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4"/>
  </p:notesMasterIdLst>
  <p:sldIdLst>
    <p:sldId id="256" r:id="rId2"/>
    <p:sldId id="257" r:id="rId3"/>
    <p:sldId id="291" r:id="rId4"/>
    <p:sldId id="259" r:id="rId5"/>
    <p:sldId id="258" r:id="rId6"/>
    <p:sldId id="746" r:id="rId7"/>
    <p:sldId id="337" r:id="rId8"/>
    <p:sldId id="450" r:id="rId9"/>
    <p:sldId id="451" r:id="rId10"/>
    <p:sldId id="458" r:id="rId11"/>
    <p:sldId id="740" r:id="rId12"/>
    <p:sldId id="741" r:id="rId13"/>
    <p:sldId id="470" r:id="rId14"/>
    <p:sldId id="340" r:id="rId15"/>
    <p:sldId id="744" r:id="rId16"/>
    <p:sldId id="457" r:id="rId17"/>
    <p:sldId id="745" r:id="rId18"/>
    <p:sldId id="471" r:id="rId19"/>
    <p:sldId id="747" r:id="rId20"/>
    <p:sldId id="587" r:id="rId21"/>
    <p:sldId id="585" r:id="rId22"/>
    <p:sldId id="274" r:id="rId23"/>
    <p:sldId id="373" r:id="rId24"/>
    <p:sldId id="472" r:id="rId25"/>
    <p:sldId id="570" r:id="rId26"/>
    <p:sldId id="571" r:id="rId27"/>
    <p:sldId id="574" r:id="rId28"/>
    <p:sldId id="575" r:id="rId29"/>
    <p:sldId id="576" r:id="rId30"/>
    <p:sldId id="579" r:id="rId31"/>
    <p:sldId id="578" r:id="rId32"/>
    <p:sldId id="580" r:id="rId33"/>
    <p:sldId id="582" r:id="rId34"/>
    <p:sldId id="581" r:id="rId35"/>
    <p:sldId id="569" r:id="rId36"/>
    <p:sldId id="584" r:id="rId37"/>
    <p:sldId id="748" r:id="rId38"/>
    <p:sldId id="597" r:id="rId39"/>
    <p:sldId id="272" r:id="rId40"/>
    <p:sldId id="751" r:id="rId41"/>
    <p:sldId id="273" r:id="rId42"/>
    <p:sldId id="433" r:id="rId43"/>
    <p:sldId id="436" r:id="rId44"/>
    <p:sldId id="437" r:id="rId45"/>
    <p:sldId id="279" r:id="rId46"/>
    <p:sldId id="431" r:id="rId47"/>
    <p:sldId id="427" r:id="rId48"/>
    <p:sldId id="432" r:id="rId49"/>
    <p:sldId id="377" r:id="rId50"/>
    <p:sldId id="282" r:id="rId51"/>
    <p:sldId id="529" r:id="rId52"/>
    <p:sldId id="531" r:id="rId53"/>
    <p:sldId id="517" r:id="rId54"/>
    <p:sldId id="534" r:id="rId55"/>
    <p:sldId id="535" r:id="rId56"/>
    <p:sldId id="542" r:id="rId57"/>
    <p:sldId id="544" r:id="rId58"/>
    <p:sldId id="547" r:id="rId59"/>
    <p:sldId id="551" r:id="rId60"/>
    <p:sldId id="550" r:id="rId61"/>
    <p:sldId id="554" r:id="rId62"/>
    <p:sldId id="556" r:id="rId63"/>
    <p:sldId id="583" r:id="rId64"/>
    <p:sldId id="589" r:id="rId65"/>
    <p:sldId id="549" r:id="rId66"/>
    <p:sldId id="560" r:id="rId67"/>
    <p:sldId id="558" r:id="rId68"/>
    <p:sldId id="564" r:id="rId69"/>
    <p:sldId id="565" r:id="rId70"/>
    <p:sldId id="749" r:id="rId71"/>
    <p:sldId id="391" r:id="rId72"/>
    <p:sldId id="695" r:id="rId73"/>
    <p:sldId id="520" r:id="rId74"/>
    <p:sldId id="521" r:id="rId75"/>
    <p:sldId id="539" r:id="rId76"/>
    <p:sldId id="540" r:id="rId77"/>
    <p:sldId id="696" r:id="rId78"/>
    <p:sldId id="393" r:id="rId79"/>
    <p:sldId id="690" r:id="rId80"/>
    <p:sldId id="691" r:id="rId81"/>
    <p:sldId id="692" r:id="rId82"/>
    <p:sldId id="689" r:id="rId83"/>
    <p:sldId id="693" r:id="rId84"/>
    <p:sldId id="591" r:id="rId85"/>
    <p:sldId id="592" r:id="rId86"/>
    <p:sldId id="593" r:id="rId87"/>
    <p:sldId id="694" r:id="rId88"/>
    <p:sldId id="617" r:id="rId89"/>
    <p:sldId id="618" r:id="rId90"/>
    <p:sldId id="614" r:id="rId91"/>
    <p:sldId id="600" r:id="rId92"/>
    <p:sldId id="601" r:id="rId93"/>
    <p:sldId id="602" r:id="rId94"/>
    <p:sldId id="619" r:id="rId95"/>
    <p:sldId id="603" r:id="rId96"/>
    <p:sldId id="620" r:id="rId97"/>
    <p:sldId id="604" r:id="rId98"/>
    <p:sldId id="605" r:id="rId99"/>
    <p:sldId id="609" r:id="rId100"/>
    <p:sldId id="610" r:id="rId101"/>
    <p:sldId id="611" r:id="rId102"/>
    <p:sldId id="621" r:id="rId103"/>
    <p:sldId id="622" r:id="rId104"/>
    <p:sldId id="623" r:id="rId105"/>
    <p:sldId id="624" r:id="rId106"/>
    <p:sldId id="625" r:id="rId107"/>
    <p:sldId id="626" r:id="rId108"/>
    <p:sldId id="697" r:id="rId109"/>
    <p:sldId id="757" r:id="rId110"/>
    <p:sldId id="685" r:id="rId111"/>
    <p:sldId id="687" r:id="rId112"/>
    <p:sldId id="686" r:id="rId113"/>
    <p:sldId id="688" r:id="rId114"/>
    <p:sldId id="665" r:id="rId115"/>
    <p:sldId id="663" r:id="rId116"/>
    <p:sldId id="753" r:id="rId117"/>
    <p:sldId id="700" r:id="rId118"/>
    <p:sldId id="756" r:id="rId119"/>
    <p:sldId id="758" r:id="rId120"/>
    <p:sldId id="759" r:id="rId121"/>
    <p:sldId id="666" r:id="rId122"/>
    <p:sldId id="701" r:id="rId123"/>
    <p:sldId id="702" r:id="rId124"/>
    <p:sldId id="671" r:id="rId125"/>
    <p:sldId id="703" r:id="rId126"/>
    <p:sldId id="704" r:id="rId127"/>
    <p:sldId id="760" r:id="rId128"/>
    <p:sldId id="761" r:id="rId129"/>
    <p:sldId id="706" r:id="rId130"/>
    <p:sldId id="762" r:id="rId131"/>
    <p:sldId id="675" r:id="rId132"/>
    <p:sldId id="763" r:id="rId133"/>
    <p:sldId id="473" r:id="rId134"/>
    <p:sldId id="475" r:id="rId135"/>
    <p:sldId id="709" r:id="rId136"/>
    <p:sldId id="767" r:id="rId137"/>
    <p:sldId id="766" r:id="rId138"/>
    <p:sldId id="765" r:id="rId139"/>
    <p:sldId id="764" r:id="rId140"/>
    <p:sldId id="681" r:id="rId141"/>
    <p:sldId id="650" r:id="rId142"/>
    <p:sldId id="682" r:id="rId143"/>
    <p:sldId id="768" r:id="rId144"/>
    <p:sldId id="775" r:id="rId145"/>
    <p:sldId id="776" r:id="rId146"/>
    <p:sldId id="777" r:id="rId147"/>
    <p:sldId id="779" r:id="rId148"/>
    <p:sldId id="778" r:id="rId149"/>
    <p:sldId id="780" r:id="rId150"/>
    <p:sldId id="716" r:id="rId151"/>
    <p:sldId id="769" r:id="rId152"/>
    <p:sldId id="770" r:id="rId153"/>
    <p:sldId id="771" r:id="rId154"/>
    <p:sldId id="717" r:id="rId155"/>
    <p:sldId id="390" r:id="rId156"/>
    <p:sldId id="774" r:id="rId157"/>
    <p:sldId id="773" r:id="rId158"/>
    <p:sldId id="399" r:id="rId159"/>
    <p:sldId id="781" r:id="rId160"/>
    <p:sldId id="719" r:id="rId161"/>
    <p:sldId id="783" r:id="rId162"/>
    <p:sldId id="785" r:id="rId163"/>
    <p:sldId id="801" r:id="rId164"/>
    <p:sldId id="803" r:id="rId165"/>
    <p:sldId id="804" r:id="rId166"/>
    <p:sldId id="805" r:id="rId167"/>
    <p:sldId id="806" r:id="rId168"/>
    <p:sldId id="787" r:id="rId169"/>
    <p:sldId id="793" r:id="rId170"/>
    <p:sldId id="794" r:id="rId171"/>
    <p:sldId id="796" r:id="rId172"/>
    <p:sldId id="788" r:id="rId173"/>
    <p:sldId id="807" r:id="rId174"/>
    <p:sldId id="808" r:id="rId175"/>
    <p:sldId id="816" r:id="rId176"/>
    <p:sldId id="817" r:id="rId177"/>
    <p:sldId id="754" r:id="rId178"/>
    <p:sldId id="818" r:id="rId179"/>
    <p:sldId id="488" r:id="rId180"/>
    <p:sldId id="721" r:id="rId181"/>
    <p:sldId id="722" r:id="rId182"/>
    <p:sldId id="723" r:id="rId183"/>
    <p:sldId id="724" r:id="rId184"/>
    <p:sldId id="725" r:id="rId185"/>
    <p:sldId id="811" r:id="rId186"/>
    <p:sldId id="812" r:id="rId187"/>
    <p:sldId id="814" r:id="rId188"/>
    <p:sldId id="729" r:id="rId189"/>
    <p:sldId id="813" r:id="rId190"/>
    <p:sldId id="730" r:id="rId191"/>
    <p:sldId id="731" r:id="rId192"/>
    <p:sldId id="489" r:id="rId193"/>
    <p:sldId id="492" r:id="rId194"/>
    <p:sldId id="732" r:id="rId195"/>
    <p:sldId id="429" r:id="rId196"/>
    <p:sldId id="428" r:id="rId197"/>
    <p:sldId id="733" r:id="rId198"/>
    <p:sldId id="430" r:id="rId199"/>
    <p:sldId id="409" r:id="rId200"/>
    <p:sldId id="490" r:id="rId201"/>
    <p:sldId id="743" r:id="rId202"/>
    <p:sldId id="789" r:id="rId203"/>
  </p:sldIdLst>
  <p:sldSz cx="12192000" cy="6858000"/>
  <p:notesSz cx="6858000" cy="9144000"/>
  <p:defaultText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EFC7"/>
    <a:srgbClr val="254085"/>
    <a:srgbClr val="C69C0E"/>
    <a:srgbClr val="1F9979"/>
    <a:srgbClr val="3CAF17"/>
    <a:srgbClr val="8EBA13"/>
    <a:srgbClr val="F6CD00"/>
    <a:srgbClr val="FFE566"/>
    <a:srgbClr val="FFEE99"/>
    <a:srgbClr val="2094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8AFBF-520A-4398-97F3-9A69F976F6F9}" v="182" dt="2024-11-29T08:10:14.405"/>
    <p1510:client id="{8ADC498B-4111-4D8B-A2BC-FECF66916645}" v="886" dt="2024-11-29T23:46:48.5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1" autoAdjust="0"/>
    <p:restoredTop sz="86562" autoAdjust="0"/>
  </p:normalViewPr>
  <p:slideViewPr>
    <p:cSldViewPr snapToGrid="0">
      <p:cViewPr>
        <p:scale>
          <a:sx n="66" d="100"/>
          <a:sy n="66" d="100"/>
        </p:scale>
        <p:origin x="205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microsoft.com/office/2016/11/relationships/changesInfo" Target="changesInfos/changesInfo1.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ch Ngoc" userId="66b5d03f9f54eb73" providerId="LiveId" clId="{8ADC498B-4111-4D8B-A2BC-FECF66916645}"/>
    <pc:docChg chg="undo redo custSel addSld delSld modSld sldOrd addSection delSection">
      <pc:chgData name="Nguyen Bich Ngoc" userId="66b5d03f9f54eb73" providerId="LiveId" clId="{8ADC498B-4111-4D8B-A2BC-FECF66916645}" dt="2024-11-29T23:52:23.424" v="11353" actId="47"/>
      <pc:docMkLst>
        <pc:docMk/>
      </pc:docMkLst>
      <pc:sldChg chg="modSp mod">
        <pc:chgData name="Nguyen Bich Ngoc" userId="66b5d03f9f54eb73" providerId="LiveId" clId="{8ADC498B-4111-4D8B-A2BC-FECF66916645}" dt="2024-11-23T13:21:13.681" v="2258" actId="20577"/>
        <pc:sldMkLst>
          <pc:docMk/>
          <pc:sldMk cId="2791894120" sldId="256"/>
        </pc:sldMkLst>
        <pc:spChg chg="mod">
          <ac:chgData name="Nguyen Bich Ngoc" userId="66b5d03f9f54eb73" providerId="LiveId" clId="{8ADC498B-4111-4D8B-A2BC-FECF66916645}" dt="2024-11-23T13:21:13.681" v="2258" actId="20577"/>
          <ac:spMkLst>
            <pc:docMk/>
            <pc:sldMk cId="2791894120" sldId="256"/>
            <ac:spMk id="2" creationId="{82059CDF-9C01-4957-42A3-B1470C36632A}"/>
          </ac:spMkLst>
        </pc:spChg>
      </pc:sldChg>
      <pc:sldChg chg="modSp mod">
        <pc:chgData name="Nguyen Bich Ngoc" userId="66b5d03f9f54eb73" providerId="LiveId" clId="{8ADC498B-4111-4D8B-A2BC-FECF66916645}" dt="2024-11-23T14:13:36.862" v="2259" actId="20577"/>
        <pc:sldMkLst>
          <pc:docMk/>
          <pc:sldMk cId="3962780744" sldId="257"/>
        </pc:sldMkLst>
        <pc:spChg chg="mod">
          <ac:chgData name="Nguyen Bich Ngoc" userId="66b5d03f9f54eb73" providerId="LiveId" clId="{8ADC498B-4111-4D8B-A2BC-FECF66916645}" dt="2024-11-23T14:13:36.862" v="2259" actId="20577"/>
          <ac:spMkLst>
            <pc:docMk/>
            <pc:sldMk cId="3962780744" sldId="257"/>
            <ac:spMk id="3" creationId="{EF43842B-4E5F-CCD0-AE6E-96218E67CC56}"/>
          </ac:spMkLst>
        </pc:spChg>
      </pc:sldChg>
      <pc:sldChg chg="addSp delSp modSp mod modShow">
        <pc:chgData name="Nguyen Bich Ngoc" userId="66b5d03f9f54eb73" providerId="LiveId" clId="{8ADC498B-4111-4D8B-A2BC-FECF66916645}" dt="2024-11-23T16:17:21.860" v="3434" actId="729"/>
        <pc:sldMkLst>
          <pc:docMk/>
          <pc:sldMk cId="1812090241" sldId="258"/>
        </pc:sldMkLst>
        <pc:spChg chg="mod">
          <ac:chgData name="Nguyen Bich Ngoc" userId="66b5d03f9f54eb73" providerId="LiveId" clId="{8ADC498B-4111-4D8B-A2BC-FECF66916645}" dt="2024-11-23T16:17:07.938" v="3432" actId="1076"/>
          <ac:spMkLst>
            <pc:docMk/>
            <pc:sldMk cId="1812090241" sldId="258"/>
            <ac:spMk id="2" creationId="{4480EADD-31AF-2F81-32AA-BAF6ABA5B602}"/>
          </ac:spMkLst>
        </pc:spChg>
        <pc:spChg chg="del mod">
          <ac:chgData name="Nguyen Bich Ngoc" userId="66b5d03f9f54eb73" providerId="LiveId" clId="{8ADC498B-4111-4D8B-A2BC-FECF66916645}" dt="2024-11-23T16:16:42.217" v="3427" actId="12084"/>
          <ac:spMkLst>
            <pc:docMk/>
            <pc:sldMk cId="1812090241" sldId="258"/>
            <ac:spMk id="3" creationId="{9C5252CD-3C9D-4927-5703-C18045D1F657}"/>
          </ac:spMkLst>
        </pc:spChg>
        <pc:graphicFrameChg chg="add mod">
          <ac:chgData name="Nguyen Bich Ngoc" userId="66b5d03f9f54eb73" providerId="LiveId" clId="{8ADC498B-4111-4D8B-A2BC-FECF66916645}" dt="2024-11-23T16:17:15.563" v="3433" actId="1076"/>
          <ac:graphicFrameMkLst>
            <pc:docMk/>
            <pc:sldMk cId="1812090241" sldId="258"/>
            <ac:graphicFrameMk id="7" creationId="{A02513EE-8134-22AD-A91B-B914A62D9DE0}"/>
          </ac:graphicFrameMkLst>
        </pc:graphicFrameChg>
      </pc:sldChg>
      <pc:sldChg chg="modSp mod">
        <pc:chgData name="Nguyen Bich Ngoc" userId="66b5d03f9f54eb73" providerId="LiveId" clId="{8ADC498B-4111-4D8B-A2BC-FECF66916645}" dt="2024-11-23T08:05:15.393" v="725" actId="27636"/>
        <pc:sldMkLst>
          <pc:docMk/>
          <pc:sldMk cId="3309653151" sldId="259"/>
        </pc:sldMkLst>
        <pc:spChg chg="mod">
          <ac:chgData name="Nguyen Bich Ngoc" userId="66b5d03f9f54eb73" providerId="LiveId" clId="{8ADC498B-4111-4D8B-A2BC-FECF66916645}" dt="2024-11-23T08:05:15.393" v="725" actId="27636"/>
          <ac:spMkLst>
            <pc:docMk/>
            <pc:sldMk cId="3309653151" sldId="259"/>
            <ac:spMk id="3" creationId="{521190A0-933A-4EE4-365A-03FE34B197C5}"/>
          </ac:spMkLst>
        </pc:spChg>
      </pc:sldChg>
      <pc:sldChg chg="add">
        <pc:chgData name="Nguyen Bich Ngoc" userId="66b5d03f9f54eb73" providerId="LiveId" clId="{8ADC498B-4111-4D8B-A2BC-FECF66916645}" dt="2024-11-23T17:40:48.092" v="5599"/>
        <pc:sldMkLst>
          <pc:docMk/>
          <pc:sldMk cId="1857567771" sldId="272"/>
        </pc:sldMkLst>
      </pc:sldChg>
      <pc:sldChg chg="addSp delSp modSp del mod chgLayout">
        <pc:chgData name="Nguyen Bich Ngoc" userId="66b5d03f9f54eb73" providerId="LiveId" clId="{8ADC498B-4111-4D8B-A2BC-FECF66916645}" dt="2024-11-23T17:40:38.435" v="5598" actId="2696"/>
        <pc:sldMkLst>
          <pc:docMk/>
          <pc:sldMk cId="2465356125" sldId="272"/>
        </pc:sldMkLst>
        <pc:spChg chg="mod ord">
          <ac:chgData name="Nguyen Bich Ngoc" userId="66b5d03f9f54eb73" providerId="LiveId" clId="{8ADC498B-4111-4D8B-A2BC-FECF66916645}" dt="2024-11-23T17:00:39.565" v="3752" actId="20577"/>
          <ac:spMkLst>
            <pc:docMk/>
            <pc:sldMk cId="2465356125" sldId="272"/>
            <ac:spMk id="2" creationId="{CB6120D7-D19B-7399-DC5A-506A09E59D26}"/>
          </ac:spMkLst>
        </pc:spChg>
        <pc:spChg chg="mod ord">
          <ac:chgData name="Nguyen Bich Ngoc" userId="66b5d03f9f54eb73" providerId="LiveId" clId="{8ADC498B-4111-4D8B-A2BC-FECF66916645}" dt="2024-11-23T15:31:09.873" v="2839" actId="6264"/>
          <ac:spMkLst>
            <pc:docMk/>
            <pc:sldMk cId="2465356125" sldId="272"/>
            <ac:spMk id="3" creationId="{D02F0BA7-486A-6A21-53CB-CFECA5BF7F0E}"/>
          </ac:spMkLst>
        </pc:spChg>
        <pc:spChg chg="mod ord">
          <ac:chgData name="Nguyen Bich Ngoc" userId="66b5d03f9f54eb73" providerId="LiveId" clId="{8ADC498B-4111-4D8B-A2BC-FECF66916645}" dt="2024-11-23T15:31:09.873" v="2839" actId="6264"/>
          <ac:spMkLst>
            <pc:docMk/>
            <pc:sldMk cId="2465356125" sldId="272"/>
            <ac:spMk id="4" creationId="{7B5F3396-3797-94EE-2A93-B3B28297A336}"/>
          </ac:spMkLst>
        </pc:spChg>
        <pc:spChg chg="mod ord">
          <ac:chgData name="Nguyen Bich Ngoc" userId="66b5d03f9f54eb73" providerId="LiveId" clId="{8ADC498B-4111-4D8B-A2BC-FECF66916645}" dt="2024-11-23T17:00:47.317" v="3756" actId="14100"/>
          <ac:spMkLst>
            <pc:docMk/>
            <pc:sldMk cId="2465356125" sldId="272"/>
            <ac:spMk id="5" creationId="{8A39ACD6-52CC-4932-AB68-81EFC2F99FE9}"/>
          </ac:spMkLst>
        </pc:spChg>
        <pc:spChg chg="mod ord">
          <ac:chgData name="Nguyen Bich Ngoc" userId="66b5d03f9f54eb73" providerId="LiveId" clId="{8ADC498B-4111-4D8B-A2BC-FECF66916645}" dt="2024-11-23T17:00:54.255" v="3761" actId="14100"/>
          <ac:spMkLst>
            <pc:docMk/>
            <pc:sldMk cId="2465356125" sldId="272"/>
            <ac:spMk id="6" creationId="{DCC5B58D-4BBE-A3C9-A561-6D7D5877D08C}"/>
          </ac:spMkLst>
        </pc:spChg>
        <pc:spChg chg="mod ord">
          <ac:chgData name="Nguyen Bich Ngoc" userId="66b5d03f9f54eb73" providerId="LiveId" clId="{8ADC498B-4111-4D8B-A2BC-FECF66916645}" dt="2024-11-23T15:31:09.873" v="2839" actId="6264"/>
          <ac:spMkLst>
            <pc:docMk/>
            <pc:sldMk cId="2465356125" sldId="272"/>
            <ac:spMk id="7" creationId="{897C87D9-7A7F-1B10-25CF-48A255005712}"/>
          </ac:spMkLst>
        </pc:spChg>
        <pc:spChg chg="add del mod">
          <ac:chgData name="Nguyen Bich Ngoc" userId="66b5d03f9f54eb73" providerId="LiveId" clId="{8ADC498B-4111-4D8B-A2BC-FECF66916645}" dt="2024-11-23T15:31:09.873" v="2839" actId="6264"/>
          <ac:spMkLst>
            <pc:docMk/>
            <pc:sldMk cId="2465356125" sldId="272"/>
            <ac:spMk id="10" creationId="{29A9A026-2C17-223A-28E8-B60DCBEA735D}"/>
          </ac:spMkLst>
        </pc:spChg>
        <pc:spChg chg="add del mod">
          <ac:chgData name="Nguyen Bich Ngoc" userId="66b5d03f9f54eb73" providerId="LiveId" clId="{8ADC498B-4111-4D8B-A2BC-FECF66916645}" dt="2024-11-23T15:31:09.873" v="2839" actId="6264"/>
          <ac:spMkLst>
            <pc:docMk/>
            <pc:sldMk cId="2465356125" sldId="272"/>
            <ac:spMk id="13" creationId="{B38C6D1C-A87F-1D7F-0D6B-566ED0280C6D}"/>
          </ac:spMkLst>
        </pc:spChg>
        <pc:spChg chg="add del mod">
          <ac:chgData name="Nguyen Bich Ngoc" userId="66b5d03f9f54eb73" providerId="LiveId" clId="{8ADC498B-4111-4D8B-A2BC-FECF66916645}" dt="2024-11-23T15:31:09.873" v="2839" actId="6264"/>
          <ac:spMkLst>
            <pc:docMk/>
            <pc:sldMk cId="2465356125" sldId="272"/>
            <ac:spMk id="15" creationId="{C75C45A7-1297-3457-6988-8B5984238A64}"/>
          </ac:spMkLst>
        </pc:spChg>
        <pc:spChg chg="add del mod">
          <ac:chgData name="Nguyen Bich Ngoc" userId="66b5d03f9f54eb73" providerId="LiveId" clId="{8ADC498B-4111-4D8B-A2BC-FECF66916645}" dt="2024-11-23T15:31:09.873" v="2839" actId="6264"/>
          <ac:spMkLst>
            <pc:docMk/>
            <pc:sldMk cId="2465356125" sldId="272"/>
            <ac:spMk id="16" creationId="{BA5B0F76-CC8D-8157-664E-B07261729CB8}"/>
          </ac:spMkLst>
        </pc:spChg>
        <pc:spChg chg="add del mod">
          <ac:chgData name="Nguyen Bich Ngoc" userId="66b5d03f9f54eb73" providerId="LiveId" clId="{8ADC498B-4111-4D8B-A2BC-FECF66916645}" dt="2024-11-23T15:31:09.873" v="2839" actId="6264"/>
          <ac:spMkLst>
            <pc:docMk/>
            <pc:sldMk cId="2465356125" sldId="272"/>
            <ac:spMk id="17" creationId="{79AC1E14-CEF6-21A2-E609-862DC0AE79D9}"/>
          </ac:spMkLst>
        </pc:spChg>
        <pc:spChg chg="add del mod">
          <ac:chgData name="Nguyen Bich Ngoc" userId="66b5d03f9f54eb73" providerId="LiveId" clId="{8ADC498B-4111-4D8B-A2BC-FECF66916645}" dt="2024-11-23T15:31:09.873" v="2839" actId="6264"/>
          <ac:spMkLst>
            <pc:docMk/>
            <pc:sldMk cId="2465356125" sldId="272"/>
            <ac:spMk id="18" creationId="{28DC0BF8-3225-34CE-29D7-6CBC01805789}"/>
          </ac:spMkLst>
        </pc:spChg>
        <pc:graphicFrameChg chg="add del mod">
          <ac:chgData name="Nguyen Bich Ngoc" userId="66b5d03f9f54eb73" providerId="LiveId" clId="{8ADC498B-4111-4D8B-A2BC-FECF66916645}" dt="2024-11-23T16:42:16.705" v="3459" actId="478"/>
          <ac:graphicFrameMkLst>
            <pc:docMk/>
            <pc:sldMk cId="2465356125" sldId="272"/>
            <ac:graphicFrameMk id="15" creationId="{E46E7B8E-B766-6E27-E93C-03E8B4D0B6DA}"/>
          </ac:graphicFrameMkLst>
        </pc:graphicFrameChg>
        <pc:graphicFrameChg chg="add mod">
          <ac:chgData name="Nguyen Bich Ngoc" userId="66b5d03f9f54eb73" providerId="LiveId" clId="{8ADC498B-4111-4D8B-A2BC-FECF66916645}" dt="2024-11-23T16:42:18.237" v="3460"/>
          <ac:graphicFrameMkLst>
            <pc:docMk/>
            <pc:sldMk cId="2465356125" sldId="272"/>
            <ac:graphicFrameMk id="16" creationId="{C47EEB87-0E00-BB70-ADB1-BBDD633FD5B8}"/>
          </ac:graphicFrameMkLst>
        </pc:graphicFrameChg>
        <pc:graphicFrameChg chg="add del mod modGraphic">
          <ac:chgData name="Nguyen Bich Ngoc" userId="66b5d03f9f54eb73" providerId="LiveId" clId="{8ADC498B-4111-4D8B-A2BC-FECF66916645}" dt="2024-11-23T17:36:42.554" v="5582" actId="478"/>
          <ac:graphicFrameMkLst>
            <pc:docMk/>
            <pc:sldMk cId="2465356125" sldId="272"/>
            <ac:graphicFrameMk id="17" creationId="{561B9A63-92E7-1C7D-8921-CBF3DA4AF96A}"/>
          </ac:graphicFrameMkLst>
        </pc:graphicFrameChg>
        <pc:graphicFrameChg chg="add mod modGraphic">
          <ac:chgData name="Nguyen Bich Ngoc" userId="66b5d03f9f54eb73" providerId="LiveId" clId="{8ADC498B-4111-4D8B-A2BC-FECF66916645}" dt="2024-11-23T17:38:06.906" v="5597" actId="203"/>
          <ac:graphicFrameMkLst>
            <pc:docMk/>
            <pc:sldMk cId="2465356125" sldId="272"/>
            <ac:graphicFrameMk id="20" creationId="{E66D474E-C146-DFCE-D1D7-42FDD21659A6}"/>
          </ac:graphicFrameMkLst>
        </pc:graphicFrameChg>
        <pc:picChg chg="del">
          <ac:chgData name="Nguyen Bich Ngoc" userId="66b5d03f9f54eb73" providerId="LiveId" clId="{8ADC498B-4111-4D8B-A2BC-FECF66916645}" dt="2024-11-23T16:33:12.039" v="3450" actId="478"/>
          <ac:picMkLst>
            <pc:docMk/>
            <pc:sldMk cId="2465356125" sldId="272"/>
            <ac:picMk id="8" creationId="{C86DA279-3F0B-BD11-8906-235D1FB29F50}"/>
          </ac:picMkLst>
        </pc:picChg>
        <pc:picChg chg="del">
          <ac:chgData name="Nguyen Bich Ngoc" userId="66b5d03f9f54eb73" providerId="LiveId" clId="{8ADC498B-4111-4D8B-A2BC-FECF66916645}" dt="2024-11-23T16:33:09.198" v="3448" actId="478"/>
          <ac:picMkLst>
            <pc:docMk/>
            <pc:sldMk cId="2465356125" sldId="272"/>
            <ac:picMk id="9" creationId="{8D24E012-B815-F9F2-7DA6-6EED0EF0A660}"/>
          </ac:picMkLst>
        </pc:picChg>
        <pc:picChg chg="add del mod">
          <ac:chgData name="Nguyen Bich Ngoc" userId="66b5d03f9f54eb73" providerId="LiveId" clId="{8ADC498B-4111-4D8B-A2BC-FECF66916645}" dt="2024-11-23T16:35:23.431" v="3456" actId="478"/>
          <ac:picMkLst>
            <pc:docMk/>
            <pc:sldMk cId="2465356125" sldId="272"/>
            <ac:picMk id="10" creationId="{75FCA8B0-9421-8C9F-A829-AF6241E7E1CF}"/>
          </ac:picMkLst>
        </pc:picChg>
        <pc:picChg chg="del mod">
          <ac:chgData name="Nguyen Bich Ngoc" userId="66b5d03f9f54eb73" providerId="LiveId" clId="{8ADC498B-4111-4D8B-A2BC-FECF66916645}" dt="2024-11-23T16:33:08.334" v="3447" actId="478"/>
          <ac:picMkLst>
            <pc:docMk/>
            <pc:sldMk cId="2465356125" sldId="272"/>
            <ac:picMk id="11" creationId="{B6C095F6-9AF5-D9D5-6D61-BC48875B7A69}"/>
          </ac:picMkLst>
        </pc:picChg>
        <pc:picChg chg="mod ord">
          <ac:chgData name="Nguyen Bich Ngoc" userId="66b5d03f9f54eb73" providerId="LiveId" clId="{8ADC498B-4111-4D8B-A2BC-FECF66916645}" dt="2024-11-23T17:01:21.181" v="3768" actId="1076"/>
          <ac:picMkLst>
            <pc:docMk/>
            <pc:sldMk cId="2465356125" sldId="272"/>
            <ac:picMk id="12" creationId="{4493D0EC-9621-ACAC-1F77-7F47819DD3E2}"/>
          </ac:picMkLst>
        </pc:picChg>
        <pc:picChg chg="add mod ord">
          <ac:chgData name="Nguyen Bich Ngoc" userId="66b5d03f9f54eb73" providerId="LiveId" clId="{8ADC498B-4111-4D8B-A2BC-FECF66916645}" dt="2024-11-23T17:01:25.150" v="3769" actId="1076"/>
          <ac:picMkLst>
            <pc:docMk/>
            <pc:sldMk cId="2465356125" sldId="272"/>
            <ac:picMk id="13" creationId="{9537B497-A41E-3BBC-C668-CDF4D0456E35}"/>
          </ac:picMkLst>
        </pc:picChg>
        <pc:picChg chg="del mod">
          <ac:chgData name="Nguyen Bich Ngoc" userId="66b5d03f9f54eb73" providerId="LiveId" clId="{8ADC498B-4111-4D8B-A2BC-FECF66916645}" dt="2024-11-23T16:35:25.943" v="3457" actId="478"/>
          <ac:picMkLst>
            <pc:docMk/>
            <pc:sldMk cId="2465356125" sldId="272"/>
            <ac:picMk id="14" creationId="{862A87CA-4ACC-6454-31CE-E3C295106737}"/>
          </ac:picMkLst>
        </pc:picChg>
        <pc:picChg chg="add mod">
          <ac:chgData name="Nguyen Bich Ngoc" userId="66b5d03f9f54eb73" providerId="LiveId" clId="{8ADC498B-4111-4D8B-A2BC-FECF66916645}" dt="2024-11-23T17:01:15.509" v="3766" actId="1076"/>
          <ac:picMkLst>
            <pc:docMk/>
            <pc:sldMk cId="2465356125" sldId="272"/>
            <ac:picMk id="19" creationId="{B560EFAA-4714-6493-F60C-E60B6588E311}"/>
          </ac:picMkLst>
        </pc:picChg>
      </pc:sldChg>
      <pc:sldChg chg="addSp delSp modSp del mod chgLayout">
        <pc:chgData name="Nguyen Bich Ngoc" userId="66b5d03f9f54eb73" providerId="LiveId" clId="{8ADC498B-4111-4D8B-A2BC-FECF66916645}" dt="2024-11-23T17:40:38.435" v="5598" actId="2696"/>
        <pc:sldMkLst>
          <pc:docMk/>
          <pc:sldMk cId="275144732" sldId="273"/>
        </pc:sldMkLst>
        <pc:spChg chg="mod ord">
          <ac:chgData name="Nguyen Bich Ngoc" userId="66b5d03f9f54eb73" providerId="LiveId" clId="{8ADC498B-4111-4D8B-A2BC-FECF66916645}" dt="2024-11-23T15:31:09.873" v="2839" actId="6264"/>
          <ac:spMkLst>
            <pc:docMk/>
            <pc:sldMk cId="275144732" sldId="273"/>
            <ac:spMk id="2" creationId="{F60A891F-C607-AEA2-C115-5028EE7DC845}"/>
          </ac:spMkLst>
        </pc:spChg>
        <pc:spChg chg="add del mod">
          <ac:chgData name="Nguyen Bich Ngoc" userId="66b5d03f9f54eb73" providerId="LiveId" clId="{8ADC498B-4111-4D8B-A2BC-FECF66916645}" dt="2024-11-23T15:31:09.873" v="2839" actId="6264"/>
          <ac:spMkLst>
            <pc:docMk/>
            <pc:sldMk cId="275144732" sldId="273"/>
            <ac:spMk id="3" creationId="{2190E304-087E-9F3E-73E4-CD965811D403}"/>
          </ac:spMkLst>
        </pc:spChg>
        <pc:spChg chg="add del mod">
          <ac:chgData name="Nguyen Bich Ngoc" userId="66b5d03f9f54eb73" providerId="LiveId" clId="{8ADC498B-4111-4D8B-A2BC-FECF66916645}" dt="2024-11-23T15:31:09.873" v="2839" actId="6264"/>
          <ac:spMkLst>
            <pc:docMk/>
            <pc:sldMk cId="275144732" sldId="273"/>
            <ac:spMk id="4" creationId="{5C746121-F892-C5A3-574B-6B229020CDE2}"/>
          </ac:spMkLst>
        </pc:spChg>
        <pc:spChg chg="mod ord">
          <ac:chgData name="Nguyen Bich Ngoc" userId="66b5d03f9f54eb73" providerId="LiveId" clId="{8ADC498B-4111-4D8B-A2BC-FECF66916645}" dt="2024-11-23T15:31:09.873" v="2839" actId="6264"/>
          <ac:spMkLst>
            <pc:docMk/>
            <pc:sldMk cId="275144732" sldId="273"/>
            <ac:spMk id="5" creationId="{733889F4-C011-7E8A-7B1A-7295A9ECFC0C}"/>
          </ac:spMkLst>
        </pc:spChg>
        <pc:spChg chg="mod ord">
          <ac:chgData name="Nguyen Bich Ngoc" userId="66b5d03f9f54eb73" providerId="LiveId" clId="{8ADC498B-4111-4D8B-A2BC-FECF66916645}" dt="2024-11-23T15:31:09.873" v="2839" actId="6264"/>
          <ac:spMkLst>
            <pc:docMk/>
            <pc:sldMk cId="275144732" sldId="273"/>
            <ac:spMk id="6" creationId="{38745279-EDC7-09A9-70EE-A95C3F8DCE37}"/>
          </ac:spMkLst>
        </pc:spChg>
        <pc:spChg chg="mod ord">
          <ac:chgData name="Nguyen Bich Ngoc" userId="66b5d03f9f54eb73" providerId="LiveId" clId="{8ADC498B-4111-4D8B-A2BC-FECF66916645}" dt="2024-11-23T15:31:09.873" v="2839" actId="6264"/>
          <ac:spMkLst>
            <pc:docMk/>
            <pc:sldMk cId="275144732" sldId="273"/>
            <ac:spMk id="7" creationId="{1DC94814-ABDA-0AA5-8F5D-C0D5BD0C0176}"/>
          </ac:spMkLst>
        </pc:spChg>
        <pc:spChg chg="add del mod">
          <ac:chgData name="Nguyen Bich Ngoc" userId="66b5d03f9f54eb73" providerId="LiveId" clId="{8ADC498B-4111-4D8B-A2BC-FECF66916645}" dt="2024-11-23T15:31:09.873" v="2839" actId="6264"/>
          <ac:spMkLst>
            <pc:docMk/>
            <pc:sldMk cId="275144732" sldId="273"/>
            <ac:spMk id="8" creationId="{EFCC6D77-B14F-D9EA-92B7-D4091CC9BF41}"/>
          </ac:spMkLst>
        </pc:spChg>
        <pc:spChg chg="add del mod">
          <ac:chgData name="Nguyen Bich Ngoc" userId="66b5d03f9f54eb73" providerId="LiveId" clId="{8ADC498B-4111-4D8B-A2BC-FECF66916645}" dt="2024-11-23T15:31:09.873" v="2839" actId="6264"/>
          <ac:spMkLst>
            <pc:docMk/>
            <pc:sldMk cId="275144732" sldId="273"/>
            <ac:spMk id="14" creationId="{A6F6E33C-8A25-F630-A384-1C15CBE91796}"/>
          </ac:spMkLst>
        </pc:spChg>
        <pc:spChg chg="add del mod">
          <ac:chgData name="Nguyen Bich Ngoc" userId="66b5d03f9f54eb73" providerId="LiveId" clId="{8ADC498B-4111-4D8B-A2BC-FECF66916645}" dt="2024-11-23T15:31:09.873" v="2839" actId="6264"/>
          <ac:spMkLst>
            <pc:docMk/>
            <pc:sldMk cId="275144732" sldId="273"/>
            <ac:spMk id="15" creationId="{3BC41463-509E-E994-335D-E157C9C365CB}"/>
          </ac:spMkLst>
        </pc:spChg>
        <pc:graphicFrameChg chg="mod ord">
          <ac:chgData name="Nguyen Bich Ngoc" userId="66b5d03f9f54eb73" providerId="LiveId" clId="{8ADC498B-4111-4D8B-A2BC-FECF66916645}" dt="2024-11-23T15:31:09.873" v="2839" actId="6264"/>
          <ac:graphicFrameMkLst>
            <pc:docMk/>
            <pc:sldMk cId="275144732" sldId="273"/>
            <ac:graphicFrameMk id="9" creationId="{A80C8221-B533-64D8-1B81-5EC85BF7B993}"/>
          </ac:graphicFrameMkLst>
        </pc:graphicFrameChg>
      </pc:sldChg>
      <pc:sldChg chg="add">
        <pc:chgData name="Nguyen Bich Ngoc" userId="66b5d03f9f54eb73" providerId="LiveId" clId="{8ADC498B-4111-4D8B-A2BC-FECF66916645}" dt="2024-11-23T17:40:48.092" v="5599"/>
        <pc:sldMkLst>
          <pc:docMk/>
          <pc:sldMk cId="4043727026" sldId="273"/>
        </pc:sldMkLst>
      </pc:sldChg>
      <pc:sldChg chg="addSp delSp modSp mod chgLayout">
        <pc:chgData name="Nguyen Bich Ngoc" userId="66b5d03f9f54eb73" providerId="LiveId" clId="{8ADC498B-4111-4D8B-A2BC-FECF66916645}" dt="2024-11-23T15:31:09.873" v="2839" actId="6264"/>
        <pc:sldMkLst>
          <pc:docMk/>
          <pc:sldMk cId="3606035148" sldId="274"/>
        </pc:sldMkLst>
        <pc:spChg chg="mod ord">
          <ac:chgData name="Nguyen Bich Ngoc" userId="66b5d03f9f54eb73" providerId="LiveId" clId="{8ADC498B-4111-4D8B-A2BC-FECF66916645}" dt="2024-11-23T15:31:09.873" v="2839" actId="6264"/>
          <ac:spMkLst>
            <pc:docMk/>
            <pc:sldMk cId="3606035148" sldId="274"/>
            <ac:spMk id="2" creationId="{7652F921-3D8F-849B-EEAB-6016C2753A00}"/>
          </ac:spMkLst>
        </pc:spChg>
        <pc:spChg chg="mod ord">
          <ac:chgData name="Nguyen Bich Ngoc" userId="66b5d03f9f54eb73" providerId="LiveId" clId="{8ADC498B-4111-4D8B-A2BC-FECF66916645}" dt="2024-11-23T15:31:09.873" v="2839" actId="6264"/>
          <ac:spMkLst>
            <pc:docMk/>
            <pc:sldMk cId="3606035148" sldId="274"/>
            <ac:spMk id="3" creationId="{978A61BC-5387-2B0B-EE27-E1091EFB8559}"/>
          </ac:spMkLst>
        </pc:spChg>
        <pc:spChg chg="mod ord">
          <ac:chgData name="Nguyen Bich Ngoc" userId="66b5d03f9f54eb73" providerId="LiveId" clId="{8ADC498B-4111-4D8B-A2BC-FECF66916645}" dt="2024-11-23T15:31:09.873" v="2839" actId="6264"/>
          <ac:spMkLst>
            <pc:docMk/>
            <pc:sldMk cId="3606035148" sldId="274"/>
            <ac:spMk id="4" creationId="{FC60706A-5982-4ABB-AA35-BCE93F1DC4B7}"/>
          </ac:spMkLst>
        </pc:spChg>
        <pc:spChg chg="mod ord">
          <ac:chgData name="Nguyen Bich Ngoc" userId="66b5d03f9f54eb73" providerId="LiveId" clId="{8ADC498B-4111-4D8B-A2BC-FECF66916645}" dt="2024-11-23T15:31:09.873" v="2839" actId="6264"/>
          <ac:spMkLst>
            <pc:docMk/>
            <pc:sldMk cId="3606035148" sldId="274"/>
            <ac:spMk id="5" creationId="{76C182B7-8A1C-D736-187B-B1165957AC91}"/>
          </ac:spMkLst>
        </pc:spChg>
        <pc:spChg chg="add del mod">
          <ac:chgData name="Nguyen Bich Ngoc" userId="66b5d03f9f54eb73" providerId="LiveId" clId="{8ADC498B-4111-4D8B-A2BC-FECF66916645}" dt="2024-11-23T15:31:09.873" v="2839" actId="6264"/>
          <ac:spMkLst>
            <pc:docMk/>
            <pc:sldMk cId="3606035148" sldId="274"/>
            <ac:spMk id="7" creationId="{865B79A6-4C87-AA29-AE71-6F5428D93465}"/>
          </ac:spMkLst>
        </pc:spChg>
        <pc:spChg chg="add del mod">
          <ac:chgData name="Nguyen Bich Ngoc" userId="66b5d03f9f54eb73" providerId="LiveId" clId="{8ADC498B-4111-4D8B-A2BC-FECF66916645}" dt="2024-11-23T15:31:09.873" v="2839" actId="6264"/>
          <ac:spMkLst>
            <pc:docMk/>
            <pc:sldMk cId="3606035148" sldId="274"/>
            <ac:spMk id="8" creationId="{83D12607-2B9C-9211-15CE-72325E911ACC}"/>
          </ac:spMkLst>
        </pc:spChg>
        <pc:spChg chg="add del mod">
          <ac:chgData name="Nguyen Bich Ngoc" userId="66b5d03f9f54eb73" providerId="LiveId" clId="{8ADC498B-4111-4D8B-A2BC-FECF66916645}" dt="2024-11-23T15:31:09.873" v="2839" actId="6264"/>
          <ac:spMkLst>
            <pc:docMk/>
            <pc:sldMk cId="3606035148" sldId="274"/>
            <ac:spMk id="9" creationId="{689DEBA7-94AE-31E4-F26B-ADE2380051EE}"/>
          </ac:spMkLst>
        </pc:spChg>
        <pc:spChg chg="add del mod">
          <ac:chgData name="Nguyen Bich Ngoc" userId="66b5d03f9f54eb73" providerId="LiveId" clId="{8ADC498B-4111-4D8B-A2BC-FECF66916645}" dt="2024-11-23T15:31:09.873" v="2839" actId="6264"/>
          <ac:spMkLst>
            <pc:docMk/>
            <pc:sldMk cId="3606035148" sldId="274"/>
            <ac:spMk id="10" creationId="{9BC39D5D-1543-64AE-62EE-DC96FE8805E4}"/>
          </ac:spMkLst>
        </pc:spChg>
        <pc:spChg chg="add del mod ord">
          <ac:chgData name="Nguyen Bich Ngoc" userId="66b5d03f9f54eb73" providerId="LiveId" clId="{8ADC498B-4111-4D8B-A2BC-FECF66916645}" dt="2024-11-23T15:31:09.873" v="2839" actId="6264"/>
          <ac:spMkLst>
            <pc:docMk/>
            <pc:sldMk cId="3606035148" sldId="274"/>
            <ac:spMk id="11" creationId="{F6B9F442-B297-1CAD-5361-98A3EE702748}"/>
          </ac:spMkLst>
        </pc:spChg>
      </pc:sldChg>
      <pc:sldChg chg="add">
        <pc:chgData name="Nguyen Bich Ngoc" userId="66b5d03f9f54eb73" providerId="LiveId" clId="{8ADC498B-4111-4D8B-A2BC-FECF66916645}" dt="2024-11-23T17:40:48.092" v="5599"/>
        <pc:sldMkLst>
          <pc:docMk/>
          <pc:sldMk cId="754540134" sldId="279"/>
        </pc:sldMkLst>
      </pc:sldChg>
      <pc:sldChg chg="addSp delSp modSp del mod chgLayout">
        <pc:chgData name="Nguyen Bich Ngoc" userId="66b5d03f9f54eb73" providerId="LiveId" clId="{8ADC498B-4111-4D8B-A2BC-FECF66916645}" dt="2024-11-23T17:40:38.435" v="5598" actId="2696"/>
        <pc:sldMkLst>
          <pc:docMk/>
          <pc:sldMk cId="1663667917" sldId="279"/>
        </pc:sldMkLst>
        <pc:spChg chg="mod ord">
          <ac:chgData name="Nguyen Bich Ngoc" userId="66b5d03f9f54eb73" providerId="LiveId" clId="{8ADC498B-4111-4D8B-A2BC-FECF66916645}" dt="2024-11-23T15:31:09.873" v="2839" actId="6264"/>
          <ac:spMkLst>
            <pc:docMk/>
            <pc:sldMk cId="1663667917" sldId="279"/>
            <ac:spMk id="5" creationId="{733889F4-C011-7E8A-7B1A-7295A9ECFC0C}"/>
          </ac:spMkLst>
        </pc:spChg>
        <pc:spChg chg="mod ord">
          <ac:chgData name="Nguyen Bich Ngoc" userId="66b5d03f9f54eb73" providerId="LiveId" clId="{8ADC498B-4111-4D8B-A2BC-FECF66916645}" dt="2024-11-23T15:31:09.873" v="2839" actId="6264"/>
          <ac:spMkLst>
            <pc:docMk/>
            <pc:sldMk cId="1663667917" sldId="279"/>
            <ac:spMk id="6" creationId="{38745279-EDC7-09A9-70EE-A95C3F8DCE37}"/>
          </ac:spMkLst>
        </pc:spChg>
        <pc:spChg chg="mod ord">
          <ac:chgData name="Nguyen Bich Ngoc" userId="66b5d03f9f54eb73" providerId="LiveId" clId="{8ADC498B-4111-4D8B-A2BC-FECF66916645}" dt="2024-11-23T15:31:09.873" v="2839" actId="6264"/>
          <ac:spMkLst>
            <pc:docMk/>
            <pc:sldMk cId="1663667917" sldId="279"/>
            <ac:spMk id="7" creationId="{1DC94814-ABDA-0AA5-8F5D-C0D5BD0C0176}"/>
          </ac:spMkLst>
        </pc:spChg>
        <pc:spChg chg="mod ord">
          <ac:chgData name="Nguyen Bich Ngoc" userId="66b5d03f9f54eb73" providerId="LiveId" clId="{8ADC498B-4111-4D8B-A2BC-FECF66916645}" dt="2024-11-23T15:31:09.873" v="2839" actId="6264"/>
          <ac:spMkLst>
            <pc:docMk/>
            <pc:sldMk cId="1663667917" sldId="279"/>
            <ac:spMk id="14" creationId="{D1168549-5355-4C15-EE92-3C3731199AE3}"/>
          </ac:spMkLst>
        </pc:spChg>
        <pc:spChg chg="add del mod">
          <ac:chgData name="Nguyen Bich Ngoc" userId="66b5d03f9f54eb73" providerId="LiveId" clId="{8ADC498B-4111-4D8B-A2BC-FECF66916645}" dt="2024-11-23T15:31:09.873" v="2839" actId="6264"/>
          <ac:spMkLst>
            <pc:docMk/>
            <pc:sldMk cId="1663667917" sldId="279"/>
            <ac:spMk id="15" creationId="{129BF39D-DDEC-71F4-7825-404F5C32CE72}"/>
          </ac:spMkLst>
        </pc:spChg>
        <pc:spChg chg="add del mod">
          <ac:chgData name="Nguyen Bich Ngoc" userId="66b5d03f9f54eb73" providerId="LiveId" clId="{8ADC498B-4111-4D8B-A2BC-FECF66916645}" dt="2024-11-23T15:31:09.873" v="2839" actId="6264"/>
          <ac:spMkLst>
            <pc:docMk/>
            <pc:sldMk cId="1663667917" sldId="279"/>
            <ac:spMk id="16" creationId="{F20B9DB1-B77D-CC43-FD18-4EF04B48D11E}"/>
          </ac:spMkLst>
        </pc:spChg>
        <pc:spChg chg="add del mod">
          <ac:chgData name="Nguyen Bich Ngoc" userId="66b5d03f9f54eb73" providerId="LiveId" clId="{8ADC498B-4111-4D8B-A2BC-FECF66916645}" dt="2024-11-23T15:31:09.873" v="2839" actId="6264"/>
          <ac:spMkLst>
            <pc:docMk/>
            <pc:sldMk cId="1663667917" sldId="279"/>
            <ac:spMk id="21" creationId="{AE3B238B-5F58-7A8C-0C4A-2006009F40AF}"/>
          </ac:spMkLst>
        </pc:spChg>
        <pc:spChg chg="add del mod">
          <ac:chgData name="Nguyen Bich Ngoc" userId="66b5d03f9f54eb73" providerId="LiveId" clId="{8ADC498B-4111-4D8B-A2BC-FECF66916645}" dt="2024-11-23T15:31:09.873" v="2839" actId="6264"/>
          <ac:spMkLst>
            <pc:docMk/>
            <pc:sldMk cId="1663667917" sldId="279"/>
            <ac:spMk id="22" creationId="{D659C1E2-B2E6-A5E3-3CA7-D40AB0D75A46}"/>
          </ac:spMkLst>
        </pc:spChg>
        <pc:spChg chg="add del mod">
          <ac:chgData name="Nguyen Bich Ngoc" userId="66b5d03f9f54eb73" providerId="LiveId" clId="{8ADC498B-4111-4D8B-A2BC-FECF66916645}" dt="2024-11-23T15:31:09.873" v="2839" actId="6264"/>
          <ac:spMkLst>
            <pc:docMk/>
            <pc:sldMk cId="1663667917" sldId="279"/>
            <ac:spMk id="23" creationId="{4B6F9934-3198-C975-7696-72631D3F5A23}"/>
          </ac:spMkLst>
        </pc:spChg>
        <pc:graphicFrameChg chg="mod ord">
          <ac:chgData name="Nguyen Bich Ngoc" userId="66b5d03f9f54eb73" providerId="LiveId" clId="{8ADC498B-4111-4D8B-A2BC-FECF66916645}" dt="2024-11-23T15:31:09.873" v="2839" actId="6264"/>
          <ac:graphicFrameMkLst>
            <pc:docMk/>
            <pc:sldMk cId="1663667917" sldId="279"/>
            <ac:graphicFrameMk id="9" creationId="{A80C8221-B533-64D8-1B81-5EC85BF7B993}"/>
          </ac:graphicFrameMkLst>
        </pc:graphicFrameChg>
      </pc:sldChg>
      <pc:sldChg chg="addSp delSp modSp mod chgLayout">
        <pc:chgData name="Nguyen Bich Ngoc" userId="66b5d03f9f54eb73" providerId="LiveId" clId="{8ADC498B-4111-4D8B-A2BC-FECF66916645}" dt="2024-11-23T15:31:09.873" v="2839" actId="6264"/>
        <pc:sldMkLst>
          <pc:docMk/>
          <pc:sldMk cId="2752806836" sldId="282"/>
        </pc:sldMkLst>
        <pc:spChg chg="mod ord">
          <ac:chgData name="Nguyen Bich Ngoc" userId="66b5d03f9f54eb73" providerId="LiveId" clId="{8ADC498B-4111-4D8B-A2BC-FECF66916645}" dt="2024-11-23T15:31:09.873" v="2839" actId="6264"/>
          <ac:spMkLst>
            <pc:docMk/>
            <pc:sldMk cId="2752806836" sldId="282"/>
            <ac:spMk id="2" creationId="{42190D50-69D3-C16D-20EF-2DB1F998D372}"/>
          </ac:spMkLst>
        </pc:spChg>
        <pc:spChg chg="add del mod">
          <ac:chgData name="Nguyen Bich Ngoc" userId="66b5d03f9f54eb73" providerId="LiveId" clId="{8ADC498B-4111-4D8B-A2BC-FECF66916645}" dt="2024-11-23T15:31:09.873" v="2839" actId="6264"/>
          <ac:spMkLst>
            <pc:docMk/>
            <pc:sldMk cId="2752806836" sldId="282"/>
            <ac:spMk id="3" creationId="{46EF6882-40C4-59AC-2AB9-B6BB2C50BC14}"/>
          </ac:spMkLst>
        </pc:spChg>
        <pc:spChg chg="mod ord">
          <ac:chgData name="Nguyen Bich Ngoc" userId="66b5d03f9f54eb73" providerId="LiveId" clId="{8ADC498B-4111-4D8B-A2BC-FECF66916645}" dt="2024-11-23T15:31:09.873" v="2839" actId="6264"/>
          <ac:spMkLst>
            <pc:docMk/>
            <pc:sldMk cId="2752806836" sldId="282"/>
            <ac:spMk id="4" creationId="{7C918041-0E0F-2DB8-AAFB-7B67FBABF44F}"/>
          </ac:spMkLst>
        </pc:spChg>
        <pc:spChg chg="mod ord">
          <ac:chgData name="Nguyen Bich Ngoc" userId="66b5d03f9f54eb73" providerId="LiveId" clId="{8ADC498B-4111-4D8B-A2BC-FECF66916645}" dt="2024-11-23T15:31:09.873" v="2839" actId="6264"/>
          <ac:spMkLst>
            <pc:docMk/>
            <pc:sldMk cId="2752806836" sldId="282"/>
            <ac:spMk id="5" creationId="{24D83A72-CF88-506B-C5F5-15CFA8084657}"/>
          </ac:spMkLst>
        </pc:spChg>
        <pc:spChg chg="add del mod">
          <ac:chgData name="Nguyen Bich Ngoc" userId="66b5d03f9f54eb73" providerId="LiveId" clId="{8ADC498B-4111-4D8B-A2BC-FECF66916645}" dt="2024-11-23T15:31:09.873" v="2839" actId="6264"/>
          <ac:spMkLst>
            <pc:docMk/>
            <pc:sldMk cId="2752806836" sldId="282"/>
            <ac:spMk id="6" creationId="{534353F4-5B5B-0349-035A-49557A9D0A2C}"/>
          </ac:spMkLst>
        </pc:spChg>
        <pc:spChg chg="add del mod">
          <ac:chgData name="Nguyen Bich Ngoc" userId="66b5d03f9f54eb73" providerId="LiveId" clId="{8ADC498B-4111-4D8B-A2BC-FECF66916645}" dt="2024-11-23T15:31:09.873" v="2839" actId="6264"/>
          <ac:spMkLst>
            <pc:docMk/>
            <pc:sldMk cId="2752806836" sldId="282"/>
            <ac:spMk id="7" creationId="{63EC14FE-E200-AB28-2640-EFC572CB8AC6}"/>
          </ac:spMkLst>
        </pc:spChg>
        <pc:spChg chg="mod ord">
          <ac:chgData name="Nguyen Bich Ngoc" userId="66b5d03f9f54eb73" providerId="LiveId" clId="{8ADC498B-4111-4D8B-A2BC-FECF66916645}" dt="2024-11-23T15:31:09.873" v="2839" actId="6264"/>
          <ac:spMkLst>
            <pc:docMk/>
            <pc:sldMk cId="2752806836" sldId="282"/>
            <ac:spMk id="9" creationId="{A4BB2D55-1E25-CB19-DDEE-71E556F7393C}"/>
          </ac:spMkLst>
        </pc:spChg>
        <pc:spChg chg="add del mod">
          <ac:chgData name="Nguyen Bich Ngoc" userId="66b5d03f9f54eb73" providerId="LiveId" clId="{8ADC498B-4111-4D8B-A2BC-FECF66916645}" dt="2024-11-23T15:31:09.873" v="2839" actId="6264"/>
          <ac:spMkLst>
            <pc:docMk/>
            <pc:sldMk cId="2752806836" sldId="282"/>
            <ac:spMk id="10" creationId="{C5D67195-0B3A-6BB5-14D4-D19317659D51}"/>
          </ac:spMkLst>
        </pc:spChg>
        <pc:spChg chg="add del mod">
          <ac:chgData name="Nguyen Bich Ngoc" userId="66b5d03f9f54eb73" providerId="LiveId" clId="{8ADC498B-4111-4D8B-A2BC-FECF66916645}" dt="2024-11-23T15:31:09.873" v="2839" actId="6264"/>
          <ac:spMkLst>
            <pc:docMk/>
            <pc:sldMk cId="2752806836" sldId="282"/>
            <ac:spMk id="11" creationId="{38133CC1-7058-15E4-9129-0E21396F465C}"/>
          </ac:spMkLst>
        </pc:spChg>
        <pc:graphicFrameChg chg="mod ord">
          <ac:chgData name="Nguyen Bich Ngoc" userId="66b5d03f9f54eb73" providerId="LiveId" clId="{8ADC498B-4111-4D8B-A2BC-FECF66916645}" dt="2024-11-23T15:31:09.873" v="2839" actId="6264"/>
          <ac:graphicFrameMkLst>
            <pc:docMk/>
            <pc:sldMk cId="2752806836" sldId="282"/>
            <ac:graphicFrameMk id="8" creationId="{41D8E57F-EBE1-B23C-56E9-161E2723D8F5}"/>
          </ac:graphicFrameMkLst>
        </pc:graphicFrameChg>
      </pc:sldChg>
      <pc:sldChg chg="del">
        <pc:chgData name="Nguyen Bich Ngoc" userId="66b5d03f9f54eb73" providerId="LiveId" clId="{8ADC498B-4111-4D8B-A2BC-FECF66916645}" dt="2024-11-23T16:18:20.901" v="3436" actId="47"/>
        <pc:sldMkLst>
          <pc:docMk/>
          <pc:sldMk cId="2956619846" sldId="283"/>
        </pc:sldMkLst>
      </pc:sldChg>
      <pc:sldChg chg="addSp delSp modSp del mod chgLayout">
        <pc:chgData name="Nguyen Bich Ngoc" userId="66b5d03f9f54eb73" providerId="LiveId" clId="{8ADC498B-4111-4D8B-A2BC-FECF66916645}" dt="2024-11-23T16:20:03.915" v="3441" actId="47"/>
        <pc:sldMkLst>
          <pc:docMk/>
          <pc:sldMk cId="1767206716" sldId="284"/>
        </pc:sldMkLst>
        <pc:spChg chg="mod ord">
          <ac:chgData name="Nguyen Bich Ngoc" userId="66b5d03f9f54eb73" providerId="LiveId" clId="{8ADC498B-4111-4D8B-A2BC-FECF66916645}" dt="2024-11-23T15:31:09.873" v="2839" actId="6264"/>
          <ac:spMkLst>
            <pc:docMk/>
            <pc:sldMk cId="1767206716" sldId="284"/>
            <ac:spMk id="2" creationId="{1C80C7AE-A286-5D3A-95A7-767D53B37F3E}"/>
          </ac:spMkLst>
        </pc:spChg>
        <pc:spChg chg="add del mod">
          <ac:chgData name="Nguyen Bich Ngoc" userId="66b5d03f9f54eb73" providerId="LiveId" clId="{8ADC498B-4111-4D8B-A2BC-FECF66916645}" dt="2024-11-23T15:31:09.873" v="2839" actId="6264"/>
          <ac:spMkLst>
            <pc:docMk/>
            <pc:sldMk cId="1767206716" sldId="284"/>
            <ac:spMk id="3" creationId="{00CB1FFB-8C1D-88A5-EA05-C895F82F9C3A}"/>
          </ac:spMkLst>
        </pc:spChg>
        <pc:spChg chg="mod ord">
          <ac:chgData name="Nguyen Bich Ngoc" userId="66b5d03f9f54eb73" providerId="LiveId" clId="{8ADC498B-4111-4D8B-A2BC-FECF66916645}" dt="2024-11-23T15:31:09.873" v="2839" actId="6264"/>
          <ac:spMkLst>
            <pc:docMk/>
            <pc:sldMk cId="1767206716" sldId="284"/>
            <ac:spMk id="4" creationId="{C2B00B28-152B-D013-4913-45460780DAA6}"/>
          </ac:spMkLst>
        </pc:spChg>
        <pc:spChg chg="mod ord">
          <ac:chgData name="Nguyen Bich Ngoc" userId="66b5d03f9f54eb73" providerId="LiveId" clId="{8ADC498B-4111-4D8B-A2BC-FECF66916645}" dt="2024-11-23T15:31:09.873" v="2839" actId="6264"/>
          <ac:spMkLst>
            <pc:docMk/>
            <pc:sldMk cId="1767206716" sldId="284"/>
            <ac:spMk id="5" creationId="{98B03042-6E74-9CF0-48B8-101B26914621}"/>
          </ac:spMkLst>
        </pc:spChg>
        <pc:spChg chg="mod ord">
          <ac:chgData name="Nguyen Bich Ngoc" userId="66b5d03f9f54eb73" providerId="LiveId" clId="{8ADC498B-4111-4D8B-A2BC-FECF66916645}" dt="2024-11-23T15:31:09.873" v="2839" actId="6264"/>
          <ac:spMkLst>
            <pc:docMk/>
            <pc:sldMk cId="1767206716" sldId="284"/>
            <ac:spMk id="6" creationId="{B975B957-026E-1245-F545-C5220A35ED76}"/>
          </ac:spMkLst>
        </pc:spChg>
        <pc:spChg chg="mod ord">
          <ac:chgData name="Nguyen Bich Ngoc" userId="66b5d03f9f54eb73" providerId="LiveId" clId="{8ADC498B-4111-4D8B-A2BC-FECF66916645}" dt="2024-11-23T15:31:09.873" v="2839" actId="6264"/>
          <ac:spMkLst>
            <pc:docMk/>
            <pc:sldMk cId="1767206716" sldId="284"/>
            <ac:spMk id="7" creationId="{33757F80-9189-CAC2-7D44-82254AEEB756}"/>
          </ac:spMkLst>
        </pc:spChg>
        <pc:spChg chg="add del mod">
          <ac:chgData name="Nguyen Bich Ngoc" userId="66b5d03f9f54eb73" providerId="LiveId" clId="{8ADC498B-4111-4D8B-A2BC-FECF66916645}" dt="2024-11-23T15:31:09.873" v="2839" actId="6264"/>
          <ac:spMkLst>
            <pc:docMk/>
            <pc:sldMk cId="1767206716" sldId="284"/>
            <ac:spMk id="8" creationId="{9B355B3E-29BC-8C18-21E5-B1D247CEB6D6}"/>
          </ac:spMkLst>
        </pc:spChg>
        <pc:spChg chg="add del mod">
          <ac:chgData name="Nguyen Bich Ngoc" userId="66b5d03f9f54eb73" providerId="LiveId" clId="{8ADC498B-4111-4D8B-A2BC-FECF66916645}" dt="2024-11-23T15:31:09.873" v="2839" actId="6264"/>
          <ac:spMkLst>
            <pc:docMk/>
            <pc:sldMk cId="1767206716" sldId="284"/>
            <ac:spMk id="9" creationId="{87ACDE97-AFF5-5FD9-5B60-9F39F66122DE}"/>
          </ac:spMkLst>
        </pc:spChg>
        <pc:spChg chg="add del mod">
          <ac:chgData name="Nguyen Bich Ngoc" userId="66b5d03f9f54eb73" providerId="LiveId" clId="{8ADC498B-4111-4D8B-A2BC-FECF66916645}" dt="2024-11-23T15:31:09.873" v="2839" actId="6264"/>
          <ac:spMkLst>
            <pc:docMk/>
            <pc:sldMk cId="1767206716" sldId="284"/>
            <ac:spMk id="10" creationId="{BE2F6C1D-C74D-D5C3-33D6-60CC93ECA959}"/>
          </ac:spMkLst>
        </pc:spChg>
        <pc:spChg chg="add del mod">
          <ac:chgData name="Nguyen Bich Ngoc" userId="66b5d03f9f54eb73" providerId="LiveId" clId="{8ADC498B-4111-4D8B-A2BC-FECF66916645}" dt="2024-11-23T15:31:09.873" v="2839" actId="6264"/>
          <ac:spMkLst>
            <pc:docMk/>
            <pc:sldMk cId="1767206716" sldId="284"/>
            <ac:spMk id="11" creationId="{91F45BE0-A44E-5256-AB18-98F8827957B2}"/>
          </ac:spMkLst>
        </pc:spChg>
      </pc:sldChg>
      <pc:sldChg chg="del">
        <pc:chgData name="Nguyen Bich Ngoc" userId="66b5d03f9f54eb73" providerId="LiveId" clId="{8ADC498B-4111-4D8B-A2BC-FECF66916645}" dt="2024-11-23T15:27:26.433" v="2795" actId="47"/>
        <pc:sldMkLst>
          <pc:docMk/>
          <pc:sldMk cId="2163594219" sldId="286"/>
        </pc:sldMkLst>
      </pc:sldChg>
      <pc:sldChg chg="modSp mod">
        <pc:chgData name="Nguyen Bich Ngoc" userId="66b5d03f9f54eb73" providerId="LiveId" clId="{8ADC498B-4111-4D8B-A2BC-FECF66916645}" dt="2024-11-23T08:04:51.329" v="722" actId="20577"/>
        <pc:sldMkLst>
          <pc:docMk/>
          <pc:sldMk cId="3782767185" sldId="291"/>
        </pc:sldMkLst>
        <pc:spChg chg="mod">
          <ac:chgData name="Nguyen Bich Ngoc" userId="66b5d03f9f54eb73" providerId="LiveId" clId="{8ADC498B-4111-4D8B-A2BC-FECF66916645}" dt="2024-11-23T08:04:51.329" v="722" actId="20577"/>
          <ac:spMkLst>
            <pc:docMk/>
            <pc:sldMk cId="3782767185" sldId="291"/>
            <ac:spMk id="6" creationId="{E695415D-6686-7116-3C09-B1B91B1B1482}"/>
          </ac:spMkLst>
        </pc:spChg>
      </pc:sldChg>
      <pc:sldChg chg="modSp mod">
        <pc:chgData name="Nguyen Bich Ngoc" userId="66b5d03f9f54eb73" providerId="LiveId" clId="{8ADC498B-4111-4D8B-A2BC-FECF66916645}" dt="2024-11-23T14:22:55.203" v="2790" actId="6549"/>
        <pc:sldMkLst>
          <pc:docMk/>
          <pc:sldMk cId="3957052737" sldId="337"/>
        </pc:sldMkLst>
        <pc:spChg chg="mod">
          <ac:chgData name="Nguyen Bich Ngoc" userId="66b5d03f9f54eb73" providerId="LiveId" clId="{8ADC498B-4111-4D8B-A2BC-FECF66916645}" dt="2024-11-23T14:22:55.203" v="2790" actId="6549"/>
          <ac:spMkLst>
            <pc:docMk/>
            <pc:sldMk cId="3957052737" sldId="337"/>
            <ac:spMk id="2" creationId="{14CFACE1-667C-97B6-845D-E8FDE4FECE67}"/>
          </ac:spMkLst>
        </pc:spChg>
      </pc:sldChg>
      <pc:sldChg chg="addSp modSp mod modNotesTx">
        <pc:chgData name="Nguyen Bich Ngoc" userId="66b5d03f9f54eb73" providerId="LiveId" clId="{8ADC498B-4111-4D8B-A2BC-FECF66916645}" dt="2024-11-23T14:22:43.315" v="2789" actId="6549"/>
        <pc:sldMkLst>
          <pc:docMk/>
          <pc:sldMk cId="524371831" sldId="340"/>
        </pc:sldMkLst>
        <pc:spChg chg="mod">
          <ac:chgData name="Nguyen Bich Ngoc" userId="66b5d03f9f54eb73" providerId="LiveId" clId="{8ADC498B-4111-4D8B-A2BC-FECF66916645}" dt="2024-11-23T14:22:43.315" v="2789" actId="6549"/>
          <ac:spMkLst>
            <pc:docMk/>
            <pc:sldMk cId="524371831" sldId="340"/>
            <ac:spMk id="2" creationId="{D6B0E1F1-32E3-A448-202F-F8E6E747C2D4}"/>
          </ac:spMkLst>
        </pc:spChg>
        <pc:picChg chg="add mod">
          <ac:chgData name="Nguyen Bich Ngoc" userId="66b5d03f9f54eb73" providerId="LiveId" clId="{8ADC498B-4111-4D8B-A2BC-FECF66916645}" dt="2024-11-23T10:52:47.309" v="2157" actId="1076"/>
          <ac:picMkLst>
            <pc:docMk/>
            <pc:sldMk cId="524371831" sldId="340"/>
            <ac:picMk id="6" creationId="{EB3F2CE9-25DF-6162-7299-8129E0EB72F4}"/>
          </ac:picMkLst>
        </pc:picChg>
      </pc:sldChg>
      <pc:sldChg chg="addSp delSp modSp del mod chgLayout">
        <pc:chgData name="Nguyen Bich Ngoc" userId="66b5d03f9f54eb73" providerId="LiveId" clId="{8ADC498B-4111-4D8B-A2BC-FECF66916645}" dt="2024-11-23T15:32:09.183" v="2846" actId="47"/>
        <pc:sldMkLst>
          <pc:docMk/>
          <pc:sldMk cId="2497363811" sldId="342"/>
        </pc:sldMkLst>
        <pc:spChg chg="mod ord">
          <ac:chgData name="Nguyen Bich Ngoc" userId="66b5d03f9f54eb73" providerId="LiveId" clId="{8ADC498B-4111-4D8B-A2BC-FECF66916645}" dt="2024-11-23T15:31:09.873" v="2839" actId="6264"/>
          <ac:spMkLst>
            <pc:docMk/>
            <pc:sldMk cId="2497363811" sldId="342"/>
            <ac:spMk id="2" creationId="{D6B0E1F1-32E3-A448-202F-F8E6E747C2D4}"/>
          </ac:spMkLst>
        </pc:spChg>
        <pc:spChg chg="mod ord">
          <ac:chgData name="Nguyen Bich Ngoc" userId="66b5d03f9f54eb73" providerId="LiveId" clId="{8ADC498B-4111-4D8B-A2BC-FECF66916645}" dt="2024-11-23T15:31:09.873" v="2839" actId="6264"/>
          <ac:spMkLst>
            <pc:docMk/>
            <pc:sldMk cId="2497363811" sldId="342"/>
            <ac:spMk id="3" creationId="{07C7884D-231A-F95A-6237-203996B02A29}"/>
          </ac:spMkLst>
        </pc:spChg>
        <pc:spChg chg="mod ord">
          <ac:chgData name="Nguyen Bich Ngoc" userId="66b5d03f9f54eb73" providerId="LiveId" clId="{8ADC498B-4111-4D8B-A2BC-FECF66916645}" dt="2024-11-23T15:31:09.873" v="2839" actId="6264"/>
          <ac:spMkLst>
            <pc:docMk/>
            <pc:sldMk cId="2497363811" sldId="342"/>
            <ac:spMk id="4" creationId="{C3199035-D0F1-C051-9597-B3C47E41CD2B}"/>
          </ac:spMkLst>
        </pc:spChg>
        <pc:spChg chg="mod ord">
          <ac:chgData name="Nguyen Bich Ngoc" userId="66b5d03f9f54eb73" providerId="LiveId" clId="{8ADC498B-4111-4D8B-A2BC-FECF66916645}" dt="2024-11-23T15:31:09.873" v="2839" actId="6264"/>
          <ac:spMkLst>
            <pc:docMk/>
            <pc:sldMk cId="2497363811" sldId="342"/>
            <ac:spMk id="5" creationId="{918FC3CF-9B5C-99E0-D42A-72D49B822B34}"/>
          </ac:spMkLst>
        </pc:spChg>
        <pc:spChg chg="mod ord">
          <ac:chgData name="Nguyen Bich Ngoc" userId="66b5d03f9f54eb73" providerId="LiveId" clId="{8ADC498B-4111-4D8B-A2BC-FECF66916645}" dt="2024-11-23T15:31:09.873" v="2839" actId="6264"/>
          <ac:spMkLst>
            <pc:docMk/>
            <pc:sldMk cId="2497363811" sldId="342"/>
            <ac:spMk id="7" creationId="{2453243C-6897-C579-369A-CEFD4ABA4BCC}"/>
          </ac:spMkLst>
        </pc:spChg>
        <pc:spChg chg="add del mod">
          <ac:chgData name="Nguyen Bich Ngoc" userId="66b5d03f9f54eb73" providerId="LiveId" clId="{8ADC498B-4111-4D8B-A2BC-FECF66916645}" dt="2024-11-23T15:31:09.873" v="2839" actId="6264"/>
          <ac:spMkLst>
            <pc:docMk/>
            <pc:sldMk cId="2497363811" sldId="342"/>
            <ac:spMk id="9" creationId="{8684B1EB-0E0B-D8DE-CA34-653E6D1E77C0}"/>
          </ac:spMkLst>
        </pc:spChg>
        <pc:spChg chg="add del mod">
          <ac:chgData name="Nguyen Bich Ngoc" userId="66b5d03f9f54eb73" providerId="LiveId" clId="{8ADC498B-4111-4D8B-A2BC-FECF66916645}" dt="2024-11-23T15:31:09.873" v="2839" actId="6264"/>
          <ac:spMkLst>
            <pc:docMk/>
            <pc:sldMk cId="2497363811" sldId="342"/>
            <ac:spMk id="10" creationId="{8B6D4560-647F-D0F9-0009-4FB6DCD1E093}"/>
          </ac:spMkLst>
        </pc:spChg>
        <pc:spChg chg="add del mod">
          <ac:chgData name="Nguyen Bich Ngoc" userId="66b5d03f9f54eb73" providerId="LiveId" clId="{8ADC498B-4111-4D8B-A2BC-FECF66916645}" dt="2024-11-23T15:31:09.873" v="2839" actId="6264"/>
          <ac:spMkLst>
            <pc:docMk/>
            <pc:sldMk cId="2497363811" sldId="342"/>
            <ac:spMk id="11" creationId="{D5B30C13-DA97-4213-7BAA-0B6677BCE2CF}"/>
          </ac:spMkLst>
        </pc:spChg>
        <pc:spChg chg="add del mod">
          <ac:chgData name="Nguyen Bich Ngoc" userId="66b5d03f9f54eb73" providerId="LiveId" clId="{8ADC498B-4111-4D8B-A2BC-FECF66916645}" dt="2024-11-23T15:31:09.873" v="2839" actId="6264"/>
          <ac:spMkLst>
            <pc:docMk/>
            <pc:sldMk cId="2497363811" sldId="342"/>
            <ac:spMk id="12" creationId="{E251BCD2-3929-FD08-0A91-628136F16183}"/>
          </ac:spMkLst>
        </pc:spChg>
        <pc:spChg chg="add del mod">
          <ac:chgData name="Nguyen Bich Ngoc" userId="66b5d03f9f54eb73" providerId="LiveId" clId="{8ADC498B-4111-4D8B-A2BC-FECF66916645}" dt="2024-11-23T15:31:09.873" v="2839" actId="6264"/>
          <ac:spMkLst>
            <pc:docMk/>
            <pc:sldMk cId="2497363811" sldId="342"/>
            <ac:spMk id="13" creationId="{6329BEB9-038E-CFF8-F202-5E7CBB252CCC}"/>
          </ac:spMkLst>
        </pc:spChg>
      </pc:sldChg>
      <pc:sldChg chg="addSp delSp modSp del mod chgLayout">
        <pc:chgData name="Nguyen Bich Ngoc" userId="66b5d03f9f54eb73" providerId="LiveId" clId="{8ADC498B-4111-4D8B-A2BC-FECF66916645}" dt="2024-11-23T15:34:50.781" v="2856" actId="47"/>
        <pc:sldMkLst>
          <pc:docMk/>
          <pc:sldMk cId="1213153788" sldId="343"/>
        </pc:sldMkLst>
        <pc:spChg chg="mod ord">
          <ac:chgData name="Nguyen Bich Ngoc" userId="66b5d03f9f54eb73" providerId="LiveId" clId="{8ADC498B-4111-4D8B-A2BC-FECF66916645}" dt="2024-11-23T15:31:09.873" v="2839" actId="6264"/>
          <ac:spMkLst>
            <pc:docMk/>
            <pc:sldMk cId="1213153788" sldId="343"/>
            <ac:spMk id="2" creationId="{9EA32FE3-4A25-BC85-B59D-FB40C3A0956F}"/>
          </ac:spMkLst>
        </pc:spChg>
        <pc:spChg chg="add del mod">
          <ac:chgData name="Nguyen Bich Ngoc" userId="66b5d03f9f54eb73" providerId="LiveId" clId="{8ADC498B-4111-4D8B-A2BC-FECF66916645}" dt="2024-11-23T15:31:09.873" v="2839" actId="6264"/>
          <ac:spMkLst>
            <pc:docMk/>
            <pc:sldMk cId="1213153788" sldId="343"/>
            <ac:spMk id="3" creationId="{A1514228-EA0D-5F70-99AA-D353032F0875}"/>
          </ac:spMkLst>
        </pc:spChg>
        <pc:spChg chg="mod ord">
          <ac:chgData name="Nguyen Bich Ngoc" userId="66b5d03f9f54eb73" providerId="LiveId" clId="{8ADC498B-4111-4D8B-A2BC-FECF66916645}" dt="2024-11-23T15:31:09.873" v="2839" actId="6264"/>
          <ac:spMkLst>
            <pc:docMk/>
            <pc:sldMk cId="1213153788" sldId="343"/>
            <ac:spMk id="4" creationId="{C2B00B28-152B-D013-4913-45460780DAA6}"/>
          </ac:spMkLst>
        </pc:spChg>
        <pc:spChg chg="mod ord">
          <ac:chgData name="Nguyen Bich Ngoc" userId="66b5d03f9f54eb73" providerId="LiveId" clId="{8ADC498B-4111-4D8B-A2BC-FECF66916645}" dt="2024-11-23T15:31:09.873" v="2839" actId="6264"/>
          <ac:spMkLst>
            <pc:docMk/>
            <pc:sldMk cId="1213153788" sldId="343"/>
            <ac:spMk id="5" creationId="{98B03042-6E74-9CF0-48B8-101B26914621}"/>
          </ac:spMkLst>
        </pc:spChg>
        <pc:spChg chg="mod ord">
          <ac:chgData name="Nguyen Bich Ngoc" userId="66b5d03f9f54eb73" providerId="LiveId" clId="{8ADC498B-4111-4D8B-A2BC-FECF66916645}" dt="2024-11-23T15:31:09.873" v="2839" actId="6264"/>
          <ac:spMkLst>
            <pc:docMk/>
            <pc:sldMk cId="1213153788" sldId="343"/>
            <ac:spMk id="6" creationId="{B975B957-026E-1245-F545-C5220A35ED76}"/>
          </ac:spMkLst>
        </pc:spChg>
        <pc:spChg chg="add del">
          <ac:chgData name="Nguyen Bich Ngoc" userId="66b5d03f9f54eb73" providerId="LiveId" clId="{8ADC498B-4111-4D8B-A2BC-FECF66916645}" dt="2024-11-23T15:31:09.873" v="2839" actId="6264"/>
          <ac:spMkLst>
            <pc:docMk/>
            <pc:sldMk cId="1213153788" sldId="343"/>
            <ac:spMk id="7" creationId="{33757F80-9189-CAC2-7D44-82254AEEB756}"/>
          </ac:spMkLst>
        </pc:spChg>
        <pc:spChg chg="add del mod">
          <ac:chgData name="Nguyen Bich Ngoc" userId="66b5d03f9f54eb73" providerId="LiveId" clId="{8ADC498B-4111-4D8B-A2BC-FECF66916645}" dt="2024-11-23T15:31:09.873" v="2839" actId="6264"/>
          <ac:spMkLst>
            <pc:docMk/>
            <pc:sldMk cId="1213153788" sldId="343"/>
            <ac:spMk id="8" creationId="{18EC4C38-E62B-E050-F1BB-D28CE31B2854}"/>
          </ac:spMkLst>
        </pc:spChg>
        <pc:spChg chg="add del mod">
          <ac:chgData name="Nguyen Bich Ngoc" userId="66b5d03f9f54eb73" providerId="LiveId" clId="{8ADC498B-4111-4D8B-A2BC-FECF66916645}" dt="2024-11-23T15:31:09.873" v="2839" actId="6264"/>
          <ac:spMkLst>
            <pc:docMk/>
            <pc:sldMk cId="1213153788" sldId="343"/>
            <ac:spMk id="9" creationId="{5595D662-F51A-5AD1-A2D5-8289A7F11255}"/>
          </ac:spMkLst>
        </pc:spChg>
        <pc:spChg chg="add del mod">
          <ac:chgData name="Nguyen Bich Ngoc" userId="66b5d03f9f54eb73" providerId="LiveId" clId="{8ADC498B-4111-4D8B-A2BC-FECF66916645}" dt="2024-11-23T15:31:09.873" v="2839" actId="6264"/>
          <ac:spMkLst>
            <pc:docMk/>
            <pc:sldMk cId="1213153788" sldId="343"/>
            <ac:spMk id="10" creationId="{73DAAFB5-58DF-AF37-1434-E0A54D2A4FA5}"/>
          </ac:spMkLst>
        </pc:spChg>
        <pc:spChg chg="add del mod ord">
          <ac:chgData name="Nguyen Bich Ngoc" userId="66b5d03f9f54eb73" providerId="LiveId" clId="{8ADC498B-4111-4D8B-A2BC-FECF66916645}" dt="2024-11-23T15:31:09.873" v="2839" actId="6264"/>
          <ac:spMkLst>
            <pc:docMk/>
            <pc:sldMk cId="1213153788" sldId="343"/>
            <ac:spMk id="11" creationId="{72E6FDAB-6086-13C3-9868-1D8C10C03AB8}"/>
          </ac:spMkLst>
        </pc:spChg>
      </pc:sldChg>
      <pc:sldChg chg="addSp delSp modSp del mod chgLayout">
        <pc:chgData name="Nguyen Bich Ngoc" userId="66b5d03f9f54eb73" providerId="LiveId" clId="{8ADC498B-4111-4D8B-A2BC-FECF66916645}" dt="2024-11-23T15:34:54.500" v="2857" actId="47"/>
        <pc:sldMkLst>
          <pc:docMk/>
          <pc:sldMk cId="4240500095" sldId="344"/>
        </pc:sldMkLst>
        <pc:spChg chg="mod ord">
          <ac:chgData name="Nguyen Bich Ngoc" userId="66b5d03f9f54eb73" providerId="LiveId" clId="{8ADC498B-4111-4D8B-A2BC-FECF66916645}" dt="2024-11-23T15:31:09.873" v="2839" actId="6264"/>
          <ac:spMkLst>
            <pc:docMk/>
            <pc:sldMk cId="4240500095" sldId="344"/>
            <ac:spMk id="2" creationId="{EA7FB93D-C250-F0A6-F8E6-18488AA839A4}"/>
          </ac:spMkLst>
        </pc:spChg>
        <pc:spChg chg="mod ord">
          <ac:chgData name="Nguyen Bich Ngoc" userId="66b5d03f9f54eb73" providerId="LiveId" clId="{8ADC498B-4111-4D8B-A2BC-FECF66916645}" dt="2024-11-23T15:31:09.873" v="2839" actId="6264"/>
          <ac:spMkLst>
            <pc:docMk/>
            <pc:sldMk cId="4240500095" sldId="344"/>
            <ac:spMk id="3" creationId="{E36775CC-EA3B-DB21-AD4A-C527A61F4BEC}"/>
          </ac:spMkLst>
        </pc:spChg>
        <pc:spChg chg="mod ord">
          <ac:chgData name="Nguyen Bich Ngoc" userId="66b5d03f9f54eb73" providerId="LiveId" clId="{8ADC498B-4111-4D8B-A2BC-FECF66916645}" dt="2024-11-23T15:31:09.873" v="2839" actId="6264"/>
          <ac:spMkLst>
            <pc:docMk/>
            <pc:sldMk cId="4240500095" sldId="344"/>
            <ac:spMk id="4" creationId="{D4378CDB-4697-2B9D-51DA-B906B7F2F6B7}"/>
          </ac:spMkLst>
        </pc:spChg>
        <pc:spChg chg="mod ord">
          <ac:chgData name="Nguyen Bich Ngoc" userId="66b5d03f9f54eb73" providerId="LiveId" clId="{8ADC498B-4111-4D8B-A2BC-FECF66916645}" dt="2024-11-23T15:31:09.873" v="2839" actId="6264"/>
          <ac:spMkLst>
            <pc:docMk/>
            <pc:sldMk cId="4240500095" sldId="344"/>
            <ac:spMk id="5" creationId="{8DCC26D9-D43F-9AC5-AEF1-10F142ED0987}"/>
          </ac:spMkLst>
        </pc:spChg>
        <pc:spChg chg="mod ord">
          <ac:chgData name="Nguyen Bich Ngoc" userId="66b5d03f9f54eb73" providerId="LiveId" clId="{8ADC498B-4111-4D8B-A2BC-FECF66916645}" dt="2024-11-23T15:31:09.873" v="2839" actId="6264"/>
          <ac:spMkLst>
            <pc:docMk/>
            <pc:sldMk cId="4240500095" sldId="344"/>
            <ac:spMk id="6" creationId="{3E906CCC-99EC-F9BB-AAAD-F543DBB03D0A}"/>
          </ac:spMkLst>
        </pc:spChg>
        <pc:spChg chg="add del mod">
          <ac:chgData name="Nguyen Bich Ngoc" userId="66b5d03f9f54eb73" providerId="LiveId" clId="{8ADC498B-4111-4D8B-A2BC-FECF66916645}" dt="2024-11-23T15:31:09.873" v="2839" actId="6264"/>
          <ac:spMkLst>
            <pc:docMk/>
            <pc:sldMk cId="4240500095" sldId="344"/>
            <ac:spMk id="7" creationId="{F7C40A6F-B6AA-3E55-BA1C-C8CE0E545EF6}"/>
          </ac:spMkLst>
        </pc:spChg>
        <pc:spChg chg="add del mod">
          <ac:chgData name="Nguyen Bich Ngoc" userId="66b5d03f9f54eb73" providerId="LiveId" clId="{8ADC498B-4111-4D8B-A2BC-FECF66916645}" dt="2024-11-23T15:31:09.873" v="2839" actId="6264"/>
          <ac:spMkLst>
            <pc:docMk/>
            <pc:sldMk cId="4240500095" sldId="344"/>
            <ac:spMk id="8" creationId="{1BCFF436-6706-811F-DF03-C9110C407BA0}"/>
          </ac:spMkLst>
        </pc:spChg>
        <pc:spChg chg="add del mod">
          <ac:chgData name="Nguyen Bich Ngoc" userId="66b5d03f9f54eb73" providerId="LiveId" clId="{8ADC498B-4111-4D8B-A2BC-FECF66916645}" dt="2024-11-23T15:31:09.873" v="2839" actId="6264"/>
          <ac:spMkLst>
            <pc:docMk/>
            <pc:sldMk cId="4240500095" sldId="344"/>
            <ac:spMk id="9" creationId="{40973279-A0B7-74F1-2047-0F207A24F650}"/>
          </ac:spMkLst>
        </pc:spChg>
        <pc:spChg chg="add del mod">
          <ac:chgData name="Nguyen Bich Ngoc" userId="66b5d03f9f54eb73" providerId="LiveId" clId="{8ADC498B-4111-4D8B-A2BC-FECF66916645}" dt="2024-11-23T15:31:09.873" v="2839" actId="6264"/>
          <ac:spMkLst>
            <pc:docMk/>
            <pc:sldMk cId="4240500095" sldId="344"/>
            <ac:spMk id="10" creationId="{E93611A7-0EAF-4137-DA6C-DEFA05A441AB}"/>
          </ac:spMkLst>
        </pc:spChg>
        <pc:spChg chg="add del mod">
          <ac:chgData name="Nguyen Bich Ngoc" userId="66b5d03f9f54eb73" providerId="LiveId" clId="{8ADC498B-4111-4D8B-A2BC-FECF66916645}" dt="2024-11-23T15:31:09.873" v="2839" actId="6264"/>
          <ac:spMkLst>
            <pc:docMk/>
            <pc:sldMk cId="4240500095" sldId="344"/>
            <ac:spMk id="11" creationId="{A81CA3C2-3DC4-8615-DE27-BA20067F1C91}"/>
          </ac:spMkLst>
        </pc:spChg>
      </pc:sldChg>
      <pc:sldChg chg="addSp delSp modSp del mod chgLayout">
        <pc:chgData name="Nguyen Bich Ngoc" userId="66b5d03f9f54eb73" providerId="LiveId" clId="{8ADC498B-4111-4D8B-A2BC-FECF66916645}" dt="2024-11-23T15:34:57.633" v="2860" actId="47"/>
        <pc:sldMkLst>
          <pc:docMk/>
          <pc:sldMk cId="4176201825" sldId="348"/>
        </pc:sldMkLst>
        <pc:spChg chg="mod ord">
          <ac:chgData name="Nguyen Bich Ngoc" userId="66b5d03f9f54eb73" providerId="LiveId" clId="{8ADC498B-4111-4D8B-A2BC-FECF66916645}" dt="2024-11-23T15:31:09.873" v="2839" actId="6264"/>
          <ac:spMkLst>
            <pc:docMk/>
            <pc:sldMk cId="4176201825" sldId="348"/>
            <ac:spMk id="2" creationId="{1FB42C40-529B-8135-2EEA-94A4946BB719}"/>
          </ac:spMkLst>
        </pc:spChg>
        <pc:spChg chg="mod ord">
          <ac:chgData name="Nguyen Bich Ngoc" userId="66b5d03f9f54eb73" providerId="LiveId" clId="{8ADC498B-4111-4D8B-A2BC-FECF66916645}" dt="2024-11-23T15:31:09.873" v="2839" actId="6264"/>
          <ac:spMkLst>
            <pc:docMk/>
            <pc:sldMk cId="4176201825" sldId="348"/>
            <ac:spMk id="3" creationId="{0A022ECC-6F8B-829B-1919-327289D54062}"/>
          </ac:spMkLst>
        </pc:spChg>
        <pc:spChg chg="mod ord">
          <ac:chgData name="Nguyen Bich Ngoc" userId="66b5d03f9f54eb73" providerId="LiveId" clId="{8ADC498B-4111-4D8B-A2BC-FECF66916645}" dt="2024-11-23T15:31:09.873" v="2839" actId="6264"/>
          <ac:spMkLst>
            <pc:docMk/>
            <pc:sldMk cId="4176201825" sldId="348"/>
            <ac:spMk id="4" creationId="{3DC23D56-8C42-D762-FF63-CA7B4629028E}"/>
          </ac:spMkLst>
        </pc:spChg>
        <pc:spChg chg="mod ord">
          <ac:chgData name="Nguyen Bich Ngoc" userId="66b5d03f9f54eb73" providerId="LiveId" clId="{8ADC498B-4111-4D8B-A2BC-FECF66916645}" dt="2024-11-23T15:31:09.873" v="2839" actId="6264"/>
          <ac:spMkLst>
            <pc:docMk/>
            <pc:sldMk cId="4176201825" sldId="348"/>
            <ac:spMk id="5" creationId="{21DDED08-BA82-2AC8-512F-5F2D013A8B61}"/>
          </ac:spMkLst>
        </pc:spChg>
        <pc:spChg chg="add del mod">
          <ac:chgData name="Nguyen Bich Ngoc" userId="66b5d03f9f54eb73" providerId="LiveId" clId="{8ADC498B-4111-4D8B-A2BC-FECF66916645}" dt="2024-11-23T15:31:09.873" v="2839" actId="6264"/>
          <ac:spMkLst>
            <pc:docMk/>
            <pc:sldMk cId="4176201825" sldId="348"/>
            <ac:spMk id="6" creationId="{EC53D0A3-68CB-394D-29F7-D538BEDDAB28}"/>
          </ac:spMkLst>
        </pc:spChg>
        <pc:spChg chg="add del mod">
          <ac:chgData name="Nguyen Bich Ngoc" userId="66b5d03f9f54eb73" providerId="LiveId" clId="{8ADC498B-4111-4D8B-A2BC-FECF66916645}" dt="2024-11-23T15:31:09.873" v="2839" actId="6264"/>
          <ac:spMkLst>
            <pc:docMk/>
            <pc:sldMk cId="4176201825" sldId="348"/>
            <ac:spMk id="7" creationId="{D694413F-D1F0-E318-C605-0D861AF7A141}"/>
          </ac:spMkLst>
        </pc:spChg>
        <pc:spChg chg="add del mod">
          <ac:chgData name="Nguyen Bich Ngoc" userId="66b5d03f9f54eb73" providerId="LiveId" clId="{8ADC498B-4111-4D8B-A2BC-FECF66916645}" dt="2024-11-23T15:31:09.873" v="2839" actId="6264"/>
          <ac:spMkLst>
            <pc:docMk/>
            <pc:sldMk cId="4176201825" sldId="348"/>
            <ac:spMk id="8" creationId="{9865C6D0-DCA5-5E82-A548-1C11FFD185B2}"/>
          </ac:spMkLst>
        </pc:spChg>
        <pc:spChg chg="add del mod">
          <ac:chgData name="Nguyen Bich Ngoc" userId="66b5d03f9f54eb73" providerId="LiveId" clId="{8ADC498B-4111-4D8B-A2BC-FECF66916645}" dt="2024-11-23T15:31:09.873" v="2839" actId="6264"/>
          <ac:spMkLst>
            <pc:docMk/>
            <pc:sldMk cId="4176201825" sldId="348"/>
            <ac:spMk id="9" creationId="{68C2F567-A811-9979-2915-641AB97B0BC9}"/>
          </ac:spMkLst>
        </pc:spChg>
        <pc:spChg chg="add del mod ord">
          <ac:chgData name="Nguyen Bich Ngoc" userId="66b5d03f9f54eb73" providerId="LiveId" clId="{8ADC498B-4111-4D8B-A2BC-FECF66916645}" dt="2024-11-23T15:31:09.873" v="2839" actId="6264"/>
          <ac:spMkLst>
            <pc:docMk/>
            <pc:sldMk cId="4176201825" sldId="348"/>
            <ac:spMk id="10" creationId="{BE2777B9-4DF7-BFBF-145D-6892C3328A4B}"/>
          </ac:spMkLst>
        </pc:spChg>
      </pc:sldChg>
      <pc:sldChg chg="addSp delSp modSp del mod chgLayout">
        <pc:chgData name="Nguyen Bich Ngoc" userId="66b5d03f9f54eb73" providerId="LiveId" clId="{8ADC498B-4111-4D8B-A2BC-FECF66916645}" dt="2024-11-23T15:34:55.346" v="2858" actId="47"/>
        <pc:sldMkLst>
          <pc:docMk/>
          <pc:sldMk cId="120263063" sldId="350"/>
        </pc:sldMkLst>
        <pc:spChg chg="mod ord">
          <ac:chgData name="Nguyen Bich Ngoc" userId="66b5d03f9f54eb73" providerId="LiveId" clId="{8ADC498B-4111-4D8B-A2BC-FECF66916645}" dt="2024-11-23T15:31:09.873" v="2839" actId="6264"/>
          <ac:spMkLst>
            <pc:docMk/>
            <pc:sldMk cId="120263063" sldId="350"/>
            <ac:spMk id="2" creationId="{167188E6-23AB-2B43-96C3-75118E1EC030}"/>
          </ac:spMkLst>
        </pc:spChg>
        <pc:spChg chg="add del">
          <ac:chgData name="Nguyen Bich Ngoc" userId="66b5d03f9f54eb73" providerId="LiveId" clId="{8ADC498B-4111-4D8B-A2BC-FECF66916645}" dt="2024-11-23T15:31:09.873" v="2839" actId="6264"/>
          <ac:spMkLst>
            <pc:docMk/>
            <pc:sldMk cId="120263063" sldId="350"/>
            <ac:spMk id="3" creationId="{0A794232-D656-6B0D-6C51-DAB46EBA3E98}"/>
          </ac:spMkLst>
        </pc:spChg>
        <pc:spChg chg="mod ord">
          <ac:chgData name="Nguyen Bich Ngoc" userId="66b5d03f9f54eb73" providerId="LiveId" clId="{8ADC498B-4111-4D8B-A2BC-FECF66916645}" dt="2024-11-23T15:31:09.873" v="2839" actId="6264"/>
          <ac:spMkLst>
            <pc:docMk/>
            <pc:sldMk cId="120263063" sldId="350"/>
            <ac:spMk id="4" creationId="{CCFF8AD6-9B7F-E455-C0EA-BFBB4FF29F8B}"/>
          </ac:spMkLst>
        </pc:spChg>
        <pc:spChg chg="mod ord">
          <ac:chgData name="Nguyen Bich Ngoc" userId="66b5d03f9f54eb73" providerId="LiveId" clId="{8ADC498B-4111-4D8B-A2BC-FECF66916645}" dt="2024-11-23T15:31:09.873" v="2839" actId="6264"/>
          <ac:spMkLst>
            <pc:docMk/>
            <pc:sldMk cId="120263063" sldId="350"/>
            <ac:spMk id="5" creationId="{C33B1A6C-F7D0-4E6A-A2CB-AB1692F33137}"/>
          </ac:spMkLst>
        </pc:spChg>
        <pc:spChg chg="mod ord">
          <ac:chgData name="Nguyen Bich Ngoc" userId="66b5d03f9f54eb73" providerId="LiveId" clId="{8ADC498B-4111-4D8B-A2BC-FECF66916645}" dt="2024-11-23T15:31:09.873" v="2839" actId="6264"/>
          <ac:spMkLst>
            <pc:docMk/>
            <pc:sldMk cId="120263063" sldId="350"/>
            <ac:spMk id="6" creationId="{97D5CD62-8D4F-8350-BCDA-079FA7A52CCB}"/>
          </ac:spMkLst>
        </pc:spChg>
        <pc:spChg chg="add del mod">
          <ac:chgData name="Nguyen Bich Ngoc" userId="66b5d03f9f54eb73" providerId="LiveId" clId="{8ADC498B-4111-4D8B-A2BC-FECF66916645}" dt="2024-11-23T15:31:09.873" v="2839" actId="6264"/>
          <ac:spMkLst>
            <pc:docMk/>
            <pc:sldMk cId="120263063" sldId="350"/>
            <ac:spMk id="7" creationId="{C9EA32B8-E15A-58E1-DE5B-6A0B4A370545}"/>
          </ac:spMkLst>
        </pc:spChg>
        <pc:spChg chg="add del mod">
          <ac:chgData name="Nguyen Bich Ngoc" userId="66b5d03f9f54eb73" providerId="LiveId" clId="{8ADC498B-4111-4D8B-A2BC-FECF66916645}" dt="2024-11-23T15:31:09.873" v="2839" actId="6264"/>
          <ac:spMkLst>
            <pc:docMk/>
            <pc:sldMk cId="120263063" sldId="350"/>
            <ac:spMk id="8" creationId="{9F3090AD-6D28-5004-2A41-D516D9524214}"/>
          </ac:spMkLst>
        </pc:spChg>
        <pc:spChg chg="add del mod">
          <ac:chgData name="Nguyen Bich Ngoc" userId="66b5d03f9f54eb73" providerId="LiveId" clId="{8ADC498B-4111-4D8B-A2BC-FECF66916645}" dt="2024-11-23T15:31:09.873" v="2839" actId="6264"/>
          <ac:spMkLst>
            <pc:docMk/>
            <pc:sldMk cId="120263063" sldId="350"/>
            <ac:spMk id="9" creationId="{6CC188AD-3F81-278C-E306-CA0D37822FB6}"/>
          </ac:spMkLst>
        </pc:spChg>
        <pc:spChg chg="add del mod">
          <ac:chgData name="Nguyen Bich Ngoc" userId="66b5d03f9f54eb73" providerId="LiveId" clId="{8ADC498B-4111-4D8B-A2BC-FECF66916645}" dt="2024-11-23T15:31:09.873" v="2839" actId="6264"/>
          <ac:spMkLst>
            <pc:docMk/>
            <pc:sldMk cId="120263063" sldId="350"/>
            <ac:spMk id="10" creationId="{C016160D-8AB6-3B81-F463-56FE2D79D3FE}"/>
          </ac:spMkLst>
        </pc:spChg>
        <pc:spChg chg="add del mod ord">
          <ac:chgData name="Nguyen Bich Ngoc" userId="66b5d03f9f54eb73" providerId="LiveId" clId="{8ADC498B-4111-4D8B-A2BC-FECF66916645}" dt="2024-11-23T15:31:09.873" v="2839" actId="6264"/>
          <ac:spMkLst>
            <pc:docMk/>
            <pc:sldMk cId="120263063" sldId="350"/>
            <ac:spMk id="11" creationId="{F7102265-8DA2-5617-A8D8-7F36C70C6698}"/>
          </ac:spMkLst>
        </pc:spChg>
      </pc:sldChg>
      <pc:sldChg chg="addSp delSp modSp del mod chgLayout">
        <pc:chgData name="Nguyen Bich Ngoc" userId="66b5d03f9f54eb73" providerId="LiveId" clId="{8ADC498B-4111-4D8B-A2BC-FECF66916645}" dt="2024-11-23T15:34:56.431" v="2859" actId="47"/>
        <pc:sldMkLst>
          <pc:docMk/>
          <pc:sldMk cId="67963731" sldId="351"/>
        </pc:sldMkLst>
        <pc:spChg chg="mod ord">
          <ac:chgData name="Nguyen Bich Ngoc" userId="66b5d03f9f54eb73" providerId="LiveId" clId="{8ADC498B-4111-4D8B-A2BC-FECF66916645}" dt="2024-11-23T15:31:09.873" v="2839" actId="6264"/>
          <ac:spMkLst>
            <pc:docMk/>
            <pc:sldMk cId="67963731" sldId="351"/>
            <ac:spMk id="2" creationId="{167188E6-23AB-2B43-96C3-75118E1EC030}"/>
          </ac:spMkLst>
        </pc:spChg>
        <pc:spChg chg="mod ord">
          <ac:chgData name="Nguyen Bich Ngoc" userId="66b5d03f9f54eb73" providerId="LiveId" clId="{8ADC498B-4111-4D8B-A2BC-FECF66916645}" dt="2024-11-23T15:31:09.873" v="2839" actId="6264"/>
          <ac:spMkLst>
            <pc:docMk/>
            <pc:sldMk cId="67963731" sldId="351"/>
            <ac:spMk id="3" creationId="{0A794232-D656-6B0D-6C51-DAB46EBA3E98}"/>
          </ac:spMkLst>
        </pc:spChg>
        <pc:spChg chg="mod ord">
          <ac:chgData name="Nguyen Bich Ngoc" userId="66b5d03f9f54eb73" providerId="LiveId" clId="{8ADC498B-4111-4D8B-A2BC-FECF66916645}" dt="2024-11-23T15:31:09.873" v="2839" actId="6264"/>
          <ac:spMkLst>
            <pc:docMk/>
            <pc:sldMk cId="67963731" sldId="351"/>
            <ac:spMk id="4" creationId="{CCFF8AD6-9B7F-E455-C0EA-BFBB4FF29F8B}"/>
          </ac:spMkLst>
        </pc:spChg>
        <pc:spChg chg="mod ord">
          <ac:chgData name="Nguyen Bich Ngoc" userId="66b5d03f9f54eb73" providerId="LiveId" clId="{8ADC498B-4111-4D8B-A2BC-FECF66916645}" dt="2024-11-23T15:31:09.873" v="2839" actId="6264"/>
          <ac:spMkLst>
            <pc:docMk/>
            <pc:sldMk cId="67963731" sldId="351"/>
            <ac:spMk id="5" creationId="{C33B1A6C-F7D0-4E6A-A2CB-AB1692F33137}"/>
          </ac:spMkLst>
        </pc:spChg>
        <pc:spChg chg="mod ord">
          <ac:chgData name="Nguyen Bich Ngoc" userId="66b5d03f9f54eb73" providerId="LiveId" clId="{8ADC498B-4111-4D8B-A2BC-FECF66916645}" dt="2024-11-23T15:31:09.873" v="2839" actId="6264"/>
          <ac:spMkLst>
            <pc:docMk/>
            <pc:sldMk cId="67963731" sldId="351"/>
            <ac:spMk id="6" creationId="{A15EA895-52BD-FD91-F5A4-EF74DF48FEF0}"/>
          </ac:spMkLst>
        </pc:spChg>
        <pc:spChg chg="add del mod">
          <ac:chgData name="Nguyen Bich Ngoc" userId="66b5d03f9f54eb73" providerId="LiveId" clId="{8ADC498B-4111-4D8B-A2BC-FECF66916645}" dt="2024-11-23T15:31:09.873" v="2839" actId="6264"/>
          <ac:spMkLst>
            <pc:docMk/>
            <pc:sldMk cId="67963731" sldId="351"/>
            <ac:spMk id="7" creationId="{3ABF5952-2426-2765-22E1-636CC0E01F10}"/>
          </ac:spMkLst>
        </pc:spChg>
        <pc:spChg chg="add del mod">
          <ac:chgData name="Nguyen Bich Ngoc" userId="66b5d03f9f54eb73" providerId="LiveId" clId="{8ADC498B-4111-4D8B-A2BC-FECF66916645}" dt="2024-11-23T15:31:09.873" v="2839" actId="6264"/>
          <ac:spMkLst>
            <pc:docMk/>
            <pc:sldMk cId="67963731" sldId="351"/>
            <ac:spMk id="8" creationId="{D602489E-9365-B3E7-BC7F-FD73E6E25FE3}"/>
          </ac:spMkLst>
        </pc:spChg>
        <pc:spChg chg="add del mod">
          <ac:chgData name="Nguyen Bich Ngoc" userId="66b5d03f9f54eb73" providerId="LiveId" clId="{8ADC498B-4111-4D8B-A2BC-FECF66916645}" dt="2024-11-23T15:31:09.873" v="2839" actId="6264"/>
          <ac:spMkLst>
            <pc:docMk/>
            <pc:sldMk cId="67963731" sldId="351"/>
            <ac:spMk id="9" creationId="{24D611C1-A7F9-DEBF-A2EF-D592A89F37FF}"/>
          </ac:spMkLst>
        </pc:spChg>
        <pc:spChg chg="add del mod">
          <ac:chgData name="Nguyen Bich Ngoc" userId="66b5d03f9f54eb73" providerId="LiveId" clId="{8ADC498B-4111-4D8B-A2BC-FECF66916645}" dt="2024-11-23T15:31:09.873" v="2839" actId="6264"/>
          <ac:spMkLst>
            <pc:docMk/>
            <pc:sldMk cId="67963731" sldId="351"/>
            <ac:spMk id="10" creationId="{213F2630-4441-9508-44AF-BF33D7D42D9C}"/>
          </ac:spMkLst>
        </pc:spChg>
        <pc:spChg chg="add del mod">
          <ac:chgData name="Nguyen Bich Ngoc" userId="66b5d03f9f54eb73" providerId="LiveId" clId="{8ADC498B-4111-4D8B-A2BC-FECF66916645}" dt="2024-11-23T15:31:09.873" v="2839" actId="6264"/>
          <ac:spMkLst>
            <pc:docMk/>
            <pc:sldMk cId="67963731" sldId="351"/>
            <ac:spMk id="11" creationId="{5F6A293E-76F1-2765-5A03-E56D30BE5908}"/>
          </ac:spMkLst>
        </pc:spChg>
      </pc:sldChg>
      <pc:sldChg chg="addSp delSp modSp del mod chgLayout">
        <pc:chgData name="Nguyen Bich Ngoc" userId="66b5d03f9f54eb73" providerId="LiveId" clId="{8ADC498B-4111-4D8B-A2BC-FECF66916645}" dt="2024-11-23T15:34:58.350" v="2861" actId="47"/>
        <pc:sldMkLst>
          <pc:docMk/>
          <pc:sldMk cId="2018074368" sldId="352"/>
        </pc:sldMkLst>
        <pc:spChg chg="mod ord">
          <ac:chgData name="Nguyen Bich Ngoc" userId="66b5d03f9f54eb73" providerId="LiveId" clId="{8ADC498B-4111-4D8B-A2BC-FECF66916645}" dt="2024-11-23T15:31:09.873" v="2839" actId="6264"/>
          <ac:spMkLst>
            <pc:docMk/>
            <pc:sldMk cId="2018074368" sldId="352"/>
            <ac:spMk id="2" creationId="{1FB42C40-529B-8135-2EEA-94A4946BB719}"/>
          </ac:spMkLst>
        </pc:spChg>
        <pc:spChg chg="mod ord">
          <ac:chgData name="Nguyen Bich Ngoc" userId="66b5d03f9f54eb73" providerId="LiveId" clId="{8ADC498B-4111-4D8B-A2BC-FECF66916645}" dt="2024-11-23T15:31:09.873" v="2839" actId="6264"/>
          <ac:spMkLst>
            <pc:docMk/>
            <pc:sldMk cId="2018074368" sldId="352"/>
            <ac:spMk id="3" creationId="{A644B779-9246-FB66-9879-324AA271AE8D}"/>
          </ac:spMkLst>
        </pc:spChg>
        <pc:spChg chg="mod ord">
          <ac:chgData name="Nguyen Bich Ngoc" userId="66b5d03f9f54eb73" providerId="LiveId" clId="{8ADC498B-4111-4D8B-A2BC-FECF66916645}" dt="2024-11-23T15:31:09.873" v="2839" actId="6264"/>
          <ac:spMkLst>
            <pc:docMk/>
            <pc:sldMk cId="2018074368" sldId="352"/>
            <ac:spMk id="4" creationId="{3DC23D56-8C42-D762-FF63-CA7B4629028E}"/>
          </ac:spMkLst>
        </pc:spChg>
        <pc:spChg chg="mod ord">
          <ac:chgData name="Nguyen Bich Ngoc" userId="66b5d03f9f54eb73" providerId="LiveId" clId="{8ADC498B-4111-4D8B-A2BC-FECF66916645}" dt="2024-11-23T15:31:09.873" v="2839" actId="6264"/>
          <ac:spMkLst>
            <pc:docMk/>
            <pc:sldMk cId="2018074368" sldId="352"/>
            <ac:spMk id="5" creationId="{21DDED08-BA82-2AC8-512F-5F2D013A8B61}"/>
          </ac:spMkLst>
        </pc:spChg>
        <pc:spChg chg="add del mod">
          <ac:chgData name="Nguyen Bich Ngoc" userId="66b5d03f9f54eb73" providerId="LiveId" clId="{8ADC498B-4111-4D8B-A2BC-FECF66916645}" dt="2024-11-23T15:31:09.873" v="2839" actId="6264"/>
          <ac:spMkLst>
            <pc:docMk/>
            <pc:sldMk cId="2018074368" sldId="352"/>
            <ac:spMk id="8" creationId="{18C32B91-95C5-9DA1-159C-5692EF60451E}"/>
          </ac:spMkLst>
        </pc:spChg>
        <pc:spChg chg="add del mod">
          <ac:chgData name="Nguyen Bich Ngoc" userId="66b5d03f9f54eb73" providerId="LiveId" clId="{8ADC498B-4111-4D8B-A2BC-FECF66916645}" dt="2024-11-23T15:31:09.873" v="2839" actId="6264"/>
          <ac:spMkLst>
            <pc:docMk/>
            <pc:sldMk cId="2018074368" sldId="352"/>
            <ac:spMk id="9" creationId="{A77A9D32-597A-D3E4-00B4-15DB6FE05220}"/>
          </ac:spMkLst>
        </pc:spChg>
        <pc:spChg chg="add del mod">
          <ac:chgData name="Nguyen Bich Ngoc" userId="66b5d03f9f54eb73" providerId="LiveId" clId="{8ADC498B-4111-4D8B-A2BC-FECF66916645}" dt="2024-11-23T15:31:09.873" v="2839" actId="6264"/>
          <ac:spMkLst>
            <pc:docMk/>
            <pc:sldMk cId="2018074368" sldId="352"/>
            <ac:spMk id="10" creationId="{C8F690F4-0C17-A588-E603-726B69C380CF}"/>
          </ac:spMkLst>
        </pc:spChg>
        <pc:spChg chg="add del mod">
          <ac:chgData name="Nguyen Bich Ngoc" userId="66b5d03f9f54eb73" providerId="LiveId" clId="{8ADC498B-4111-4D8B-A2BC-FECF66916645}" dt="2024-11-23T15:31:09.873" v="2839" actId="6264"/>
          <ac:spMkLst>
            <pc:docMk/>
            <pc:sldMk cId="2018074368" sldId="352"/>
            <ac:spMk id="11" creationId="{474B0ED4-28E6-18E8-3AC8-CD7F487009DE}"/>
          </ac:spMkLst>
        </pc:spChg>
        <pc:spChg chg="add del mod ord">
          <ac:chgData name="Nguyen Bich Ngoc" userId="66b5d03f9f54eb73" providerId="LiveId" clId="{8ADC498B-4111-4D8B-A2BC-FECF66916645}" dt="2024-11-23T15:31:09.873" v="2839" actId="6264"/>
          <ac:spMkLst>
            <pc:docMk/>
            <pc:sldMk cId="2018074368" sldId="352"/>
            <ac:spMk id="12" creationId="{3032AF38-64EC-107B-70F3-2903E9754ABF}"/>
          </ac:spMkLst>
        </pc:spChg>
      </pc:sldChg>
      <pc:sldChg chg="addSp delSp modSp del mod chgLayout">
        <pc:chgData name="Nguyen Bich Ngoc" userId="66b5d03f9f54eb73" providerId="LiveId" clId="{8ADC498B-4111-4D8B-A2BC-FECF66916645}" dt="2024-11-23T15:35:01.166" v="2863" actId="47"/>
        <pc:sldMkLst>
          <pc:docMk/>
          <pc:sldMk cId="4155606228" sldId="353"/>
        </pc:sldMkLst>
        <pc:spChg chg="mod ord">
          <ac:chgData name="Nguyen Bich Ngoc" userId="66b5d03f9f54eb73" providerId="LiveId" clId="{8ADC498B-4111-4D8B-A2BC-FECF66916645}" dt="2024-11-23T15:31:09.873" v="2839" actId="6264"/>
          <ac:spMkLst>
            <pc:docMk/>
            <pc:sldMk cId="4155606228" sldId="353"/>
            <ac:spMk id="2" creationId="{F56C8925-834B-A1CD-030F-C357B0359A29}"/>
          </ac:spMkLst>
        </pc:spChg>
        <pc:spChg chg="add del mod">
          <ac:chgData name="Nguyen Bich Ngoc" userId="66b5d03f9f54eb73" providerId="LiveId" clId="{8ADC498B-4111-4D8B-A2BC-FECF66916645}" dt="2024-11-23T15:31:09.873" v="2839" actId="6264"/>
          <ac:spMkLst>
            <pc:docMk/>
            <pc:sldMk cId="4155606228" sldId="353"/>
            <ac:spMk id="3" creationId="{991E52FD-758C-2F38-60A8-B1E001A87281}"/>
          </ac:spMkLst>
        </pc:spChg>
        <pc:spChg chg="mod ord">
          <ac:chgData name="Nguyen Bich Ngoc" userId="66b5d03f9f54eb73" providerId="LiveId" clId="{8ADC498B-4111-4D8B-A2BC-FECF66916645}" dt="2024-11-23T15:31:09.873" v="2839" actId="6264"/>
          <ac:spMkLst>
            <pc:docMk/>
            <pc:sldMk cId="4155606228" sldId="353"/>
            <ac:spMk id="4" creationId="{C2B00B28-152B-D013-4913-45460780DAA6}"/>
          </ac:spMkLst>
        </pc:spChg>
        <pc:spChg chg="mod ord">
          <ac:chgData name="Nguyen Bich Ngoc" userId="66b5d03f9f54eb73" providerId="LiveId" clId="{8ADC498B-4111-4D8B-A2BC-FECF66916645}" dt="2024-11-23T15:31:09.873" v="2839" actId="6264"/>
          <ac:spMkLst>
            <pc:docMk/>
            <pc:sldMk cId="4155606228" sldId="353"/>
            <ac:spMk id="5" creationId="{98B03042-6E74-9CF0-48B8-101B26914621}"/>
          </ac:spMkLst>
        </pc:spChg>
        <pc:spChg chg="mod ord">
          <ac:chgData name="Nguyen Bich Ngoc" userId="66b5d03f9f54eb73" providerId="LiveId" clId="{8ADC498B-4111-4D8B-A2BC-FECF66916645}" dt="2024-11-23T15:31:09.873" v="2839" actId="6264"/>
          <ac:spMkLst>
            <pc:docMk/>
            <pc:sldMk cId="4155606228" sldId="353"/>
            <ac:spMk id="6" creationId="{B975B957-026E-1245-F545-C5220A35ED76}"/>
          </ac:spMkLst>
        </pc:spChg>
        <pc:spChg chg="add del">
          <ac:chgData name="Nguyen Bich Ngoc" userId="66b5d03f9f54eb73" providerId="LiveId" clId="{8ADC498B-4111-4D8B-A2BC-FECF66916645}" dt="2024-11-23T15:31:09.873" v="2839" actId="6264"/>
          <ac:spMkLst>
            <pc:docMk/>
            <pc:sldMk cId="4155606228" sldId="353"/>
            <ac:spMk id="7" creationId="{33757F80-9189-CAC2-7D44-82254AEEB756}"/>
          </ac:spMkLst>
        </pc:spChg>
        <pc:spChg chg="add del mod">
          <ac:chgData name="Nguyen Bich Ngoc" userId="66b5d03f9f54eb73" providerId="LiveId" clId="{8ADC498B-4111-4D8B-A2BC-FECF66916645}" dt="2024-11-23T15:31:09.873" v="2839" actId="6264"/>
          <ac:spMkLst>
            <pc:docMk/>
            <pc:sldMk cId="4155606228" sldId="353"/>
            <ac:spMk id="8" creationId="{CCBBB66D-088E-7FAB-5DDD-8A5047ABDE05}"/>
          </ac:spMkLst>
        </pc:spChg>
        <pc:spChg chg="add del mod">
          <ac:chgData name="Nguyen Bich Ngoc" userId="66b5d03f9f54eb73" providerId="LiveId" clId="{8ADC498B-4111-4D8B-A2BC-FECF66916645}" dt="2024-11-23T15:31:09.873" v="2839" actId="6264"/>
          <ac:spMkLst>
            <pc:docMk/>
            <pc:sldMk cId="4155606228" sldId="353"/>
            <ac:spMk id="9" creationId="{B389A2A3-42C2-72E9-1701-A43526E06782}"/>
          </ac:spMkLst>
        </pc:spChg>
        <pc:spChg chg="add del mod">
          <ac:chgData name="Nguyen Bich Ngoc" userId="66b5d03f9f54eb73" providerId="LiveId" clId="{8ADC498B-4111-4D8B-A2BC-FECF66916645}" dt="2024-11-23T15:31:09.873" v="2839" actId="6264"/>
          <ac:spMkLst>
            <pc:docMk/>
            <pc:sldMk cId="4155606228" sldId="353"/>
            <ac:spMk id="10" creationId="{A210AA17-656E-1ECC-2B84-99B9E428B539}"/>
          </ac:spMkLst>
        </pc:spChg>
        <pc:spChg chg="add del mod ord">
          <ac:chgData name="Nguyen Bich Ngoc" userId="66b5d03f9f54eb73" providerId="LiveId" clId="{8ADC498B-4111-4D8B-A2BC-FECF66916645}" dt="2024-11-23T15:31:09.873" v="2839" actId="6264"/>
          <ac:spMkLst>
            <pc:docMk/>
            <pc:sldMk cId="4155606228" sldId="353"/>
            <ac:spMk id="11" creationId="{2AA55CD5-C807-ABDD-8323-CD1A1D108E2F}"/>
          </ac:spMkLst>
        </pc:spChg>
      </pc:sldChg>
      <pc:sldChg chg="addSp delSp modSp add del mod chgLayout">
        <pc:chgData name="Nguyen Bich Ngoc" userId="66b5d03f9f54eb73" providerId="LiveId" clId="{8ADC498B-4111-4D8B-A2BC-FECF66916645}" dt="2024-11-23T16:18:35.464" v="3437" actId="47"/>
        <pc:sldMkLst>
          <pc:docMk/>
          <pc:sldMk cId="539562296" sldId="354"/>
        </pc:sldMkLst>
        <pc:spChg chg="mod ord">
          <ac:chgData name="Nguyen Bich Ngoc" userId="66b5d03f9f54eb73" providerId="LiveId" clId="{8ADC498B-4111-4D8B-A2BC-FECF66916645}" dt="2024-11-23T15:31:09.873" v="2839" actId="6264"/>
          <ac:spMkLst>
            <pc:docMk/>
            <pc:sldMk cId="539562296" sldId="354"/>
            <ac:spMk id="2" creationId="{2D5A15AF-AB15-F70A-969A-1955D66EB040}"/>
          </ac:spMkLst>
        </pc:spChg>
        <pc:spChg chg="add del mod">
          <ac:chgData name="Nguyen Bich Ngoc" userId="66b5d03f9f54eb73" providerId="LiveId" clId="{8ADC498B-4111-4D8B-A2BC-FECF66916645}" dt="2024-11-23T15:31:09.873" v="2839" actId="6264"/>
          <ac:spMkLst>
            <pc:docMk/>
            <pc:sldMk cId="539562296" sldId="354"/>
            <ac:spMk id="3" creationId="{3890A0EA-8814-CDC8-B252-8A23448E3BC3}"/>
          </ac:spMkLst>
        </pc:spChg>
        <pc:spChg chg="mod ord">
          <ac:chgData name="Nguyen Bich Ngoc" userId="66b5d03f9f54eb73" providerId="LiveId" clId="{8ADC498B-4111-4D8B-A2BC-FECF66916645}" dt="2024-11-23T15:31:09.873" v="2839" actId="6264"/>
          <ac:spMkLst>
            <pc:docMk/>
            <pc:sldMk cId="539562296" sldId="354"/>
            <ac:spMk id="4" creationId="{C2B00B28-152B-D013-4913-45460780DAA6}"/>
          </ac:spMkLst>
        </pc:spChg>
        <pc:spChg chg="mod ord">
          <ac:chgData name="Nguyen Bich Ngoc" userId="66b5d03f9f54eb73" providerId="LiveId" clId="{8ADC498B-4111-4D8B-A2BC-FECF66916645}" dt="2024-11-23T15:31:09.873" v="2839" actId="6264"/>
          <ac:spMkLst>
            <pc:docMk/>
            <pc:sldMk cId="539562296" sldId="354"/>
            <ac:spMk id="5" creationId="{98B03042-6E74-9CF0-48B8-101B26914621}"/>
          </ac:spMkLst>
        </pc:spChg>
        <pc:spChg chg="mod ord">
          <ac:chgData name="Nguyen Bich Ngoc" userId="66b5d03f9f54eb73" providerId="LiveId" clId="{8ADC498B-4111-4D8B-A2BC-FECF66916645}" dt="2024-11-23T16:11:37.828" v="3070" actId="20577"/>
          <ac:spMkLst>
            <pc:docMk/>
            <pc:sldMk cId="539562296" sldId="354"/>
            <ac:spMk id="6" creationId="{B975B957-026E-1245-F545-C5220A35ED76}"/>
          </ac:spMkLst>
        </pc:spChg>
        <pc:spChg chg="add del">
          <ac:chgData name="Nguyen Bich Ngoc" userId="66b5d03f9f54eb73" providerId="LiveId" clId="{8ADC498B-4111-4D8B-A2BC-FECF66916645}" dt="2024-11-23T15:31:09.873" v="2839" actId="6264"/>
          <ac:spMkLst>
            <pc:docMk/>
            <pc:sldMk cId="539562296" sldId="354"/>
            <ac:spMk id="7" creationId="{33757F80-9189-CAC2-7D44-82254AEEB756}"/>
          </ac:spMkLst>
        </pc:spChg>
        <pc:spChg chg="add del mod">
          <ac:chgData name="Nguyen Bich Ngoc" userId="66b5d03f9f54eb73" providerId="LiveId" clId="{8ADC498B-4111-4D8B-A2BC-FECF66916645}" dt="2024-11-23T15:31:09.873" v="2839" actId="6264"/>
          <ac:spMkLst>
            <pc:docMk/>
            <pc:sldMk cId="539562296" sldId="354"/>
            <ac:spMk id="8" creationId="{EC5EFC06-2DB1-96FF-B9F2-A107123E75AF}"/>
          </ac:spMkLst>
        </pc:spChg>
        <pc:spChg chg="add del mod">
          <ac:chgData name="Nguyen Bich Ngoc" userId="66b5d03f9f54eb73" providerId="LiveId" clId="{8ADC498B-4111-4D8B-A2BC-FECF66916645}" dt="2024-11-23T15:31:09.873" v="2839" actId="6264"/>
          <ac:spMkLst>
            <pc:docMk/>
            <pc:sldMk cId="539562296" sldId="354"/>
            <ac:spMk id="9" creationId="{5F22DDBC-35C8-02EF-D84E-8B0C18C5D54B}"/>
          </ac:spMkLst>
        </pc:spChg>
        <pc:spChg chg="add del mod">
          <ac:chgData name="Nguyen Bich Ngoc" userId="66b5d03f9f54eb73" providerId="LiveId" clId="{8ADC498B-4111-4D8B-A2BC-FECF66916645}" dt="2024-11-23T15:31:09.873" v="2839" actId="6264"/>
          <ac:spMkLst>
            <pc:docMk/>
            <pc:sldMk cId="539562296" sldId="354"/>
            <ac:spMk id="10" creationId="{8E3A45C8-DBD7-EF6A-489F-9E58EED3A192}"/>
          </ac:spMkLst>
        </pc:spChg>
        <pc:spChg chg="add del mod ord">
          <ac:chgData name="Nguyen Bich Ngoc" userId="66b5d03f9f54eb73" providerId="LiveId" clId="{8ADC498B-4111-4D8B-A2BC-FECF66916645}" dt="2024-11-23T15:31:09.873" v="2839" actId="6264"/>
          <ac:spMkLst>
            <pc:docMk/>
            <pc:sldMk cId="539562296" sldId="354"/>
            <ac:spMk id="11" creationId="{9156979D-2E54-DD56-C31C-43BE9AF5B105}"/>
          </ac:spMkLst>
        </pc:spChg>
      </pc:sldChg>
      <pc:sldChg chg="addSp delSp modSp del mod chgLayout">
        <pc:chgData name="Nguyen Bich Ngoc" userId="66b5d03f9f54eb73" providerId="LiveId" clId="{8ADC498B-4111-4D8B-A2BC-FECF66916645}" dt="2024-11-23T15:35:02.082" v="2864" actId="47"/>
        <pc:sldMkLst>
          <pc:docMk/>
          <pc:sldMk cId="2399609680" sldId="357"/>
        </pc:sldMkLst>
        <pc:spChg chg="mod ord">
          <ac:chgData name="Nguyen Bich Ngoc" userId="66b5d03f9f54eb73" providerId="LiveId" clId="{8ADC498B-4111-4D8B-A2BC-FECF66916645}" dt="2024-11-23T15:31:09.873" v="2839" actId="6264"/>
          <ac:spMkLst>
            <pc:docMk/>
            <pc:sldMk cId="2399609680" sldId="357"/>
            <ac:spMk id="2" creationId="{A96CB962-56EE-0933-424A-76836CE4DD75}"/>
          </ac:spMkLst>
        </pc:spChg>
        <pc:spChg chg="mod ord">
          <ac:chgData name="Nguyen Bich Ngoc" userId="66b5d03f9f54eb73" providerId="LiveId" clId="{8ADC498B-4111-4D8B-A2BC-FECF66916645}" dt="2024-11-23T15:31:09.873" v="2839" actId="6264"/>
          <ac:spMkLst>
            <pc:docMk/>
            <pc:sldMk cId="2399609680" sldId="357"/>
            <ac:spMk id="3" creationId="{92B29235-CAC4-5EB0-5217-89898B06218C}"/>
          </ac:spMkLst>
        </pc:spChg>
        <pc:spChg chg="mod ord">
          <ac:chgData name="Nguyen Bich Ngoc" userId="66b5d03f9f54eb73" providerId="LiveId" clId="{8ADC498B-4111-4D8B-A2BC-FECF66916645}" dt="2024-11-23T15:31:09.873" v="2839" actId="6264"/>
          <ac:spMkLst>
            <pc:docMk/>
            <pc:sldMk cId="2399609680" sldId="357"/>
            <ac:spMk id="4" creationId="{6102820E-C681-71D7-D377-65842EC32B55}"/>
          </ac:spMkLst>
        </pc:spChg>
        <pc:spChg chg="mod ord">
          <ac:chgData name="Nguyen Bich Ngoc" userId="66b5d03f9f54eb73" providerId="LiveId" clId="{8ADC498B-4111-4D8B-A2BC-FECF66916645}" dt="2024-11-23T15:31:09.873" v="2839" actId="6264"/>
          <ac:spMkLst>
            <pc:docMk/>
            <pc:sldMk cId="2399609680" sldId="357"/>
            <ac:spMk id="5" creationId="{A711E1D1-DD6B-A835-B596-FF4439AB269B}"/>
          </ac:spMkLst>
        </pc:spChg>
        <pc:spChg chg="mod ord">
          <ac:chgData name="Nguyen Bich Ngoc" userId="66b5d03f9f54eb73" providerId="LiveId" clId="{8ADC498B-4111-4D8B-A2BC-FECF66916645}" dt="2024-11-23T15:31:09.873" v="2839" actId="6264"/>
          <ac:spMkLst>
            <pc:docMk/>
            <pc:sldMk cId="2399609680" sldId="357"/>
            <ac:spMk id="6" creationId="{3FB2F1AD-AD69-ECC0-486B-BBB0A9B8CAC2}"/>
          </ac:spMkLst>
        </pc:spChg>
        <pc:spChg chg="add del mod">
          <ac:chgData name="Nguyen Bich Ngoc" userId="66b5d03f9f54eb73" providerId="LiveId" clId="{8ADC498B-4111-4D8B-A2BC-FECF66916645}" dt="2024-11-23T15:31:09.873" v="2839" actId="6264"/>
          <ac:spMkLst>
            <pc:docMk/>
            <pc:sldMk cId="2399609680" sldId="357"/>
            <ac:spMk id="7" creationId="{6EE06BE4-FC88-12B9-2209-9F1B327FE280}"/>
          </ac:spMkLst>
        </pc:spChg>
        <pc:spChg chg="add del mod">
          <ac:chgData name="Nguyen Bich Ngoc" userId="66b5d03f9f54eb73" providerId="LiveId" clId="{8ADC498B-4111-4D8B-A2BC-FECF66916645}" dt="2024-11-23T15:31:09.873" v="2839" actId="6264"/>
          <ac:spMkLst>
            <pc:docMk/>
            <pc:sldMk cId="2399609680" sldId="357"/>
            <ac:spMk id="8" creationId="{4376383E-24A0-43E3-95A4-9B8D4CBDC25F}"/>
          </ac:spMkLst>
        </pc:spChg>
        <pc:spChg chg="add del mod">
          <ac:chgData name="Nguyen Bich Ngoc" userId="66b5d03f9f54eb73" providerId="LiveId" clId="{8ADC498B-4111-4D8B-A2BC-FECF66916645}" dt="2024-11-23T15:31:09.873" v="2839" actId="6264"/>
          <ac:spMkLst>
            <pc:docMk/>
            <pc:sldMk cId="2399609680" sldId="357"/>
            <ac:spMk id="9" creationId="{3E89A89D-02A3-AA9E-C004-10A8C42A2B0B}"/>
          </ac:spMkLst>
        </pc:spChg>
        <pc:spChg chg="add del mod">
          <ac:chgData name="Nguyen Bich Ngoc" userId="66b5d03f9f54eb73" providerId="LiveId" clId="{8ADC498B-4111-4D8B-A2BC-FECF66916645}" dt="2024-11-23T15:31:09.873" v="2839" actId="6264"/>
          <ac:spMkLst>
            <pc:docMk/>
            <pc:sldMk cId="2399609680" sldId="357"/>
            <ac:spMk id="10" creationId="{639D408E-5420-F114-09F3-F62AA8C6DC4E}"/>
          </ac:spMkLst>
        </pc:spChg>
        <pc:spChg chg="add del mod">
          <ac:chgData name="Nguyen Bich Ngoc" userId="66b5d03f9f54eb73" providerId="LiveId" clId="{8ADC498B-4111-4D8B-A2BC-FECF66916645}" dt="2024-11-23T15:31:09.873" v="2839" actId="6264"/>
          <ac:spMkLst>
            <pc:docMk/>
            <pc:sldMk cId="2399609680" sldId="357"/>
            <ac:spMk id="11" creationId="{EBFF679F-F439-0828-A44F-4A4B62E30003}"/>
          </ac:spMkLst>
        </pc:spChg>
      </pc:sldChg>
      <pc:sldChg chg="addSp delSp modSp del mod chgLayout">
        <pc:chgData name="Nguyen Bich Ngoc" userId="66b5d03f9f54eb73" providerId="LiveId" clId="{8ADC498B-4111-4D8B-A2BC-FECF66916645}" dt="2024-11-23T15:35:04.698" v="2867" actId="47"/>
        <pc:sldMkLst>
          <pc:docMk/>
          <pc:sldMk cId="1349840081" sldId="358"/>
        </pc:sldMkLst>
        <pc:spChg chg="mod ord">
          <ac:chgData name="Nguyen Bich Ngoc" userId="66b5d03f9f54eb73" providerId="LiveId" clId="{8ADC498B-4111-4D8B-A2BC-FECF66916645}" dt="2024-11-23T15:31:09.873" v="2839" actId="6264"/>
          <ac:spMkLst>
            <pc:docMk/>
            <pc:sldMk cId="1349840081" sldId="358"/>
            <ac:spMk id="2" creationId="{68C17341-0167-4CB4-5964-F5F9A5338D52}"/>
          </ac:spMkLst>
        </pc:spChg>
        <pc:spChg chg="mod ord">
          <ac:chgData name="Nguyen Bich Ngoc" userId="66b5d03f9f54eb73" providerId="LiveId" clId="{8ADC498B-4111-4D8B-A2BC-FECF66916645}" dt="2024-11-23T15:31:09.873" v="2839" actId="6264"/>
          <ac:spMkLst>
            <pc:docMk/>
            <pc:sldMk cId="1349840081" sldId="358"/>
            <ac:spMk id="3" creationId="{3714155B-E389-4EF2-57D3-329B2AF37B9D}"/>
          </ac:spMkLst>
        </pc:spChg>
        <pc:spChg chg="mod ord">
          <ac:chgData name="Nguyen Bich Ngoc" userId="66b5d03f9f54eb73" providerId="LiveId" clId="{8ADC498B-4111-4D8B-A2BC-FECF66916645}" dt="2024-11-23T15:31:09.873" v="2839" actId="6264"/>
          <ac:spMkLst>
            <pc:docMk/>
            <pc:sldMk cId="1349840081" sldId="358"/>
            <ac:spMk id="4" creationId="{E729AE15-D1D2-F4E3-F729-B4B089C7E2B6}"/>
          </ac:spMkLst>
        </pc:spChg>
        <pc:spChg chg="mod ord">
          <ac:chgData name="Nguyen Bich Ngoc" userId="66b5d03f9f54eb73" providerId="LiveId" clId="{8ADC498B-4111-4D8B-A2BC-FECF66916645}" dt="2024-11-23T15:31:09.873" v="2839" actId="6264"/>
          <ac:spMkLst>
            <pc:docMk/>
            <pc:sldMk cId="1349840081" sldId="358"/>
            <ac:spMk id="5" creationId="{7ED37CE7-5870-D597-1732-5468F631156D}"/>
          </ac:spMkLst>
        </pc:spChg>
        <pc:spChg chg="mod ord">
          <ac:chgData name="Nguyen Bich Ngoc" userId="66b5d03f9f54eb73" providerId="LiveId" clId="{8ADC498B-4111-4D8B-A2BC-FECF66916645}" dt="2024-11-23T15:31:09.873" v="2839" actId="6264"/>
          <ac:spMkLst>
            <pc:docMk/>
            <pc:sldMk cId="1349840081" sldId="358"/>
            <ac:spMk id="6" creationId="{6AC949C4-BBDC-6360-DF20-87309C18DECC}"/>
          </ac:spMkLst>
        </pc:spChg>
        <pc:spChg chg="add del mod">
          <ac:chgData name="Nguyen Bich Ngoc" userId="66b5d03f9f54eb73" providerId="LiveId" clId="{8ADC498B-4111-4D8B-A2BC-FECF66916645}" dt="2024-11-23T15:31:09.873" v="2839" actId="6264"/>
          <ac:spMkLst>
            <pc:docMk/>
            <pc:sldMk cId="1349840081" sldId="358"/>
            <ac:spMk id="7" creationId="{666FBB58-8CF3-BB02-00F4-D43891765B50}"/>
          </ac:spMkLst>
        </pc:spChg>
        <pc:spChg chg="add del mod">
          <ac:chgData name="Nguyen Bich Ngoc" userId="66b5d03f9f54eb73" providerId="LiveId" clId="{8ADC498B-4111-4D8B-A2BC-FECF66916645}" dt="2024-11-23T15:31:09.873" v="2839" actId="6264"/>
          <ac:spMkLst>
            <pc:docMk/>
            <pc:sldMk cId="1349840081" sldId="358"/>
            <ac:spMk id="8" creationId="{13C190E7-4025-5068-AED9-D1FF5E2EB873}"/>
          </ac:spMkLst>
        </pc:spChg>
        <pc:spChg chg="add del mod">
          <ac:chgData name="Nguyen Bich Ngoc" userId="66b5d03f9f54eb73" providerId="LiveId" clId="{8ADC498B-4111-4D8B-A2BC-FECF66916645}" dt="2024-11-23T15:31:09.873" v="2839" actId="6264"/>
          <ac:spMkLst>
            <pc:docMk/>
            <pc:sldMk cId="1349840081" sldId="358"/>
            <ac:spMk id="9" creationId="{38B5184C-909F-1314-AD38-C78ADC628F18}"/>
          </ac:spMkLst>
        </pc:spChg>
        <pc:spChg chg="add del mod">
          <ac:chgData name="Nguyen Bich Ngoc" userId="66b5d03f9f54eb73" providerId="LiveId" clId="{8ADC498B-4111-4D8B-A2BC-FECF66916645}" dt="2024-11-23T15:31:09.873" v="2839" actId="6264"/>
          <ac:spMkLst>
            <pc:docMk/>
            <pc:sldMk cId="1349840081" sldId="358"/>
            <ac:spMk id="10" creationId="{490131EB-5594-94C6-1937-2618F63626A1}"/>
          </ac:spMkLst>
        </pc:spChg>
        <pc:spChg chg="add del mod">
          <ac:chgData name="Nguyen Bich Ngoc" userId="66b5d03f9f54eb73" providerId="LiveId" clId="{8ADC498B-4111-4D8B-A2BC-FECF66916645}" dt="2024-11-23T15:31:09.873" v="2839" actId="6264"/>
          <ac:spMkLst>
            <pc:docMk/>
            <pc:sldMk cId="1349840081" sldId="358"/>
            <ac:spMk id="11" creationId="{61F6FCFE-64E6-DCE0-5088-DE9C3E58659D}"/>
          </ac:spMkLst>
        </pc:spChg>
      </pc:sldChg>
      <pc:sldChg chg="addSp delSp modSp del mod chgLayout">
        <pc:chgData name="Nguyen Bich Ngoc" userId="66b5d03f9f54eb73" providerId="LiveId" clId="{8ADC498B-4111-4D8B-A2BC-FECF66916645}" dt="2024-11-23T15:35:07.762" v="2871" actId="47"/>
        <pc:sldMkLst>
          <pc:docMk/>
          <pc:sldMk cId="1195130287" sldId="360"/>
        </pc:sldMkLst>
        <pc:spChg chg="mod ord">
          <ac:chgData name="Nguyen Bich Ngoc" userId="66b5d03f9f54eb73" providerId="LiveId" clId="{8ADC498B-4111-4D8B-A2BC-FECF66916645}" dt="2024-11-23T15:31:09.873" v="2839" actId="6264"/>
          <ac:spMkLst>
            <pc:docMk/>
            <pc:sldMk cId="1195130287" sldId="360"/>
            <ac:spMk id="2" creationId="{33E09530-8836-5AE6-BAEF-CF91C4E78E58}"/>
          </ac:spMkLst>
        </pc:spChg>
        <pc:spChg chg="mod ord">
          <ac:chgData name="Nguyen Bich Ngoc" userId="66b5d03f9f54eb73" providerId="LiveId" clId="{8ADC498B-4111-4D8B-A2BC-FECF66916645}" dt="2024-11-23T15:31:09.873" v="2839" actId="6264"/>
          <ac:spMkLst>
            <pc:docMk/>
            <pc:sldMk cId="1195130287" sldId="360"/>
            <ac:spMk id="3" creationId="{185FB33B-5A66-8D96-E0AC-FCA94E2E2E18}"/>
          </ac:spMkLst>
        </pc:spChg>
        <pc:spChg chg="mod ord">
          <ac:chgData name="Nguyen Bich Ngoc" userId="66b5d03f9f54eb73" providerId="LiveId" clId="{8ADC498B-4111-4D8B-A2BC-FECF66916645}" dt="2024-11-23T15:31:09.873" v="2839" actId="6264"/>
          <ac:spMkLst>
            <pc:docMk/>
            <pc:sldMk cId="1195130287" sldId="360"/>
            <ac:spMk id="4" creationId="{D295C997-199A-27B4-692D-D700EEF6F28E}"/>
          </ac:spMkLst>
        </pc:spChg>
        <pc:spChg chg="mod ord">
          <ac:chgData name="Nguyen Bich Ngoc" userId="66b5d03f9f54eb73" providerId="LiveId" clId="{8ADC498B-4111-4D8B-A2BC-FECF66916645}" dt="2024-11-23T15:31:09.873" v="2839" actId="6264"/>
          <ac:spMkLst>
            <pc:docMk/>
            <pc:sldMk cId="1195130287" sldId="360"/>
            <ac:spMk id="5" creationId="{24714722-21FE-FCCB-98E9-5012D83F42CC}"/>
          </ac:spMkLst>
        </pc:spChg>
        <pc:spChg chg="mod ord">
          <ac:chgData name="Nguyen Bich Ngoc" userId="66b5d03f9f54eb73" providerId="LiveId" clId="{8ADC498B-4111-4D8B-A2BC-FECF66916645}" dt="2024-11-23T15:31:09.873" v="2839" actId="6264"/>
          <ac:spMkLst>
            <pc:docMk/>
            <pc:sldMk cId="1195130287" sldId="360"/>
            <ac:spMk id="7" creationId="{5C934642-DF62-DD22-AE3D-928DB5B707B2}"/>
          </ac:spMkLst>
        </pc:spChg>
        <pc:spChg chg="add del mod">
          <ac:chgData name="Nguyen Bich Ngoc" userId="66b5d03f9f54eb73" providerId="LiveId" clId="{8ADC498B-4111-4D8B-A2BC-FECF66916645}" dt="2024-11-23T15:31:09.873" v="2839" actId="6264"/>
          <ac:spMkLst>
            <pc:docMk/>
            <pc:sldMk cId="1195130287" sldId="360"/>
            <ac:spMk id="8" creationId="{0CC49EA7-FFC1-5987-B219-49EB8FDDE358}"/>
          </ac:spMkLst>
        </pc:spChg>
        <pc:spChg chg="add del mod">
          <ac:chgData name="Nguyen Bich Ngoc" userId="66b5d03f9f54eb73" providerId="LiveId" clId="{8ADC498B-4111-4D8B-A2BC-FECF66916645}" dt="2024-11-23T15:31:09.873" v="2839" actId="6264"/>
          <ac:spMkLst>
            <pc:docMk/>
            <pc:sldMk cId="1195130287" sldId="360"/>
            <ac:spMk id="9" creationId="{76A810DD-BD5C-A4E8-FB2D-DC31AFDC5B70}"/>
          </ac:spMkLst>
        </pc:spChg>
        <pc:spChg chg="add del mod">
          <ac:chgData name="Nguyen Bich Ngoc" userId="66b5d03f9f54eb73" providerId="LiveId" clId="{8ADC498B-4111-4D8B-A2BC-FECF66916645}" dt="2024-11-23T15:31:09.873" v="2839" actId="6264"/>
          <ac:spMkLst>
            <pc:docMk/>
            <pc:sldMk cId="1195130287" sldId="360"/>
            <ac:spMk id="10" creationId="{FE4E81D8-2AB1-1B33-ABE1-35A3E5664D6E}"/>
          </ac:spMkLst>
        </pc:spChg>
        <pc:spChg chg="add del mod">
          <ac:chgData name="Nguyen Bich Ngoc" userId="66b5d03f9f54eb73" providerId="LiveId" clId="{8ADC498B-4111-4D8B-A2BC-FECF66916645}" dt="2024-11-23T15:31:09.873" v="2839" actId="6264"/>
          <ac:spMkLst>
            <pc:docMk/>
            <pc:sldMk cId="1195130287" sldId="360"/>
            <ac:spMk id="11" creationId="{20E107DC-9077-BC2B-5D43-9DCFB9BD1638}"/>
          </ac:spMkLst>
        </pc:spChg>
        <pc:spChg chg="add del mod">
          <ac:chgData name="Nguyen Bich Ngoc" userId="66b5d03f9f54eb73" providerId="LiveId" clId="{8ADC498B-4111-4D8B-A2BC-FECF66916645}" dt="2024-11-23T15:31:09.873" v="2839" actId="6264"/>
          <ac:spMkLst>
            <pc:docMk/>
            <pc:sldMk cId="1195130287" sldId="360"/>
            <ac:spMk id="12" creationId="{DD6941D4-EA9F-10AD-CF92-8FDB3FC981D5}"/>
          </ac:spMkLst>
        </pc:spChg>
      </pc:sldChg>
      <pc:sldChg chg="addSp delSp modSp del mod chgLayout">
        <pc:chgData name="Nguyen Bich Ngoc" userId="66b5d03f9f54eb73" providerId="LiveId" clId="{8ADC498B-4111-4D8B-A2BC-FECF66916645}" dt="2024-11-23T15:35:06.245" v="2869" actId="47"/>
        <pc:sldMkLst>
          <pc:docMk/>
          <pc:sldMk cId="243704747" sldId="361"/>
        </pc:sldMkLst>
        <pc:spChg chg="mod ord">
          <ac:chgData name="Nguyen Bich Ngoc" userId="66b5d03f9f54eb73" providerId="LiveId" clId="{8ADC498B-4111-4D8B-A2BC-FECF66916645}" dt="2024-11-23T15:31:09.873" v="2839" actId="6264"/>
          <ac:spMkLst>
            <pc:docMk/>
            <pc:sldMk cId="243704747" sldId="361"/>
            <ac:spMk id="2" creationId="{67AB103C-A9D0-B465-7DCB-8F013BDA9071}"/>
          </ac:spMkLst>
        </pc:spChg>
        <pc:spChg chg="add del mod">
          <ac:chgData name="Nguyen Bich Ngoc" userId="66b5d03f9f54eb73" providerId="LiveId" clId="{8ADC498B-4111-4D8B-A2BC-FECF66916645}" dt="2024-11-23T15:31:09.873" v="2839" actId="6264"/>
          <ac:spMkLst>
            <pc:docMk/>
            <pc:sldMk cId="243704747" sldId="361"/>
            <ac:spMk id="3" creationId="{5201DD36-FFD6-6EEB-D1B8-84609D855029}"/>
          </ac:spMkLst>
        </pc:spChg>
        <pc:spChg chg="mod ord">
          <ac:chgData name="Nguyen Bich Ngoc" userId="66b5d03f9f54eb73" providerId="LiveId" clId="{8ADC498B-4111-4D8B-A2BC-FECF66916645}" dt="2024-11-23T15:31:09.873" v="2839" actId="6264"/>
          <ac:spMkLst>
            <pc:docMk/>
            <pc:sldMk cId="243704747" sldId="361"/>
            <ac:spMk id="4" creationId="{1140B238-691A-D073-7E44-351994DA9E73}"/>
          </ac:spMkLst>
        </pc:spChg>
        <pc:spChg chg="mod ord">
          <ac:chgData name="Nguyen Bich Ngoc" userId="66b5d03f9f54eb73" providerId="LiveId" clId="{8ADC498B-4111-4D8B-A2BC-FECF66916645}" dt="2024-11-23T15:31:09.873" v="2839" actId="6264"/>
          <ac:spMkLst>
            <pc:docMk/>
            <pc:sldMk cId="243704747" sldId="361"/>
            <ac:spMk id="5" creationId="{D0427CD2-B4D9-55AC-BE3C-277AE3BB5978}"/>
          </ac:spMkLst>
        </pc:spChg>
        <pc:spChg chg="mod ord">
          <ac:chgData name="Nguyen Bich Ngoc" userId="66b5d03f9f54eb73" providerId="LiveId" clId="{8ADC498B-4111-4D8B-A2BC-FECF66916645}" dt="2024-11-23T15:31:09.873" v="2839" actId="6264"/>
          <ac:spMkLst>
            <pc:docMk/>
            <pc:sldMk cId="243704747" sldId="361"/>
            <ac:spMk id="6" creationId="{0552A2D9-27E0-23E9-CF07-27944AC506B9}"/>
          </ac:spMkLst>
        </pc:spChg>
        <pc:spChg chg="add del mod">
          <ac:chgData name="Nguyen Bich Ngoc" userId="66b5d03f9f54eb73" providerId="LiveId" clId="{8ADC498B-4111-4D8B-A2BC-FECF66916645}" dt="2024-11-23T15:31:09.873" v="2839" actId="6264"/>
          <ac:spMkLst>
            <pc:docMk/>
            <pc:sldMk cId="243704747" sldId="361"/>
            <ac:spMk id="7" creationId="{301AF11E-3595-4ACA-1DFB-1BBA32722E39}"/>
          </ac:spMkLst>
        </pc:spChg>
        <pc:spChg chg="add del mod">
          <ac:chgData name="Nguyen Bich Ngoc" userId="66b5d03f9f54eb73" providerId="LiveId" clId="{8ADC498B-4111-4D8B-A2BC-FECF66916645}" dt="2024-11-23T15:31:09.873" v="2839" actId="6264"/>
          <ac:spMkLst>
            <pc:docMk/>
            <pc:sldMk cId="243704747" sldId="361"/>
            <ac:spMk id="8" creationId="{892F96DF-0E0B-ECFE-BFE2-C2494D9F4DE9}"/>
          </ac:spMkLst>
        </pc:spChg>
        <pc:spChg chg="add del mod">
          <ac:chgData name="Nguyen Bich Ngoc" userId="66b5d03f9f54eb73" providerId="LiveId" clId="{8ADC498B-4111-4D8B-A2BC-FECF66916645}" dt="2024-11-23T15:31:09.873" v="2839" actId="6264"/>
          <ac:spMkLst>
            <pc:docMk/>
            <pc:sldMk cId="243704747" sldId="361"/>
            <ac:spMk id="9" creationId="{936D4FFC-6D16-7572-755C-586E9DF26445}"/>
          </ac:spMkLst>
        </pc:spChg>
        <pc:spChg chg="add del mod">
          <ac:chgData name="Nguyen Bich Ngoc" userId="66b5d03f9f54eb73" providerId="LiveId" clId="{8ADC498B-4111-4D8B-A2BC-FECF66916645}" dt="2024-11-23T15:31:09.873" v="2839" actId="6264"/>
          <ac:spMkLst>
            <pc:docMk/>
            <pc:sldMk cId="243704747" sldId="361"/>
            <ac:spMk id="10" creationId="{824FC243-A92A-83A4-F7E2-8F0B94825659}"/>
          </ac:spMkLst>
        </pc:spChg>
        <pc:spChg chg="mod ord">
          <ac:chgData name="Nguyen Bich Ngoc" userId="66b5d03f9f54eb73" providerId="LiveId" clId="{8ADC498B-4111-4D8B-A2BC-FECF66916645}" dt="2024-11-23T15:31:09.873" v="2839" actId="6264"/>
          <ac:spMkLst>
            <pc:docMk/>
            <pc:sldMk cId="243704747" sldId="361"/>
            <ac:spMk id="11" creationId="{2F1FCDE7-DC02-CD75-486B-780C68EE04AB}"/>
          </ac:spMkLst>
        </pc:spChg>
      </pc:sldChg>
      <pc:sldChg chg="addSp delSp modSp del mod chgLayout">
        <pc:chgData name="Nguyen Bich Ngoc" userId="66b5d03f9f54eb73" providerId="LiveId" clId="{8ADC498B-4111-4D8B-A2BC-FECF66916645}" dt="2024-11-23T15:35:02.985" v="2865" actId="47"/>
        <pc:sldMkLst>
          <pc:docMk/>
          <pc:sldMk cId="1882472627" sldId="363"/>
        </pc:sldMkLst>
        <pc:spChg chg="mod ord">
          <ac:chgData name="Nguyen Bich Ngoc" userId="66b5d03f9f54eb73" providerId="LiveId" clId="{8ADC498B-4111-4D8B-A2BC-FECF66916645}" dt="2024-11-23T15:31:09.873" v="2839" actId="6264"/>
          <ac:spMkLst>
            <pc:docMk/>
            <pc:sldMk cId="1882472627" sldId="363"/>
            <ac:spMk id="2" creationId="{C327FB3B-D67B-5CEE-BC2A-82332EB4EDA3}"/>
          </ac:spMkLst>
        </pc:spChg>
        <pc:spChg chg="mod ord">
          <ac:chgData name="Nguyen Bich Ngoc" userId="66b5d03f9f54eb73" providerId="LiveId" clId="{8ADC498B-4111-4D8B-A2BC-FECF66916645}" dt="2024-11-23T15:31:09.873" v="2839" actId="6264"/>
          <ac:spMkLst>
            <pc:docMk/>
            <pc:sldMk cId="1882472627" sldId="363"/>
            <ac:spMk id="3" creationId="{0024B34A-63FB-0C66-A6C8-B364181CDA9D}"/>
          </ac:spMkLst>
        </pc:spChg>
        <pc:spChg chg="mod ord">
          <ac:chgData name="Nguyen Bich Ngoc" userId="66b5d03f9f54eb73" providerId="LiveId" clId="{8ADC498B-4111-4D8B-A2BC-FECF66916645}" dt="2024-11-23T15:31:09.873" v="2839" actId="6264"/>
          <ac:spMkLst>
            <pc:docMk/>
            <pc:sldMk cId="1882472627" sldId="363"/>
            <ac:spMk id="4" creationId="{BFDEA9D2-E9E3-5B1D-A78B-7E968FB5E773}"/>
          </ac:spMkLst>
        </pc:spChg>
        <pc:spChg chg="mod ord">
          <ac:chgData name="Nguyen Bich Ngoc" userId="66b5d03f9f54eb73" providerId="LiveId" clId="{8ADC498B-4111-4D8B-A2BC-FECF66916645}" dt="2024-11-23T15:31:09.873" v="2839" actId="6264"/>
          <ac:spMkLst>
            <pc:docMk/>
            <pc:sldMk cId="1882472627" sldId="363"/>
            <ac:spMk id="5" creationId="{5A8547B4-F30F-BB6D-BCC4-0EB373F40212}"/>
          </ac:spMkLst>
        </pc:spChg>
        <pc:spChg chg="mod ord">
          <ac:chgData name="Nguyen Bich Ngoc" userId="66b5d03f9f54eb73" providerId="LiveId" clId="{8ADC498B-4111-4D8B-A2BC-FECF66916645}" dt="2024-11-23T15:31:09.873" v="2839" actId="6264"/>
          <ac:spMkLst>
            <pc:docMk/>
            <pc:sldMk cId="1882472627" sldId="363"/>
            <ac:spMk id="7" creationId="{E11ADD36-8D29-3597-4C1C-F775A6F005D0}"/>
          </ac:spMkLst>
        </pc:spChg>
        <pc:spChg chg="add del mod">
          <ac:chgData name="Nguyen Bich Ngoc" userId="66b5d03f9f54eb73" providerId="LiveId" clId="{8ADC498B-4111-4D8B-A2BC-FECF66916645}" dt="2024-11-23T15:31:09.873" v="2839" actId="6264"/>
          <ac:spMkLst>
            <pc:docMk/>
            <pc:sldMk cId="1882472627" sldId="363"/>
            <ac:spMk id="8" creationId="{434F9D31-0441-9042-AC75-5E475F5730A2}"/>
          </ac:spMkLst>
        </pc:spChg>
        <pc:spChg chg="add del mod">
          <ac:chgData name="Nguyen Bich Ngoc" userId="66b5d03f9f54eb73" providerId="LiveId" clId="{8ADC498B-4111-4D8B-A2BC-FECF66916645}" dt="2024-11-23T15:31:09.873" v="2839" actId="6264"/>
          <ac:spMkLst>
            <pc:docMk/>
            <pc:sldMk cId="1882472627" sldId="363"/>
            <ac:spMk id="9" creationId="{C5CD551E-0200-9AFD-0298-347C20C747F6}"/>
          </ac:spMkLst>
        </pc:spChg>
        <pc:spChg chg="add del mod">
          <ac:chgData name="Nguyen Bich Ngoc" userId="66b5d03f9f54eb73" providerId="LiveId" clId="{8ADC498B-4111-4D8B-A2BC-FECF66916645}" dt="2024-11-23T15:31:09.873" v="2839" actId="6264"/>
          <ac:spMkLst>
            <pc:docMk/>
            <pc:sldMk cId="1882472627" sldId="363"/>
            <ac:spMk id="10" creationId="{3BEF7672-858A-8F85-9711-BED77DE58B36}"/>
          </ac:spMkLst>
        </pc:spChg>
        <pc:spChg chg="add del mod">
          <ac:chgData name="Nguyen Bich Ngoc" userId="66b5d03f9f54eb73" providerId="LiveId" clId="{8ADC498B-4111-4D8B-A2BC-FECF66916645}" dt="2024-11-23T15:31:09.873" v="2839" actId="6264"/>
          <ac:spMkLst>
            <pc:docMk/>
            <pc:sldMk cId="1882472627" sldId="363"/>
            <ac:spMk id="11" creationId="{3D9E9B0D-2675-9534-7207-07312AA1A0DD}"/>
          </ac:spMkLst>
        </pc:spChg>
        <pc:spChg chg="add del mod">
          <ac:chgData name="Nguyen Bich Ngoc" userId="66b5d03f9f54eb73" providerId="LiveId" clId="{8ADC498B-4111-4D8B-A2BC-FECF66916645}" dt="2024-11-23T15:31:09.873" v="2839" actId="6264"/>
          <ac:spMkLst>
            <pc:docMk/>
            <pc:sldMk cId="1882472627" sldId="363"/>
            <ac:spMk id="12" creationId="{8D7EFDE2-8E76-E2C7-1C04-97EFA065A40D}"/>
          </ac:spMkLst>
        </pc:spChg>
      </pc:sldChg>
      <pc:sldChg chg="addSp delSp modSp del mod chgLayout">
        <pc:chgData name="Nguyen Bich Ngoc" userId="66b5d03f9f54eb73" providerId="LiveId" clId="{8ADC498B-4111-4D8B-A2BC-FECF66916645}" dt="2024-11-23T15:35:03.972" v="2866" actId="47"/>
        <pc:sldMkLst>
          <pc:docMk/>
          <pc:sldMk cId="3266732750" sldId="364"/>
        </pc:sldMkLst>
        <pc:spChg chg="mod ord">
          <ac:chgData name="Nguyen Bich Ngoc" userId="66b5d03f9f54eb73" providerId="LiveId" clId="{8ADC498B-4111-4D8B-A2BC-FECF66916645}" dt="2024-11-23T15:31:09.873" v="2839" actId="6264"/>
          <ac:spMkLst>
            <pc:docMk/>
            <pc:sldMk cId="3266732750" sldId="364"/>
            <ac:spMk id="2" creationId="{3B072D9D-D7F6-7960-E178-D5991EB2FFC4}"/>
          </ac:spMkLst>
        </pc:spChg>
        <pc:spChg chg="mod ord">
          <ac:chgData name="Nguyen Bich Ngoc" userId="66b5d03f9f54eb73" providerId="LiveId" clId="{8ADC498B-4111-4D8B-A2BC-FECF66916645}" dt="2024-11-23T15:31:09.873" v="2839" actId="6264"/>
          <ac:spMkLst>
            <pc:docMk/>
            <pc:sldMk cId="3266732750" sldId="364"/>
            <ac:spMk id="3" creationId="{FEE80411-A520-D3EE-5193-5A4C5033D170}"/>
          </ac:spMkLst>
        </pc:spChg>
        <pc:spChg chg="mod ord">
          <ac:chgData name="Nguyen Bich Ngoc" userId="66b5d03f9f54eb73" providerId="LiveId" clId="{8ADC498B-4111-4D8B-A2BC-FECF66916645}" dt="2024-11-23T15:31:09.873" v="2839" actId="6264"/>
          <ac:spMkLst>
            <pc:docMk/>
            <pc:sldMk cId="3266732750" sldId="364"/>
            <ac:spMk id="4" creationId="{199E79F1-166A-1F21-D415-0C1125E4ED65}"/>
          </ac:spMkLst>
        </pc:spChg>
        <pc:spChg chg="mod ord">
          <ac:chgData name="Nguyen Bich Ngoc" userId="66b5d03f9f54eb73" providerId="LiveId" clId="{8ADC498B-4111-4D8B-A2BC-FECF66916645}" dt="2024-11-23T15:31:09.873" v="2839" actId="6264"/>
          <ac:spMkLst>
            <pc:docMk/>
            <pc:sldMk cId="3266732750" sldId="364"/>
            <ac:spMk id="5" creationId="{05A2DE00-BBC9-CBF3-D357-89D8AE0FB464}"/>
          </ac:spMkLst>
        </pc:spChg>
        <pc:spChg chg="mod ord">
          <ac:chgData name="Nguyen Bich Ngoc" userId="66b5d03f9f54eb73" providerId="LiveId" clId="{8ADC498B-4111-4D8B-A2BC-FECF66916645}" dt="2024-11-23T15:31:09.873" v="2839" actId="6264"/>
          <ac:spMkLst>
            <pc:docMk/>
            <pc:sldMk cId="3266732750" sldId="364"/>
            <ac:spMk id="6" creationId="{C7F8ED7E-6FB6-042D-C764-35473A20549C}"/>
          </ac:spMkLst>
        </pc:spChg>
        <pc:spChg chg="add del mod">
          <ac:chgData name="Nguyen Bich Ngoc" userId="66b5d03f9f54eb73" providerId="LiveId" clId="{8ADC498B-4111-4D8B-A2BC-FECF66916645}" dt="2024-11-23T15:31:09.873" v="2839" actId="6264"/>
          <ac:spMkLst>
            <pc:docMk/>
            <pc:sldMk cId="3266732750" sldId="364"/>
            <ac:spMk id="7" creationId="{A4FFEFBA-F0BD-ABBC-A696-7D70E300AF18}"/>
          </ac:spMkLst>
        </pc:spChg>
        <pc:spChg chg="add del mod">
          <ac:chgData name="Nguyen Bich Ngoc" userId="66b5d03f9f54eb73" providerId="LiveId" clId="{8ADC498B-4111-4D8B-A2BC-FECF66916645}" dt="2024-11-23T15:31:09.873" v="2839" actId="6264"/>
          <ac:spMkLst>
            <pc:docMk/>
            <pc:sldMk cId="3266732750" sldId="364"/>
            <ac:spMk id="8" creationId="{BEAA434F-ABC1-87C8-C654-2EEC8151C427}"/>
          </ac:spMkLst>
        </pc:spChg>
        <pc:spChg chg="add del mod">
          <ac:chgData name="Nguyen Bich Ngoc" userId="66b5d03f9f54eb73" providerId="LiveId" clId="{8ADC498B-4111-4D8B-A2BC-FECF66916645}" dt="2024-11-23T15:31:09.873" v="2839" actId="6264"/>
          <ac:spMkLst>
            <pc:docMk/>
            <pc:sldMk cId="3266732750" sldId="364"/>
            <ac:spMk id="9" creationId="{06749CA8-7FF6-C500-7AB7-F777A00705DB}"/>
          </ac:spMkLst>
        </pc:spChg>
        <pc:spChg chg="add del mod">
          <ac:chgData name="Nguyen Bich Ngoc" userId="66b5d03f9f54eb73" providerId="LiveId" clId="{8ADC498B-4111-4D8B-A2BC-FECF66916645}" dt="2024-11-23T15:31:09.873" v="2839" actId="6264"/>
          <ac:spMkLst>
            <pc:docMk/>
            <pc:sldMk cId="3266732750" sldId="364"/>
            <ac:spMk id="10" creationId="{1FBFB142-21FE-45B8-5F08-E8641D9E699E}"/>
          </ac:spMkLst>
        </pc:spChg>
        <pc:spChg chg="add del mod">
          <ac:chgData name="Nguyen Bich Ngoc" userId="66b5d03f9f54eb73" providerId="LiveId" clId="{8ADC498B-4111-4D8B-A2BC-FECF66916645}" dt="2024-11-23T15:31:09.873" v="2839" actId="6264"/>
          <ac:spMkLst>
            <pc:docMk/>
            <pc:sldMk cId="3266732750" sldId="364"/>
            <ac:spMk id="11" creationId="{77E50B2D-73AD-E976-EFC1-A6B9CD1CC305}"/>
          </ac:spMkLst>
        </pc:spChg>
      </pc:sldChg>
      <pc:sldChg chg="addSp delSp modSp del mod chgLayout">
        <pc:chgData name="Nguyen Bich Ngoc" userId="66b5d03f9f54eb73" providerId="LiveId" clId="{8ADC498B-4111-4D8B-A2BC-FECF66916645}" dt="2024-11-23T15:35:05.448" v="2868" actId="47"/>
        <pc:sldMkLst>
          <pc:docMk/>
          <pc:sldMk cId="1282663414" sldId="365"/>
        </pc:sldMkLst>
        <pc:spChg chg="mod ord">
          <ac:chgData name="Nguyen Bich Ngoc" userId="66b5d03f9f54eb73" providerId="LiveId" clId="{8ADC498B-4111-4D8B-A2BC-FECF66916645}" dt="2024-11-23T15:31:09.873" v="2839" actId="6264"/>
          <ac:spMkLst>
            <pc:docMk/>
            <pc:sldMk cId="1282663414" sldId="365"/>
            <ac:spMk id="2" creationId="{68C17341-0167-4CB4-5964-F5F9A5338D52}"/>
          </ac:spMkLst>
        </pc:spChg>
        <pc:spChg chg="mod ord">
          <ac:chgData name="Nguyen Bich Ngoc" userId="66b5d03f9f54eb73" providerId="LiveId" clId="{8ADC498B-4111-4D8B-A2BC-FECF66916645}" dt="2024-11-23T15:31:09.873" v="2839" actId="6264"/>
          <ac:spMkLst>
            <pc:docMk/>
            <pc:sldMk cId="1282663414" sldId="365"/>
            <ac:spMk id="3" creationId="{3714155B-E389-4EF2-57D3-329B2AF37B9D}"/>
          </ac:spMkLst>
        </pc:spChg>
        <pc:spChg chg="mod ord">
          <ac:chgData name="Nguyen Bich Ngoc" userId="66b5d03f9f54eb73" providerId="LiveId" clId="{8ADC498B-4111-4D8B-A2BC-FECF66916645}" dt="2024-11-23T15:31:09.873" v="2839" actId="6264"/>
          <ac:spMkLst>
            <pc:docMk/>
            <pc:sldMk cId="1282663414" sldId="365"/>
            <ac:spMk id="4" creationId="{E729AE15-D1D2-F4E3-F729-B4B089C7E2B6}"/>
          </ac:spMkLst>
        </pc:spChg>
        <pc:spChg chg="mod ord">
          <ac:chgData name="Nguyen Bich Ngoc" userId="66b5d03f9f54eb73" providerId="LiveId" clId="{8ADC498B-4111-4D8B-A2BC-FECF66916645}" dt="2024-11-23T15:31:09.873" v="2839" actId="6264"/>
          <ac:spMkLst>
            <pc:docMk/>
            <pc:sldMk cId="1282663414" sldId="365"/>
            <ac:spMk id="5" creationId="{7ED37CE7-5870-D597-1732-5468F631156D}"/>
          </ac:spMkLst>
        </pc:spChg>
        <pc:spChg chg="mod ord">
          <ac:chgData name="Nguyen Bich Ngoc" userId="66b5d03f9f54eb73" providerId="LiveId" clId="{8ADC498B-4111-4D8B-A2BC-FECF66916645}" dt="2024-11-23T15:31:09.873" v="2839" actId="6264"/>
          <ac:spMkLst>
            <pc:docMk/>
            <pc:sldMk cId="1282663414" sldId="365"/>
            <ac:spMk id="6" creationId="{430950F6-4178-2B8A-92A3-DA2AF25BDCFD}"/>
          </ac:spMkLst>
        </pc:spChg>
        <pc:spChg chg="add del mod">
          <ac:chgData name="Nguyen Bich Ngoc" userId="66b5d03f9f54eb73" providerId="LiveId" clId="{8ADC498B-4111-4D8B-A2BC-FECF66916645}" dt="2024-11-23T15:31:09.873" v="2839" actId="6264"/>
          <ac:spMkLst>
            <pc:docMk/>
            <pc:sldMk cId="1282663414" sldId="365"/>
            <ac:spMk id="8" creationId="{FD8FDCC3-E979-BFF1-585C-1C911414F076}"/>
          </ac:spMkLst>
        </pc:spChg>
        <pc:spChg chg="add del mod">
          <ac:chgData name="Nguyen Bich Ngoc" userId="66b5d03f9f54eb73" providerId="LiveId" clId="{8ADC498B-4111-4D8B-A2BC-FECF66916645}" dt="2024-11-23T15:31:09.873" v="2839" actId="6264"/>
          <ac:spMkLst>
            <pc:docMk/>
            <pc:sldMk cId="1282663414" sldId="365"/>
            <ac:spMk id="9" creationId="{DEFE71C3-536E-47EA-B57C-BF4F0C0C54C8}"/>
          </ac:spMkLst>
        </pc:spChg>
        <pc:spChg chg="add del mod">
          <ac:chgData name="Nguyen Bich Ngoc" userId="66b5d03f9f54eb73" providerId="LiveId" clId="{8ADC498B-4111-4D8B-A2BC-FECF66916645}" dt="2024-11-23T15:31:09.873" v="2839" actId="6264"/>
          <ac:spMkLst>
            <pc:docMk/>
            <pc:sldMk cId="1282663414" sldId="365"/>
            <ac:spMk id="10" creationId="{51B98CD6-5A46-C459-ABED-9B216B686925}"/>
          </ac:spMkLst>
        </pc:spChg>
        <pc:spChg chg="add del mod">
          <ac:chgData name="Nguyen Bich Ngoc" userId="66b5d03f9f54eb73" providerId="LiveId" clId="{8ADC498B-4111-4D8B-A2BC-FECF66916645}" dt="2024-11-23T15:31:09.873" v="2839" actId="6264"/>
          <ac:spMkLst>
            <pc:docMk/>
            <pc:sldMk cId="1282663414" sldId="365"/>
            <ac:spMk id="11" creationId="{51BDA6AE-9D10-9876-1572-B9CA489EF936}"/>
          </ac:spMkLst>
        </pc:spChg>
        <pc:spChg chg="add del mod">
          <ac:chgData name="Nguyen Bich Ngoc" userId="66b5d03f9f54eb73" providerId="LiveId" clId="{8ADC498B-4111-4D8B-A2BC-FECF66916645}" dt="2024-11-23T15:31:09.873" v="2839" actId="6264"/>
          <ac:spMkLst>
            <pc:docMk/>
            <pc:sldMk cId="1282663414" sldId="365"/>
            <ac:spMk id="12" creationId="{6AAEAFD4-CC95-DAD0-C027-FF6422341940}"/>
          </ac:spMkLst>
        </pc:spChg>
      </pc:sldChg>
      <pc:sldChg chg="addSp delSp modSp del mod chgLayout">
        <pc:chgData name="Nguyen Bich Ngoc" userId="66b5d03f9f54eb73" providerId="LiveId" clId="{8ADC498B-4111-4D8B-A2BC-FECF66916645}" dt="2024-11-23T15:35:09.406" v="2873" actId="47"/>
        <pc:sldMkLst>
          <pc:docMk/>
          <pc:sldMk cId="1785570272" sldId="367"/>
        </pc:sldMkLst>
        <pc:spChg chg="mod ord">
          <ac:chgData name="Nguyen Bich Ngoc" userId="66b5d03f9f54eb73" providerId="LiveId" clId="{8ADC498B-4111-4D8B-A2BC-FECF66916645}" dt="2024-11-23T15:31:09.873" v="2839" actId="6264"/>
          <ac:spMkLst>
            <pc:docMk/>
            <pc:sldMk cId="1785570272" sldId="367"/>
            <ac:spMk id="2" creationId="{33E09530-8836-5AE6-BAEF-CF91C4E78E58}"/>
          </ac:spMkLst>
        </pc:spChg>
        <pc:spChg chg="add del mod">
          <ac:chgData name="Nguyen Bich Ngoc" userId="66b5d03f9f54eb73" providerId="LiveId" clId="{8ADC498B-4111-4D8B-A2BC-FECF66916645}" dt="2024-11-23T15:31:09.873" v="2839" actId="6264"/>
          <ac:spMkLst>
            <pc:docMk/>
            <pc:sldMk cId="1785570272" sldId="367"/>
            <ac:spMk id="3" creationId="{D463B4AB-5EBA-05CB-CF90-FF997F0BB393}"/>
          </ac:spMkLst>
        </pc:spChg>
        <pc:spChg chg="mod ord">
          <ac:chgData name="Nguyen Bich Ngoc" userId="66b5d03f9f54eb73" providerId="LiveId" clId="{8ADC498B-4111-4D8B-A2BC-FECF66916645}" dt="2024-11-23T15:31:09.873" v="2839" actId="6264"/>
          <ac:spMkLst>
            <pc:docMk/>
            <pc:sldMk cId="1785570272" sldId="367"/>
            <ac:spMk id="4" creationId="{D295C997-199A-27B4-692D-D700EEF6F28E}"/>
          </ac:spMkLst>
        </pc:spChg>
        <pc:spChg chg="mod ord">
          <ac:chgData name="Nguyen Bich Ngoc" userId="66b5d03f9f54eb73" providerId="LiveId" clId="{8ADC498B-4111-4D8B-A2BC-FECF66916645}" dt="2024-11-23T15:31:09.873" v="2839" actId="6264"/>
          <ac:spMkLst>
            <pc:docMk/>
            <pc:sldMk cId="1785570272" sldId="367"/>
            <ac:spMk id="5" creationId="{24714722-21FE-FCCB-98E9-5012D83F42CC}"/>
          </ac:spMkLst>
        </pc:spChg>
        <pc:spChg chg="mod ord">
          <ac:chgData name="Nguyen Bich Ngoc" userId="66b5d03f9f54eb73" providerId="LiveId" clId="{8ADC498B-4111-4D8B-A2BC-FECF66916645}" dt="2024-11-23T15:31:09.873" v="2839" actId="6264"/>
          <ac:spMkLst>
            <pc:docMk/>
            <pc:sldMk cId="1785570272" sldId="367"/>
            <ac:spMk id="6" creationId="{F3DE1110-8E58-6BFF-4A12-1F4E07DB9F91}"/>
          </ac:spMkLst>
        </pc:spChg>
        <pc:spChg chg="add del mod">
          <ac:chgData name="Nguyen Bich Ngoc" userId="66b5d03f9f54eb73" providerId="LiveId" clId="{8ADC498B-4111-4D8B-A2BC-FECF66916645}" dt="2024-11-23T15:31:09.873" v="2839" actId="6264"/>
          <ac:spMkLst>
            <pc:docMk/>
            <pc:sldMk cId="1785570272" sldId="367"/>
            <ac:spMk id="7" creationId="{D8C01816-46D6-ED92-5F6A-FCDE48544F64}"/>
          </ac:spMkLst>
        </pc:spChg>
        <pc:spChg chg="mod ord">
          <ac:chgData name="Nguyen Bich Ngoc" userId="66b5d03f9f54eb73" providerId="LiveId" clId="{8ADC498B-4111-4D8B-A2BC-FECF66916645}" dt="2024-11-23T15:31:09.873" v="2839" actId="6264"/>
          <ac:spMkLst>
            <pc:docMk/>
            <pc:sldMk cId="1785570272" sldId="367"/>
            <ac:spMk id="8" creationId="{09F5782E-5FCB-4E65-9C80-5DB88425BACE}"/>
          </ac:spMkLst>
        </pc:spChg>
        <pc:spChg chg="add del mod">
          <ac:chgData name="Nguyen Bich Ngoc" userId="66b5d03f9f54eb73" providerId="LiveId" clId="{8ADC498B-4111-4D8B-A2BC-FECF66916645}" dt="2024-11-23T15:31:09.873" v="2839" actId="6264"/>
          <ac:spMkLst>
            <pc:docMk/>
            <pc:sldMk cId="1785570272" sldId="367"/>
            <ac:spMk id="9" creationId="{A8C70116-EFA7-D3FE-C0C0-6CD56EF926AE}"/>
          </ac:spMkLst>
        </pc:spChg>
        <pc:spChg chg="add del mod">
          <ac:chgData name="Nguyen Bich Ngoc" userId="66b5d03f9f54eb73" providerId="LiveId" clId="{8ADC498B-4111-4D8B-A2BC-FECF66916645}" dt="2024-11-23T15:31:09.873" v="2839" actId="6264"/>
          <ac:spMkLst>
            <pc:docMk/>
            <pc:sldMk cId="1785570272" sldId="367"/>
            <ac:spMk id="10" creationId="{04D10CC3-2CBE-3333-B527-269609A9B45D}"/>
          </ac:spMkLst>
        </pc:spChg>
        <pc:spChg chg="add del mod">
          <ac:chgData name="Nguyen Bich Ngoc" userId="66b5d03f9f54eb73" providerId="LiveId" clId="{8ADC498B-4111-4D8B-A2BC-FECF66916645}" dt="2024-11-23T15:31:09.873" v="2839" actId="6264"/>
          <ac:spMkLst>
            <pc:docMk/>
            <pc:sldMk cId="1785570272" sldId="367"/>
            <ac:spMk id="11" creationId="{15F3AED5-E4FF-6A20-9559-824A1BA68047}"/>
          </ac:spMkLst>
        </pc:spChg>
      </pc:sldChg>
      <pc:sldChg chg="addSp delSp modSp del mod chgLayout">
        <pc:chgData name="Nguyen Bich Ngoc" userId="66b5d03f9f54eb73" providerId="LiveId" clId="{8ADC498B-4111-4D8B-A2BC-FECF66916645}" dt="2024-11-23T15:35:11.846" v="2876" actId="47"/>
        <pc:sldMkLst>
          <pc:docMk/>
          <pc:sldMk cId="2014836540" sldId="368"/>
        </pc:sldMkLst>
        <pc:spChg chg="mod ord">
          <ac:chgData name="Nguyen Bich Ngoc" userId="66b5d03f9f54eb73" providerId="LiveId" clId="{8ADC498B-4111-4D8B-A2BC-FECF66916645}" dt="2024-11-23T15:31:09.873" v="2839" actId="6264"/>
          <ac:spMkLst>
            <pc:docMk/>
            <pc:sldMk cId="2014836540" sldId="368"/>
            <ac:spMk id="2" creationId="{33E09530-8836-5AE6-BAEF-CF91C4E78E58}"/>
          </ac:spMkLst>
        </pc:spChg>
        <pc:spChg chg="mod ord">
          <ac:chgData name="Nguyen Bich Ngoc" userId="66b5d03f9f54eb73" providerId="LiveId" clId="{8ADC498B-4111-4D8B-A2BC-FECF66916645}" dt="2024-11-23T15:31:09.873" v="2839" actId="6264"/>
          <ac:spMkLst>
            <pc:docMk/>
            <pc:sldMk cId="2014836540" sldId="368"/>
            <ac:spMk id="3" creationId="{185FB33B-5A66-8D96-E0AC-FCA94E2E2E18}"/>
          </ac:spMkLst>
        </pc:spChg>
        <pc:spChg chg="mod ord">
          <ac:chgData name="Nguyen Bich Ngoc" userId="66b5d03f9f54eb73" providerId="LiveId" clId="{8ADC498B-4111-4D8B-A2BC-FECF66916645}" dt="2024-11-23T15:31:09.873" v="2839" actId="6264"/>
          <ac:spMkLst>
            <pc:docMk/>
            <pc:sldMk cId="2014836540" sldId="368"/>
            <ac:spMk id="4" creationId="{D295C997-199A-27B4-692D-D700EEF6F28E}"/>
          </ac:spMkLst>
        </pc:spChg>
        <pc:spChg chg="mod ord">
          <ac:chgData name="Nguyen Bich Ngoc" userId="66b5d03f9f54eb73" providerId="LiveId" clId="{8ADC498B-4111-4D8B-A2BC-FECF66916645}" dt="2024-11-23T15:31:09.873" v="2839" actId="6264"/>
          <ac:spMkLst>
            <pc:docMk/>
            <pc:sldMk cId="2014836540" sldId="368"/>
            <ac:spMk id="5" creationId="{24714722-21FE-FCCB-98E9-5012D83F42CC}"/>
          </ac:spMkLst>
        </pc:spChg>
        <pc:spChg chg="mod ord">
          <ac:chgData name="Nguyen Bich Ngoc" userId="66b5d03f9f54eb73" providerId="LiveId" clId="{8ADC498B-4111-4D8B-A2BC-FECF66916645}" dt="2024-11-23T15:31:09.873" v="2839" actId="6264"/>
          <ac:spMkLst>
            <pc:docMk/>
            <pc:sldMk cId="2014836540" sldId="368"/>
            <ac:spMk id="6" creationId="{E74901A1-19DF-EE87-63DB-CD7FB560405C}"/>
          </ac:spMkLst>
        </pc:spChg>
        <pc:spChg chg="add del mod">
          <ac:chgData name="Nguyen Bich Ngoc" userId="66b5d03f9f54eb73" providerId="LiveId" clId="{8ADC498B-4111-4D8B-A2BC-FECF66916645}" dt="2024-11-23T15:31:09.873" v="2839" actId="6264"/>
          <ac:spMkLst>
            <pc:docMk/>
            <pc:sldMk cId="2014836540" sldId="368"/>
            <ac:spMk id="7" creationId="{6F214F4C-34DA-E4C2-8B6D-6E597ABB26F4}"/>
          </ac:spMkLst>
        </pc:spChg>
        <pc:spChg chg="add del mod">
          <ac:chgData name="Nguyen Bich Ngoc" userId="66b5d03f9f54eb73" providerId="LiveId" clId="{8ADC498B-4111-4D8B-A2BC-FECF66916645}" dt="2024-11-23T15:31:09.873" v="2839" actId="6264"/>
          <ac:spMkLst>
            <pc:docMk/>
            <pc:sldMk cId="2014836540" sldId="368"/>
            <ac:spMk id="8" creationId="{9D0AB1EE-D705-82B9-6512-266FAB244A8F}"/>
          </ac:spMkLst>
        </pc:spChg>
        <pc:spChg chg="add del mod">
          <ac:chgData name="Nguyen Bich Ngoc" userId="66b5d03f9f54eb73" providerId="LiveId" clId="{8ADC498B-4111-4D8B-A2BC-FECF66916645}" dt="2024-11-23T15:31:09.873" v="2839" actId="6264"/>
          <ac:spMkLst>
            <pc:docMk/>
            <pc:sldMk cId="2014836540" sldId="368"/>
            <ac:spMk id="9" creationId="{71FF5A01-6F1F-5022-4D78-9F1754218EAC}"/>
          </ac:spMkLst>
        </pc:spChg>
        <pc:spChg chg="add del mod">
          <ac:chgData name="Nguyen Bich Ngoc" userId="66b5d03f9f54eb73" providerId="LiveId" clId="{8ADC498B-4111-4D8B-A2BC-FECF66916645}" dt="2024-11-23T15:31:09.873" v="2839" actId="6264"/>
          <ac:spMkLst>
            <pc:docMk/>
            <pc:sldMk cId="2014836540" sldId="368"/>
            <ac:spMk id="10" creationId="{1BB7445A-459D-B772-1C01-722003DF068A}"/>
          </ac:spMkLst>
        </pc:spChg>
        <pc:spChg chg="add del mod">
          <ac:chgData name="Nguyen Bich Ngoc" userId="66b5d03f9f54eb73" providerId="LiveId" clId="{8ADC498B-4111-4D8B-A2BC-FECF66916645}" dt="2024-11-23T15:31:09.873" v="2839" actId="6264"/>
          <ac:spMkLst>
            <pc:docMk/>
            <pc:sldMk cId="2014836540" sldId="368"/>
            <ac:spMk id="11" creationId="{07932608-B5A7-8C26-5760-917D43DF47D8}"/>
          </ac:spMkLst>
        </pc:spChg>
      </pc:sldChg>
      <pc:sldChg chg="addSp delSp modSp del mod chgLayout">
        <pc:chgData name="Nguyen Bich Ngoc" userId="66b5d03f9f54eb73" providerId="LiveId" clId="{8ADC498B-4111-4D8B-A2BC-FECF66916645}" dt="2024-11-23T15:39:36.838" v="2986" actId="47"/>
        <pc:sldMkLst>
          <pc:docMk/>
          <pc:sldMk cId="2991263127" sldId="369"/>
        </pc:sldMkLst>
        <pc:spChg chg="mod ord">
          <ac:chgData name="Nguyen Bich Ngoc" userId="66b5d03f9f54eb73" providerId="LiveId" clId="{8ADC498B-4111-4D8B-A2BC-FECF66916645}" dt="2024-11-23T15:31:09.873" v="2839" actId="6264"/>
          <ac:spMkLst>
            <pc:docMk/>
            <pc:sldMk cId="2991263127" sldId="369"/>
            <ac:spMk id="2" creationId="{AEA88B93-24EC-8323-1D7B-31B7C26FC2F0}"/>
          </ac:spMkLst>
        </pc:spChg>
        <pc:spChg chg="mod ord">
          <ac:chgData name="Nguyen Bich Ngoc" userId="66b5d03f9f54eb73" providerId="LiveId" clId="{8ADC498B-4111-4D8B-A2BC-FECF66916645}" dt="2024-11-23T15:31:09.873" v="2839" actId="6264"/>
          <ac:spMkLst>
            <pc:docMk/>
            <pc:sldMk cId="2991263127" sldId="369"/>
            <ac:spMk id="3" creationId="{B5C3F88E-FD52-7315-8280-99D1E7BE583B}"/>
          </ac:spMkLst>
        </pc:spChg>
        <pc:spChg chg="mod ord">
          <ac:chgData name="Nguyen Bich Ngoc" userId="66b5d03f9f54eb73" providerId="LiveId" clId="{8ADC498B-4111-4D8B-A2BC-FECF66916645}" dt="2024-11-23T15:31:09.873" v="2839" actId="6264"/>
          <ac:spMkLst>
            <pc:docMk/>
            <pc:sldMk cId="2991263127" sldId="369"/>
            <ac:spMk id="4" creationId="{6CA19B48-3519-AF59-7E94-B8F52587789F}"/>
          </ac:spMkLst>
        </pc:spChg>
        <pc:spChg chg="mod ord">
          <ac:chgData name="Nguyen Bich Ngoc" userId="66b5d03f9f54eb73" providerId="LiveId" clId="{8ADC498B-4111-4D8B-A2BC-FECF66916645}" dt="2024-11-23T15:31:09.873" v="2839" actId="6264"/>
          <ac:spMkLst>
            <pc:docMk/>
            <pc:sldMk cId="2991263127" sldId="369"/>
            <ac:spMk id="5" creationId="{9BD7CB2A-A6F4-D374-CBDA-7CE3B7958466}"/>
          </ac:spMkLst>
        </pc:spChg>
        <pc:spChg chg="mod ord">
          <ac:chgData name="Nguyen Bich Ngoc" userId="66b5d03f9f54eb73" providerId="LiveId" clId="{8ADC498B-4111-4D8B-A2BC-FECF66916645}" dt="2024-11-23T15:31:09.873" v="2839" actId="6264"/>
          <ac:spMkLst>
            <pc:docMk/>
            <pc:sldMk cId="2991263127" sldId="369"/>
            <ac:spMk id="6" creationId="{503BABBF-DD36-9FE1-5A94-D4DB72AD5054}"/>
          </ac:spMkLst>
        </pc:spChg>
        <pc:spChg chg="add del mod">
          <ac:chgData name="Nguyen Bich Ngoc" userId="66b5d03f9f54eb73" providerId="LiveId" clId="{8ADC498B-4111-4D8B-A2BC-FECF66916645}" dt="2024-11-23T15:31:09.873" v="2839" actId="6264"/>
          <ac:spMkLst>
            <pc:docMk/>
            <pc:sldMk cId="2991263127" sldId="369"/>
            <ac:spMk id="7" creationId="{8591CEDD-DF08-D6A6-0CC9-744678377210}"/>
          </ac:spMkLst>
        </pc:spChg>
        <pc:spChg chg="add del mod">
          <ac:chgData name="Nguyen Bich Ngoc" userId="66b5d03f9f54eb73" providerId="LiveId" clId="{8ADC498B-4111-4D8B-A2BC-FECF66916645}" dt="2024-11-23T15:31:09.873" v="2839" actId="6264"/>
          <ac:spMkLst>
            <pc:docMk/>
            <pc:sldMk cId="2991263127" sldId="369"/>
            <ac:spMk id="8" creationId="{FBF0FE9F-3FA3-1941-AFB4-DB0B9500025E}"/>
          </ac:spMkLst>
        </pc:spChg>
        <pc:spChg chg="add del mod">
          <ac:chgData name="Nguyen Bich Ngoc" userId="66b5d03f9f54eb73" providerId="LiveId" clId="{8ADC498B-4111-4D8B-A2BC-FECF66916645}" dt="2024-11-23T15:31:09.873" v="2839" actId="6264"/>
          <ac:spMkLst>
            <pc:docMk/>
            <pc:sldMk cId="2991263127" sldId="369"/>
            <ac:spMk id="9" creationId="{9A826220-BECA-1152-48DC-EB1D3C7060A6}"/>
          </ac:spMkLst>
        </pc:spChg>
        <pc:spChg chg="add del mod">
          <ac:chgData name="Nguyen Bich Ngoc" userId="66b5d03f9f54eb73" providerId="LiveId" clId="{8ADC498B-4111-4D8B-A2BC-FECF66916645}" dt="2024-11-23T15:31:09.873" v="2839" actId="6264"/>
          <ac:spMkLst>
            <pc:docMk/>
            <pc:sldMk cId="2991263127" sldId="369"/>
            <ac:spMk id="10" creationId="{B904A6B4-EFFE-06CE-CB8A-EC1A5C9D7F95}"/>
          </ac:spMkLst>
        </pc:spChg>
        <pc:spChg chg="add del mod">
          <ac:chgData name="Nguyen Bich Ngoc" userId="66b5d03f9f54eb73" providerId="LiveId" clId="{8ADC498B-4111-4D8B-A2BC-FECF66916645}" dt="2024-11-23T15:31:09.873" v="2839" actId="6264"/>
          <ac:spMkLst>
            <pc:docMk/>
            <pc:sldMk cId="2991263127" sldId="369"/>
            <ac:spMk id="11" creationId="{778FDA12-95AD-959A-9998-076154E7E85D}"/>
          </ac:spMkLst>
        </pc:spChg>
      </pc:sldChg>
      <pc:sldChg chg="del">
        <pc:chgData name="Nguyen Bich Ngoc" userId="66b5d03f9f54eb73" providerId="LiveId" clId="{8ADC498B-4111-4D8B-A2BC-FECF66916645}" dt="2024-11-23T15:27:29.781" v="2797" actId="47"/>
        <pc:sldMkLst>
          <pc:docMk/>
          <pc:sldMk cId="3022929617" sldId="370"/>
        </pc:sldMkLst>
      </pc:sldChg>
      <pc:sldChg chg="addSp delSp modSp del mod chgLayout">
        <pc:chgData name="Nguyen Bich Ngoc" userId="66b5d03f9f54eb73" providerId="LiveId" clId="{8ADC498B-4111-4D8B-A2BC-FECF66916645}" dt="2024-11-23T15:35:10.961" v="2875" actId="47"/>
        <pc:sldMkLst>
          <pc:docMk/>
          <pc:sldMk cId="2826402824" sldId="372"/>
        </pc:sldMkLst>
        <pc:spChg chg="mod ord">
          <ac:chgData name="Nguyen Bich Ngoc" userId="66b5d03f9f54eb73" providerId="LiveId" clId="{8ADC498B-4111-4D8B-A2BC-FECF66916645}" dt="2024-11-23T15:31:09.873" v="2839" actId="6264"/>
          <ac:spMkLst>
            <pc:docMk/>
            <pc:sldMk cId="2826402824" sldId="372"/>
            <ac:spMk id="2" creationId="{3626E416-732A-2140-71E9-A870AE10CE23}"/>
          </ac:spMkLst>
        </pc:spChg>
        <pc:spChg chg="mod ord">
          <ac:chgData name="Nguyen Bich Ngoc" userId="66b5d03f9f54eb73" providerId="LiveId" clId="{8ADC498B-4111-4D8B-A2BC-FECF66916645}" dt="2024-11-23T15:31:09.873" v="2839" actId="6264"/>
          <ac:spMkLst>
            <pc:docMk/>
            <pc:sldMk cId="2826402824" sldId="372"/>
            <ac:spMk id="3" creationId="{83A2671B-EC91-95B2-3B30-D5423153A9E8}"/>
          </ac:spMkLst>
        </pc:spChg>
        <pc:spChg chg="mod ord">
          <ac:chgData name="Nguyen Bich Ngoc" userId="66b5d03f9f54eb73" providerId="LiveId" clId="{8ADC498B-4111-4D8B-A2BC-FECF66916645}" dt="2024-11-23T15:31:09.873" v="2839" actId="6264"/>
          <ac:spMkLst>
            <pc:docMk/>
            <pc:sldMk cId="2826402824" sldId="372"/>
            <ac:spMk id="4" creationId="{53064128-31D9-77E5-F6C7-6B1014533B37}"/>
          </ac:spMkLst>
        </pc:spChg>
        <pc:spChg chg="mod ord">
          <ac:chgData name="Nguyen Bich Ngoc" userId="66b5d03f9f54eb73" providerId="LiveId" clId="{8ADC498B-4111-4D8B-A2BC-FECF66916645}" dt="2024-11-23T15:31:09.873" v="2839" actId="6264"/>
          <ac:spMkLst>
            <pc:docMk/>
            <pc:sldMk cId="2826402824" sldId="372"/>
            <ac:spMk id="5" creationId="{485B6BF9-2ADF-CF71-3003-F364BFA0699D}"/>
          </ac:spMkLst>
        </pc:spChg>
        <pc:spChg chg="mod ord">
          <ac:chgData name="Nguyen Bich Ngoc" userId="66b5d03f9f54eb73" providerId="LiveId" clId="{8ADC498B-4111-4D8B-A2BC-FECF66916645}" dt="2024-11-23T15:31:09.873" v="2839" actId="6264"/>
          <ac:spMkLst>
            <pc:docMk/>
            <pc:sldMk cId="2826402824" sldId="372"/>
            <ac:spMk id="6" creationId="{8C983975-EAE0-C1D1-3A23-DD49075E19AC}"/>
          </ac:spMkLst>
        </pc:spChg>
        <pc:spChg chg="add del mod">
          <ac:chgData name="Nguyen Bich Ngoc" userId="66b5d03f9f54eb73" providerId="LiveId" clId="{8ADC498B-4111-4D8B-A2BC-FECF66916645}" dt="2024-11-23T15:31:09.873" v="2839" actId="6264"/>
          <ac:spMkLst>
            <pc:docMk/>
            <pc:sldMk cId="2826402824" sldId="372"/>
            <ac:spMk id="7" creationId="{838AED3F-1DB1-97C1-372C-B7F32EBD866E}"/>
          </ac:spMkLst>
        </pc:spChg>
        <pc:spChg chg="add del mod">
          <ac:chgData name="Nguyen Bich Ngoc" userId="66b5d03f9f54eb73" providerId="LiveId" clId="{8ADC498B-4111-4D8B-A2BC-FECF66916645}" dt="2024-11-23T15:31:09.873" v="2839" actId="6264"/>
          <ac:spMkLst>
            <pc:docMk/>
            <pc:sldMk cId="2826402824" sldId="372"/>
            <ac:spMk id="8" creationId="{490EB59B-0187-E383-5C3D-18919A956678}"/>
          </ac:spMkLst>
        </pc:spChg>
        <pc:spChg chg="add del mod">
          <ac:chgData name="Nguyen Bich Ngoc" userId="66b5d03f9f54eb73" providerId="LiveId" clId="{8ADC498B-4111-4D8B-A2BC-FECF66916645}" dt="2024-11-23T15:31:09.873" v="2839" actId="6264"/>
          <ac:spMkLst>
            <pc:docMk/>
            <pc:sldMk cId="2826402824" sldId="372"/>
            <ac:spMk id="9" creationId="{EF5B9D33-F5D7-C047-09CC-7577A41191F2}"/>
          </ac:spMkLst>
        </pc:spChg>
        <pc:spChg chg="add del mod">
          <ac:chgData name="Nguyen Bich Ngoc" userId="66b5d03f9f54eb73" providerId="LiveId" clId="{8ADC498B-4111-4D8B-A2BC-FECF66916645}" dt="2024-11-23T15:31:09.873" v="2839" actId="6264"/>
          <ac:spMkLst>
            <pc:docMk/>
            <pc:sldMk cId="2826402824" sldId="372"/>
            <ac:spMk id="10" creationId="{F9572018-05F8-2026-DF7B-7AF67FA2BF1E}"/>
          </ac:spMkLst>
        </pc:spChg>
        <pc:spChg chg="add del mod">
          <ac:chgData name="Nguyen Bich Ngoc" userId="66b5d03f9f54eb73" providerId="LiveId" clId="{8ADC498B-4111-4D8B-A2BC-FECF66916645}" dt="2024-11-23T15:31:09.873" v="2839" actId="6264"/>
          <ac:spMkLst>
            <pc:docMk/>
            <pc:sldMk cId="2826402824" sldId="372"/>
            <ac:spMk id="11" creationId="{3568C51D-FBFA-37B8-6B54-FCBDC02CCA88}"/>
          </ac:spMkLst>
        </pc:spChg>
      </pc:sldChg>
      <pc:sldChg chg="addSp delSp modSp mod chgLayout">
        <pc:chgData name="Nguyen Bich Ngoc" userId="66b5d03f9f54eb73" providerId="LiveId" clId="{8ADC498B-4111-4D8B-A2BC-FECF66916645}" dt="2024-11-23T15:31:09.873" v="2839" actId="6264"/>
        <pc:sldMkLst>
          <pc:docMk/>
          <pc:sldMk cId="434467246" sldId="373"/>
        </pc:sldMkLst>
        <pc:spChg chg="mod ord">
          <ac:chgData name="Nguyen Bich Ngoc" userId="66b5d03f9f54eb73" providerId="LiveId" clId="{8ADC498B-4111-4D8B-A2BC-FECF66916645}" dt="2024-11-23T15:31:09.873" v="2839" actId="6264"/>
          <ac:spMkLst>
            <pc:docMk/>
            <pc:sldMk cId="434467246" sldId="373"/>
            <ac:spMk id="2" creationId="{AEA88B93-24EC-8323-1D7B-31B7C26FC2F0}"/>
          </ac:spMkLst>
        </pc:spChg>
        <pc:spChg chg="add del mod">
          <ac:chgData name="Nguyen Bich Ngoc" userId="66b5d03f9f54eb73" providerId="LiveId" clId="{8ADC498B-4111-4D8B-A2BC-FECF66916645}" dt="2024-11-23T15:31:09.873" v="2839" actId="6264"/>
          <ac:spMkLst>
            <pc:docMk/>
            <pc:sldMk cId="434467246" sldId="373"/>
            <ac:spMk id="3" creationId="{DBF8D159-E002-54E9-8994-5E524FA235FC}"/>
          </ac:spMkLst>
        </pc:spChg>
        <pc:spChg chg="mod ord">
          <ac:chgData name="Nguyen Bich Ngoc" userId="66b5d03f9f54eb73" providerId="LiveId" clId="{8ADC498B-4111-4D8B-A2BC-FECF66916645}" dt="2024-11-23T15:31:09.873" v="2839" actId="6264"/>
          <ac:spMkLst>
            <pc:docMk/>
            <pc:sldMk cId="434467246" sldId="373"/>
            <ac:spMk id="4" creationId="{6CA19B48-3519-AF59-7E94-B8F52587789F}"/>
          </ac:spMkLst>
        </pc:spChg>
        <pc:spChg chg="mod ord">
          <ac:chgData name="Nguyen Bich Ngoc" userId="66b5d03f9f54eb73" providerId="LiveId" clId="{8ADC498B-4111-4D8B-A2BC-FECF66916645}" dt="2024-11-23T15:31:09.873" v="2839" actId="6264"/>
          <ac:spMkLst>
            <pc:docMk/>
            <pc:sldMk cId="434467246" sldId="373"/>
            <ac:spMk id="5" creationId="{9BD7CB2A-A6F4-D374-CBDA-7CE3B7958466}"/>
          </ac:spMkLst>
        </pc:spChg>
        <pc:spChg chg="add del mod">
          <ac:chgData name="Nguyen Bich Ngoc" userId="66b5d03f9f54eb73" providerId="LiveId" clId="{8ADC498B-4111-4D8B-A2BC-FECF66916645}" dt="2024-11-23T15:31:09.873" v="2839" actId="6264"/>
          <ac:spMkLst>
            <pc:docMk/>
            <pc:sldMk cId="434467246" sldId="373"/>
            <ac:spMk id="6" creationId="{F42C2D47-4855-7115-E378-D6B3B68F57A2}"/>
          </ac:spMkLst>
        </pc:spChg>
        <pc:spChg chg="mod ord">
          <ac:chgData name="Nguyen Bich Ngoc" userId="66b5d03f9f54eb73" providerId="LiveId" clId="{8ADC498B-4111-4D8B-A2BC-FECF66916645}" dt="2024-11-23T15:31:09.873" v="2839" actId="6264"/>
          <ac:spMkLst>
            <pc:docMk/>
            <pc:sldMk cId="434467246" sldId="373"/>
            <ac:spMk id="8" creationId="{1062FA3F-515E-9260-1C36-B86ECA7146B0}"/>
          </ac:spMkLst>
        </pc:spChg>
        <pc:spChg chg="add del mod">
          <ac:chgData name="Nguyen Bich Ngoc" userId="66b5d03f9f54eb73" providerId="LiveId" clId="{8ADC498B-4111-4D8B-A2BC-FECF66916645}" dt="2024-11-23T15:31:09.873" v="2839" actId="6264"/>
          <ac:spMkLst>
            <pc:docMk/>
            <pc:sldMk cId="434467246" sldId="373"/>
            <ac:spMk id="9" creationId="{3D040580-BF8F-4429-97EB-A397D5C6D947}"/>
          </ac:spMkLst>
        </pc:spChg>
        <pc:spChg chg="add del mod">
          <ac:chgData name="Nguyen Bich Ngoc" userId="66b5d03f9f54eb73" providerId="LiveId" clId="{8ADC498B-4111-4D8B-A2BC-FECF66916645}" dt="2024-11-23T15:31:09.873" v="2839" actId="6264"/>
          <ac:spMkLst>
            <pc:docMk/>
            <pc:sldMk cId="434467246" sldId="373"/>
            <ac:spMk id="10" creationId="{E896588B-739C-31F4-3B4C-458B4AAFA915}"/>
          </ac:spMkLst>
        </pc:spChg>
        <pc:spChg chg="add del mod ord">
          <ac:chgData name="Nguyen Bich Ngoc" userId="66b5d03f9f54eb73" providerId="LiveId" clId="{8ADC498B-4111-4D8B-A2BC-FECF66916645}" dt="2024-11-23T15:31:09.873" v="2839" actId="6264"/>
          <ac:spMkLst>
            <pc:docMk/>
            <pc:sldMk cId="434467246" sldId="373"/>
            <ac:spMk id="11" creationId="{D2956F07-FAE6-A3B1-6AE9-4182C81808C7}"/>
          </ac:spMkLst>
        </pc:spChg>
      </pc:sldChg>
      <pc:sldChg chg="addSp delSp modSp del mod chgLayout">
        <pc:chgData name="Nguyen Bich Ngoc" userId="66b5d03f9f54eb73" providerId="LiveId" clId="{8ADC498B-4111-4D8B-A2BC-FECF66916645}" dt="2024-11-23T15:40:23.251" v="2988" actId="47"/>
        <pc:sldMkLst>
          <pc:docMk/>
          <pc:sldMk cId="494474611" sldId="374"/>
        </pc:sldMkLst>
        <pc:spChg chg="mod ord">
          <ac:chgData name="Nguyen Bich Ngoc" userId="66b5d03f9f54eb73" providerId="LiveId" clId="{8ADC498B-4111-4D8B-A2BC-FECF66916645}" dt="2024-11-23T15:31:09.873" v="2839" actId="6264"/>
          <ac:spMkLst>
            <pc:docMk/>
            <pc:sldMk cId="494474611" sldId="374"/>
            <ac:spMk id="2" creationId="{B8112E45-CD38-87B7-0A8B-F04A7EF6B123}"/>
          </ac:spMkLst>
        </pc:spChg>
        <pc:spChg chg="mod ord">
          <ac:chgData name="Nguyen Bich Ngoc" userId="66b5d03f9f54eb73" providerId="LiveId" clId="{8ADC498B-4111-4D8B-A2BC-FECF66916645}" dt="2024-11-23T15:31:09.873" v="2839" actId="6264"/>
          <ac:spMkLst>
            <pc:docMk/>
            <pc:sldMk cId="494474611" sldId="374"/>
            <ac:spMk id="3" creationId="{A3B997CE-F57C-7DC2-A493-E6AEF9BB41F6}"/>
          </ac:spMkLst>
        </pc:spChg>
        <pc:spChg chg="mod ord">
          <ac:chgData name="Nguyen Bich Ngoc" userId="66b5d03f9f54eb73" providerId="LiveId" clId="{8ADC498B-4111-4D8B-A2BC-FECF66916645}" dt="2024-11-23T15:31:09.873" v="2839" actId="6264"/>
          <ac:spMkLst>
            <pc:docMk/>
            <pc:sldMk cId="494474611" sldId="374"/>
            <ac:spMk id="4" creationId="{4F352D79-191B-5F84-0D75-96363ADD375D}"/>
          </ac:spMkLst>
        </pc:spChg>
        <pc:spChg chg="mod ord">
          <ac:chgData name="Nguyen Bich Ngoc" userId="66b5d03f9f54eb73" providerId="LiveId" clId="{8ADC498B-4111-4D8B-A2BC-FECF66916645}" dt="2024-11-23T15:31:09.873" v="2839" actId="6264"/>
          <ac:spMkLst>
            <pc:docMk/>
            <pc:sldMk cId="494474611" sldId="374"/>
            <ac:spMk id="5" creationId="{B491BA46-9F30-1C87-A7C7-13EC4E6A7DC7}"/>
          </ac:spMkLst>
        </pc:spChg>
        <pc:spChg chg="add del mod">
          <ac:chgData name="Nguyen Bich Ngoc" userId="66b5d03f9f54eb73" providerId="LiveId" clId="{8ADC498B-4111-4D8B-A2BC-FECF66916645}" dt="2024-11-23T15:31:09.873" v="2839" actId="6264"/>
          <ac:spMkLst>
            <pc:docMk/>
            <pc:sldMk cId="494474611" sldId="374"/>
            <ac:spMk id="8" creationId="{837D0BAB-6023-9C67-573C-0438F21B2D98}"/>
          </ac:spMkLst>
        </pc:spChg>
        <pc:spChg chg="add del mod">
          <ac:chgData name="Nguyen Bich Ngoc" userId="66b5d03f9f54eb73" providerId="LiveId" clId="{8ADC498B-4111-4D8B-A2BC-FECF66916645}" dt="2024-11-23T15:31:09.873" v="2839" actId="6264"/>
          <ac:spMkLst>
            <pc:docMk/>
            <pc:sldMk cId="494474611" sldId="374"/>
            <ac:spMk id="9" creationId="{87A00CEC-3C83-E2AA-759C-ABD64B6909BC}"/>
          </ac:spMkLst>
        </pc:spChg>
        <pc:spChg chg="add del mod">
          <ac:chgData name="Nguyen Bich Ngoc" userId="66b5d03f9f54eb73" providerId="LiveId" clId="{8ADC498B-4111-4D8B-A2BC-FECF66916645}" dt="2024-11-23T15:31:09.873" v="2839" actId="6264"/>
          <ac:spMkLst>
            <pc:docMk/>
            <pc:sldMk cId="494474611" sldId="374"/>
            <ac:spMk id="11" creationId="{C68661B1-BF8C-382C-A75C-616D56A55A37}"/>
          </ac:spMkLst>
        </pc:spChg>
        <pc:spChg chg="add del mod">
          <ac:chgData name="Nguyen Bich Ngoc" userId="66b5d03f9f54eb73" providerId="LiveId" clId="{8ADC498B-4111-4D8B-A2BC-FECF66916645}" dt="2024-11-23T15:31:09.873" v="2839" actId="6264"/>
          <ac:spMkLst>
            <pc:docMk/>
            <pc:sldMk cId="494474611" sldId="374"/>
            <ac:spMk id="12" creationId="{615C701B-4A45-DA40-F4C4-D970FD18503E}"/>
          </ac:spMkLst>
        </pc:spChg>
        <pc:spChg chg="add del mod">
          <ac:chgData name="Nguyen Bich Ngoc" userId="66b5d03f9f54eb73" providerId="LiveId" clId="{8ADC498B-4111-4D8B-A2BC-FECF66916645}" dt="2024-11-23T15:31:09.873" v="2839" actId="6264"/>
          <ac:spMkLst>
            <pc:docMk/>
            <pc:sldMk cId="494474611" sldId="374"/>
            <ac:spMk id="13" creationId="{A1918B84-BAC4-A41A-97F3-001B0E80CCC4}"/>
          </ac:spMkLst>
        </pc:spChg>
        <pc:spChg chg="mod ord">
          <ac:chgData name="Nguyen Bich Ngoc" userId="66b5d03f9f54eb73" providerId="LiveId" clId="{8ADC498B-4111-4D8B-A2BC-FECF66916645}" dt="2024-11-23T15:31:09.873" v="2839" actId="6264"/>
          <ac:spMkLst>
            <pc:docMk/>
            <pc:sldMk cId="494474611" sldId="374"/>
            <ac:spMk id="15" creationId="{BCE001C1-02C9-9050-1941-0D2D556DF2C3}"/>
          </ac:spMkLst>
        </pc:spChg>
      </pc:sldChg>
      <pc:sldChg chg="addSp delSp modSp del mod chgLayout">
        <pc:chgData name="Nguyen Bich Ngoc" userId="66b5d03f9f54eb73" providerId="LiveId" clId="{8ADC498B-4111-4D8B-A2BC-FECF66916645}" dt="2024-11-23T15:40:52.605" v="2989" actId="47"/>
        <pc:sldMkLst>
          <pc:docMk/>
          <pc:sldMk cId="946056731" sldId="376"/>
        </pc:sldMkLst>
        <pc:spChg chg="mod ord">
          <ac:chgData name="Nguyen Bich Ngoc" userId="66b5d03f9f54eb73" providerId="LiveId" clId="{8ADC498B-4111-4D8B-A2BC-FECF66916645}" dt="2024-11-23T15:31:09.873" v="2839" actId="6264"/>
          <ac:spMkLst>
            <pc:docMk/>
            <pc:sldMk cId="946056731" sldId="376"/>
            <ac:spMk id="2" creationId="{40015A24-569E-A4BB-963E-5A5E8D87FEFF}"/>
          </ac:spMkLst>
        </pc:spChg>
        <pc:spChg chg="mod ord">
          <ac:chgData name="Nguyen Bich Ngoc" userId="66b5d03f9f54eb73" providerId="LiveId" clId="{8ADC498B-4111-4D8B-A2BC-FECF66916645}" dt="2024-11-23T15:31:09.873" v="2839" actId="6264"/>
          <ac:spMkLst>
            <pc:docMk/>
            <pc:sldMk cId="946056731" sldId="376"/>
            <ac:spMk id="3" creationId="{30F8EE91-8D68-9E5C-D5E7-C1C3DE09B56D}"/>
          </ac:spMkLst>
        </pc:spChg>
        <pc:spChg chg="mod ord">
          <ac:chgData name="Nguyen Bich Ngoc" userId="66b5d03f9f54eb73" providerId="LiveId" clId="{8ADC498B-4111-4D8B-A2BC-FECF66916645}" dt="2024-11-23T15:31:09.873" v="2839" actId="6264"/>
          <ac:spMkLst>
            <pc:docMk/>
            <pc:sldMk cId="946056731" sldId="376"/>
            <ac:spMk id="4" creationId="{6A5620EC-A453-D241-B06C-B20C52B32AE9}"/>
          </ac:spMkLst>
        </pc:spChg>
        <pc:spChg chg="mod ord">
          <ac:chgData name="Nguyen Bich Ngoc" userId="66b5d03f9f54eb73" providerId="LiveId" clId="{8ADC498B-4111-4D8B-A2BC-FECF66916645}" dt="2024-11-23T15:31:09.873" v="2839" actId="6264"/>
          <ac:spMkLst>
            <pc:docMk/>
            <pc:sldMk cId="946056731" sldId="376"/>
            <ac:spMk id="5" creationId="{43FBD1FC-36EA-B012-A62A-755BFA3A1D77}"/>
          </ac:spMkLst>
        </pc:spChg>
        <pc:spChg chg="mod ord">
          <ac:chgData name="Nguyen Bich Ngoc" userId="66b5d03f9f54eb73" providerId="LiveId" clId="{8ADC498B-4111-4D8B-A2BC-FECF66916645}" dt="2024-11-23T15:31:09.873" v="2839" actId="6264"/>
          <ac:spMkLst>
            <pc:docMk/>
            <pc:sldMk cId="946056731" sldId="376"/>
            <ac:spMk id="6" creationId="{38E03E42-B37A-F4B4-4225-06719242660E}"/>
          </ac:spMkLst>
        </pc:spChg>
        <pc:spChg chg="add del mod">
          <ac:chgData name="Nguyen Bich Ngoc" userId="66b5d03f9f54eb73" providerId="LiveId" clId="{8ADC498B-4111-4D8B-A2BC-FECF66916645}" dt="2024-11-23T15:31:09.873" v="2839" actId="6264"/>
          <ac:spMkLst>
            <pc:docMk/>
            <pc:sldMk cId="946056731" sldId="376"/>
            <ac:spMk id="7" creationId="{BDE602A0-5963-8190-B88D-BBACD6A7AD14}"/>
          </ac:spMkLst>
        </pc:spChg>
        <pc:spChg chg="add del mod">
          <ac:chgData name="Nguyen Bich Ngoc" userId="66b5d03f9f54eb73" providerId="LiveId" clId="{8ADC498B-4111-4D8B-A2BC-FECF66916645}" dt="2024-11-23T15:31:09.873" v="2839" actId="6264"/>
          <ac:spMkLst>
            <pc:docMk/>
            <pc:sldMk cId="946056731" sldId="376"/>
            <ac:spMk id="8" creationId="{388C9130-0687-6DC2-F19C-C5AFCBB18ACB}"/>
          </ac:spMkLst>
        </pc:spChg>
        <pc:spChg chg="add del mod">
          <ac:chgData name="Nguyen Bich Ngoc" userId="66b5d03f9f54eb73" providerId="LiveId" clId="{8ADC498B-4111-4D8B-A2BC-FECF66916645}" dt="2024-11-23T15:31:09.873" v="2839" actId="6264"/>
          <ac:spMkLst>
            <pc:docMk/>
            <pc:sldMk cId="946056731" sldId="376"/>
            <ac:spMk id="9" creationId="{0E9DF4CC-FCF5-8F83-EB23-D8AEA257A7E1}"/>
          </ac:spMkLst>
        </pc:spChg>
        <pc:spChg chg="add del mod">
          <ac:chgData name="Nguyen Bich Ngoc" userId="66b5d03f9f54eb73" providerId="LiveId" clId="{8ADC498B-4111-4D8B-A2BC-FECF66916645}" dt="2024-11-23T15:31:09.873" v="2839" actId="6264"/>
          <ac:spMkLst>
            <pc:docMk/>
            <pc:sldMk cId="946056731" sldId="376"/>
            <ac:spMk id="10" creationId="{23003EB5-53A4-585A-1DCA-5FDB92114953}"/>
          </ac:spMkLst>
        </pc:spChg>
        <pc:spChg chg="add del mod">
          <ac:chgData name="Nguyen Bich Ngoc" userId="66b5d03f9f54eb73" providerId="LiveId" clId="{8ADC498B-4111-4D8B-A2BC-FECF66916645}" dt="2024-11-23T15:31:09.873" v="2839" actId="6264"/>
          <ac:spMkLst>
            <pc:docMk/>
            <pc:sldMk cId="946056731" sldId="376"/>
            <ac:spMk id="11" creationId="{4113EC03-AC94-6596-7C35-C73C89425839}"/>
          </ac:spMkLst>
        </pc:spChg>
      </pc:sldChg>
      <pc:sldChg chg="add">
        <pc:chgData name="Nguyen Bich Ngoc" userId="66b5d03f9f54eb73" providerId="LiveId" clId="{8ADC498B-4111-4D8B-A2BC-FECF66916645}" dt="2024-11-23T17:40:48.092" v="5599"/>
        <pc:sldMkLst>
          <pc:docMk/>
          <pc:sldMk cId="1517700599" sldId="377"/>
        </pc:sldMkLst>
      </pc:sldChg>
      <pc:sldChg chg="addSp delSp modSp del mod chgLayout">
        <pc:chgData name="Nguyen Bich Ngoc" userId="66b5d03f9f54eb73" providerId="LiveId" clId="{8ADC498B-4111-4D8B-A2BC-FECF66916645}" dt="2024-11-23T17:40:38.435" v="5598" actId="2696"/>
        <pc:sldMkLst>
          <pc:docMk/>
          <pc:sldMk cId="2113488371" sldId="377"/>
        </pc:sldMkLst>
        <pc:spChg chg="mod ord">
          <ac:chgData name="Nguyen Bich Ngoc" userId="66b5d03f9f54eb73" providerId="LiveId" clId="{8ADC498B-4111-4D8B-A2BC-FECF66916645}" dt="2024-11-23T15:31:09.873" v="2839" actId="6264"/>
          <ac:spMkLst>
            <pc:docMk/>
            <pc:sldMk cId="2113488371" sldId="377"/>
            <ac:spMk id="2" creationId="{817DEE0E-AE94-7604-A7C0-2B73CF3AF89F}"/>
          </ac:spMkLst>
        </pc:spChg>
        <pc:spChg chg="mod ord">
          <ac:chgData name="Nguyen Bich Ngoc" userId="66b5d03f9f54eb73" providerId="LiveId" clId="{8ADC498B-4111-4D8B-A2BC-FECF66916645}" dt="2024-11-23T15:31:09.873" v="2839" actId="6264"/>
          <ac:spMkLst>
            <pc:docMk/>
            <pc:sldMk cId="2113488371" sldId="377"/>
            <ac:spMk id="3" creationId="{84DEEAAD-D5DD-9711-5D74-718EC0F53BD2}"/>
          </ac:spMkLst>
        </pc:spChg>
        <pc:spChg chg="mod ord">
          <ac:chgData name="Nguyen Bich Ngoc" userId="66b5d03f9f54eb73" providerId="LiveId" clId="{8ADC498B-4111-4D8B-A2BC-FECF66916645}" dt="2024-11-23T15:31:09.873" v="2839" actId="6264"/>
          <ac:spMkLst>
            <pc:docMk/>
            <pc:sldMk cId="2113488371" sldId="377"/>
            <ac:spMk id="4" creationId="{977A0232-D9BF-4DF4-22D7-D32D3F45BEC3}"/>
          </ac:spMkLst>
        </pc:spChg>
        <pc:spChg chg="mod ord">
          <ac:chgData name="Nguyen Bich Ngoc" userId="66b5d03f9f54eb73" providerId="LiveId" clId="{8ADC498B-4111-4D8B-A2BC-FECF66916645}" dt="2024-11-23T15:31:09.873" v="2839" actId="6264"/>
          <ac:spMkLst>
            <pc:docMk/>
            <pc:sldMk cId="2113488371" sldId="377"/>
            <ac:spMk id="5" creationId="{688BDA12-6D31-9126-14EC-19F1708CF7F9}"/>
          </ac:spMkLst>
        </pc:spChg>
        <pc:spChg chg="del mod ord">
          <ac:chgData name="Nguyen Bich Ngoc" userId="66b5d03f9f54eb73" providerId="LiveId" clId="{8ADC498B-4111-4D8B-A2BC-FECF66916645}" dt="2024-11-23T17:23:58.292" v="5429" actId="478"/>
          <ac:spMkLst>
            <pc:docMk/>
            <pc:sldMk cId="2113488371" sldId="377"/>
            <ac:spMk id="6" creationId="{94524280-2D88-DD93-F4F1-15E3392A815F}"/>
          </ac:spMkLst>
        </pc:spChg>
        <pc:spChg chg="add del mod">
          <ac:chgData name="Nguyen Bich Ngoc" userId="66b5d03f9f54eb73" providerId="LiveId" clId="{8ADC498B-4111-4D8B-A2BC-FECF66916645}" dt="2024-11-23T15:31:09.873" v="2839" actId="6264"/>
          <ac:spMkLst>
            <pc:docMk/>
            <pc:sldMk cId="2113488371" sldId="377"/>
            <ac:spMk id="7" creationId="{8E7C4EFD-F420-C623-C2E5-4950DD61120D}"/>
          </ac:spMkLst>
        </pc:spChg>
        <pc:spChg chg="add del mod">
          <ac:chgData name="Nguyen Bich Ngoc" userId="66b5d03f9f54eb73" providerId="LiveId" clId="{8ADC498B-4111-4D8B-A2BC-FECF66916645}" dt="2024-11-23T17:24:01.557" v="5430" actId="478"/>
          <ac:spMkLst>
            <pc:docMk/>
            <pc:sldMk cId="2113488371" sldId="377"/>
            <ac:spMk id="9" creationId="{A0E2A63D-97B1-1774-B653-5664230D264D}"/>
          </ac:spMkLst>
        </pc:spChg>
        <pc:spChg chg="add del mod">
          <ac:chgData name="Nguyen Bich Ngoc" userId="66b5d03f9f54eb73" providerId="LiveId" clId="{8ADC498B-4111-4D8B-A2BC-FECF66916645}" dt="2024-11-23T15:31:09.873" v="2839" actId="6264"/>
          <ac:spMkLst>
            <pc:docMk/>
            <pc:sldMk cId="2113488371" sldId="377"/>
            <ac:spMk id="9" creationId="{FF8BF404-5100-AC76-E58E-860A0BC1269E}"/>
          </ac:spMkLst>
        </pc:spChg>
        <pc:spChg chg="add del mod">
          <ac:chgData name="Nguyen Bich Ngoc" userId="66b5d03f9f54eb73" providerId="LiveId" clId="{8ADC498B-4111-4D8B-A2BC-FECF66916645}" dt="2024-11-23T15:31:09.873" v="2839" actId="6264"/>
          <ac:spMkLst>
            <pc:docMk/>
            <pc:sldMk cId="2113488371" sldId="377"/>
            <ac:spMk id="10" creationId="{1C2014B6-7FC2-65BC-56C3-13D4653F6818}"/>
          </ac:spMkLst>
        </pc:spChg>
        <pc:spChg chg="add del mod">
          <ac:chgData name="Nguyen Bich Ngoc" userId="66b5d03f9f54eb73" providerId="LiveId" clId="{8ADC498B-4111-4D8B-A2BC-FECF66916645}" dt="2024-11-23T15:31:09.873" v="2839" actId="6264"/>
          <ac:spMkLst>
            <pc:docMk/>
            <pc:sldMk cId="2113488371" sldId="377"/>
            <ac:spMk id="11" creationId="{88EF1724-F695-AA26-1849-4D844DE0148A}"/>
          </ac:spMkLst>
        </pc:spChg>
        <pc:spChg chg="add del mod">
          <ac:chgData name="Nguyen Bich Ngoc" userId="66b5d03f9f54eb73" providerId="LiveId" clId="{8ADC498B-4111-4D8B-A2BC-FECF66916645}" dt="2024-11-23T15:31:09.873" v="2839" actId="6264"/>
          <ac:spMkLst>
            <pc:docMk/>
            <pc:sldMk cId="2113488371" sldId="377"/>
            <ac:spMk id="12" creationId="{AD3E3FD2-581E-0EA2-AD54-A0377866092C}"/>
          </ac:spMkLst>
        </pc:spChg>
        <pc:graphicFrameChg chg="del">
          <ac:chgData name="Nguyen Bich Ngoc" userId="66b5d03f9f54eb73" providerId="LiveId" clId="{8ADC498B-4111-4D8B-A2BC-FECF66916645}" dt="2024-11-23T17:24:03.307" v="5431" actId="478"/>
          <ac:graphicFrameMkLst>
            <pc:docMk/>
            <pc:sldMk cId="2113488371" sldId="377"/>
            <ac:graphicFrameMk id="8" creationId="{C9EFA23C-AA57-9B5C-A213-80DD334D66A4}"/>
          </ac:graphicFrameMkLst>
        </pc:graphicFrameChg>
        <pc:graphicFrameChg chg="add mod modGraphic">
          <ac:chgData name="Nguyen Bich Ngoc" userId="66b5d03f9f54eb73" providerId="LiveId" clId="{8ADC498B-4111-4D8B-A2BC-FECF66916645}" dt="2024-11-23T17:36:17.929" v="5581" actId="120"/>
          <ac:graphicFrameMkLst>
            <pc:docMk/>
            <pc:sldMk cId="2113488371" sldId="377"/>
            <ac:graphicFrameMk id="10" creationId="{E266519B-41EA-FEB7-0401-2C89810BA34E}"/>
          </ac:graphicFrameMkLst>
        </pc:graphicFrameChg>
      </pc:sldChg>
      <pc:sldChg chg="addSp delSp modSp del mod chgLayout">
        <pc:chgData name="Nguyen Bich Ngoc" userId="66b5d03f9f54eb73" providerId="LiveId" clId="{8ADC498B-4111-4D8B-A2BC-FECF66916645}" dt="2024-11-23T15:38:45.898" v="2985" actId="47"/>
        <pc:sldMkLst>
          <pc:docMk/>
          <pc:sldMk cId="1293432084" sldId="379"/>
        </pc:sldMkLst>
        <pc:spChg chg="mod ord">
          <ac:chgData name="Nguyen Bich Ngoc" userId="66b5d03f9f54eb73" providerId="LiveId" clId="{8ADC498B-4111-4D8B-A2BC-FECF66916645}" dt="2024-11-23T15:31:09.873" v="2839" actId="6264"/>
          <ac:spMkLst>
            <pc:docMk/>
            <pc:sldMk cId="1293432084" sldId="379"/>
            <ac:spMk id="2" creationId="{E7FA3F26-70A4-1E84-5004-2F6E4BCAF194}"/>
          </ac:spMkLst>
        </pc:spChg>
        <pc:spChg chg="mod ord">
          <ac:chgData name="Nguyen Bich Ngoc" userId="66b5d03f9f54eb73" providerId="LiveId" clId="{8ADC498B-4111-4D8B-A2BC-FECF66916645}" dt="2024-11-23T15:31:09.873" v="2839" actId="6264"/>
          <ac:spMkLst>
            <pc:docMk/>
            <pc:sldMk cId="1293432084" sldId="379"/>
            <ac:spMk id="4" creationId="{9A0AB45C-4F20-9725-0428-B5F9105296A9}"/>
          </ac:spMkLst>
        </pc:spChg>
        <pc:spChg chg="mod ord">
          <ac:chgData name="Nguyen Bich Ngoc" userId="66b5d03f9f54eb73" providerId="LiveId" clId="{8ADC498B-4111-4D8B-A2BC-FECF66916645}" dt="2024-11-23T15:31:09.873" v="2839" actId="6264"/>
          <ac:spMkLst>
            <pc:docMk/>
            <pc:sldMk cId="1293432084" sldId="379"/>
            <ac:spMk id="5" creationId="{DF4FD486-010D-17F0-F122-E9CA18A14D13}"/>
          </ac:spMkLst>
        </pc:spChg>
        <pc:spChg chg="mod ord">
          <ac:chgData name="Nguyen Bich Ngoc" userId="66b5d03f9f54eb73" providerId="LiveId" clId="{8ADC498B-4111-4D8B-A2BC-FECF66916645}" dt="2024-11-23T15:31:09.873" v="2839" actId="6264"/>
          <ac:spMkLst>
            <pc:docMk/>
            <pc:sldMk cId="1293432084" sldId="379"/>
            <ac:spMk id="7" creationId="{2F99F0AA-D0CF-90B9-CC00-257BAEDCB478}"/>
          </ac:spMkLst>
        </pc:spChg>
        <pc:spChg chg="add del mod">
          <ac:chgData name="Nguyen Bich Ngoc" userId="66b5d03f9f54eb73" providerId="LiveId" clId="{8ADC498B-4111-4D8B-A2BC-FECF66916645}" dt="2024-11-23T15:31:09.873" v="2839" actId="6264"/>
          <ac:spMkLst>
            <pc:docMk/>
            <pc:sldMk cId="1293432084" sldId="379"/>
            <ac:spMk id="8" creationId="{C55A0D22-B2B4-B523-D163-50EEA57502A7}"/>
          </ac:spMkLst>
        </pc:spChg>
        <pc:spChg chg="add del mod">
          <ac:chgData name="Nguyen Bich Ngoc" userId="66b5d03f9f54eb73" providerId="LiveId" clId="{8ADC498B-4111-4D8B-A2BC-FECF66916645}" dt="2024-11-23T15:31:09.873" v="2839" actId="6264"/>
          <ac:spMkLst>
            <pc:docMk/>
            <pc:sldMk cId="1293432084" sldId="379"/>
            <ac:spMk id="9" creationId="{F2A05081-7E5D-51E9-0BD4-D5978BF1FDBA}"/>
          </ac:spMkLst>
        </pc:spChg>
        <pc:spChg chg="add del mod">
          <ac:chgData name="Nguyen Bich Ngoc" userId="66b5d03f9f54eb73" providerId="LiveId" clId="{8ADC498B-4111-4D8B-A2BC-FECF66916645}" dt="2024-11-23T15:31:09.873" v="2839" actId="6264"/>
          <ac:spMkLst>
            <pc:docMk/>
            <pc:sldMk cId="1293432084" sldId="379"/>
            <ac:spMk id="10" creationId="{78F1AEC0-A6FA-ED91-C085-2EBB96957842}"/>
          </ac:spMkLst>
        </pc:spChg>
        <pc:spChg chg="add del mod">
          <ac:chgData name="Nguyen Bich Ngoc" userId="66b5d03f9f54eb73" providerId="LiveId" clId="{8ADC498B-4111-4D8B-A2BC-FECF66916645}" dt="2024-11-23T15:31:09.873" v="2839" actId="6264"/>
          <ac:spMkLst>
            <pc:docMk/>
            <pc:sldMk cId="1293432084" sldId="379"/>
            <ac:spMk id="11" creationId="{6F86CEE3-630A-64F6-9F74-C5FB570A5264}"/>
          </ac:spMkLst>
        </pc:spChg>
        <pc:spChg chg="add del mod ord">
          <ac:chgData name="Nguyen Bich Ngoc" userId="66b5d03f9f54eb73" providerId="LiveId" clId="{8ADC498B-4111-4D8B-A2BC-FECF66916645}" dt="2024-11-23T15:31:09.873" v="2839" actId="6264"/>
          <ac:spMkLst>
            <pc:docMk/>
            <pc:sldMk cId="1293432084" sldId="379"/>
            <ac:spMk id="12" creationId="{D401F7DA-FAAE-B2B7-7AEC-34EC3B0888CC}"/>
          </ac:spMkLst>
        </pc:spChg>
      </pc:sldChg>
      <pc:sldChg chg="addSp delSp modSp add del mod chgLayout">
        <pc:chgData name="Nguyen Bich Ngoc" userId="66b5d03f9f54eb73" providerId="LiveId" clId="{8ADC498B-4111-4D8B-A2BC-FECF66916645}" dt="2024-11-23T15:38:45.898" v="2985" actId="47"/>
        <pc:sldMkLst>
          <pc:docMk/>
          <pc:sldMk cId="1048397967" sldId="380"/>
        </pc:sldMkLst>
        <pc:spChg chg="mod ord">
          <ac:chgData name="Nguyen Bich Ngoc" userId="66b5d03f9f54eb73" providerId="LiveId" clId="{8ADC498B-4111-4D8B-A2BC-FECF66916645}" dt="2024-11-23T15:31:09.873" v="2839" actId="6264"/>
          <ac:spMkLst>
            <pc:docMk/>
            <pc:sldMk cId="1048397967" sldId="380"/>
            <ac:spMk id="2" creationId="{E7FA3F26-70A4-1E84-5004-2F6E4BCAF194}"/>
          </ac:spMkLst>
        </pc:spChg>
        <pc:spChg chg="mod ord">
          <ac:chgData name="Nguyen Bich Ngoc" userId="66b5d03f9f54eb73" providerId="LiveId" clId="{8ADC498B-4111-4D8B-A2BC-FECF66916645}" dt="2024-11-23T15:31:09.873" v="2839" actId="6264"/>
          <ac:spMkLst>
            <pc:docMk/>
            <pc:sldMk cId="1048397967" sldId="380"/>
            <ac:spMk id="3" creationId="{6145799E-30B7-6371-A9D6-AAD0EAE98641}"/>
          </ac:spMkLst>
        </pc:spChg>
        <pc:spChg chg="mod ord">
          <ac:chgData name="Nguyen Bich Ngoc" userId="66b5d03f9f54eb73" providerId="LiveId" clId="{8ADC498B-4111-4D8B-A2BC-FECF66916645}" dt="2024-11-23T15:31:09.873" v="2839" actId="6264"/>
          <ac:spMkLst>
            <pc:docMk/>
            <pc:sldMk cId="1048397967" sldId="380"/>
            <ac:spMk id="4" creationId="{9A0AB45C-4F20-9725-0428-B5F9105296A9}"/>
          </ac:spMkLst>
        </pc:spChg>
        <pc:spChg chg="mod ord">
          <ac:chgData name="Nguyen Bich Ngoc" userId="66b5d03f9f54eb73" providerId="LiveId" clId="{8ADC498B-4111-4D8B-A2BC-FECF66916645}" dt="2024-11-23T15:31:09.873" v="2839" actId="6264"/>
          <ac:spMkLst>
            <pc:docMk/>
            <pc:sldMk cId="1048397967" sldId="380"/>
            <ac:spMk id="5" creationId="{DF4FD486-010D-17F0-F122-E9CA18A14D13}"/>
          </ac:spMkLst>
        </pc:spChg>
        <pc:spChg chg="add del mod">
          <ac:chgData name="Nguyen Bich Ngoc" userId="66b5d03f9f54eb73" providerId="LiveId" clId="{8ADC498B-4111-4D8B-A2BC-FECF66916645}" dt="2024-11-23T15:31:09.873" v="2839" actId="6264"/>
          <ac:spMkLst>
            <pc:docMk/>
            <pc:sldMk cId="1048397967" sldId="380"/>
            <ac:spMk id="6" creationId="{D7E6F639-A729-BE16-2875-D586B9511EA3}"/>
          </ac:spMkLst>
        </pc:spChg>
        <pc:spChg chg="add del mod">
          <ac:chgData name="Nguyen Bich Ngoc" userId="66b5d03f9f54eb73" providerId="LiveId" clId="{8ADC498B-4111-4D8B-A2BC-FECF66916645}" dt="2024-11-23T15:31:09.873" v="2839" actId="6264"/>
          <ac:spMkLst>
            <pc:docMk/>
            <pc:sldMk cId="1048397967" sldId="380"/>
            <ac:spMk id="7" creationId="{05FB1518-3915-073F-C227-EBAC325044F5}"/>
          </ac:spMkLst>
        </pc:spChg>
        <pc:spChg chg="add del mod">
          <ac:chgData name="Nguyen Bich Ngoc" userId="66b5d03f9f54eb73" providerId="LiveId" clId="{8ADC498B-4111-4D8B-A2BC-FECF66916645}" dt="2024-11-23T15:31:09.873" v="2839" actId="6264"/>
          <ac:spMkLst>
            <pc:docMk/>
            <pc:sldMk cId="1048397967" sldId="380"/>
            <ac:spMk id="8" creationId="{6ABB01D7-8518-4DBC-0713-B75015F62ECC}"/>
          </ac:spMkLst>
        </pc:spChg>
        <pc:spChg chg="add del mod">
          <ac:chgData name="Nguyen Bich Ngoc" userId="66b5d03f9f54eb73" providerId="LiveId" clId="{8ADC498B-4111-4D8B-A2BC-FECF66916645}" dt="2024-11-23T15:31:09.873" v="2839" actId="6264"/>
          <ac:spMkLst>
            <pc:docMk/>
            <pc:sldMk cId="1048397967" sldId="380"/>
            <ac:spMk id="9" creationId="{B96FE7CC-2D04-BFE8-A67D-F33D84F998C2}"/>
          </ac:spMkLst>
        </pc:spChg>
        <pc:spChg chg="add del mod ord">
          <ac:chgData name="Nguyen Bich Ngoc" userId="66b5d03f9f54eb73" providerId="LiveId" clId="{8ADC498B-4111-4D8B-A2BC-FECF66916645}" dt="2024-11-23T15:31:09.873" v="2839" actId="6264"/>
          <ac:spMkLst>
            <pc:docMk/>
            <pc:sldMk cId="1048397967" sldId="380"/>
            <ac:spMk id="10" creationId="{60A3092C-1321-69C5-0A49-74F451226294}"/>
          </ac:spMkLst>
        </pc:spChg>
      </pc:sldChg>
      <pc:sldChg chg="addSp delSp modSp mod chgLayout">
        <pc:chgData name="Nguyen Bich Ngoc" userId="66b5d03f9f54eb73" providerId="LiveId" clId="{8ADC498B-4111-4D8B-A2BC-FECF66916645}" dt="2024-11-23T15:31:09.873" v="2839" actId="6264"/>
        <pc:sldMkLst>
          <pc:docMk/>
          <pc:sldMk cId="718977137" sldId="390"/>
        </pc:sldMkLst>
        <pc:spChg chg="mod ord">
          <ac:chgData name="Nguyen Bich Ngoc" userId="66b5d03f9f54eb73" providerId="LiveId" clId="{8ADC498B-4111-4D8B-A2BC-FECF66916645}" dt="2024-11-23T15:31:09.873" v="2839" actId="6264"/>
          <ac:spMkLst>
            <pc:docMk/>
            <pc:sldMk cId="718977137" sldId="390"/>
            <ac:spMk id="2" creationId="{E8B75A1D-B854-62DA-CCEB-C2E237775B5E}"/>
          </ac:spMkLst>
        </pc:spChg>
        <pc:spChg chg="mod ord">
          <ac:chgData name="Nguyen Bich Ngoc" userId="66b5d03f9f54eb73" providerId="LiveId" clId="{8ADC498B-4111-4D8B-A2BC-FECF66916645}" dt="2024-11-23T15:31:09.873" v="2839" actId="6264"/>
          <ac:spMkLst>
            <pc:docMk/>
            <pc:sldMk cId="718977137" sldId="390"/>
            <ac:spMk id="3" creationId="{D1937A96-0BA3-4A7C-E220-A4D909D6FDD6}"/>
          </ac:spMkLst>
        </pc:spChg>
        <pc:spChg chg="mod ord">
          <ac:chgData name="Nguyen Bich Ngoc" userId="66b5d03f9f54eb73" providerId="LiveId" clId="{8ADC498B-4111-4D8B-A2BC-FECF66916645}" dt="2024-11-23T15:31:09.873" v="2839" actId="6264"/>
          <ac:spMkLst>
            <pc:docMk/>
            <pc:sldMk cId="718977137" sldId="390"/>
            <ac:spMk id="4" creationId="{EA83BB7E-A1E2-F402-B850-C25AD79E1029}"/>
          </ac:spMkLst>
        </pc:spChg>
        <pc:spChg chg="mod ord">
          <ac:chgData name="Nguyen Bich Ngoc" userId="66b5d03f9f54eb73" providerId="LiveId" clId="{8ADC498B-4111-4D8B-A2BC-FECF66916645}" dt="2024-11-23T15:31:09.873" v="2839" actId="6264"/>
          <ac:spMkLst>
            <pc:docMk/>
            <pc:sldMk cId="718977137" sldId="390"/>
            <ac:spMk id="5" creationId="{9C41B83A-B3CC-C220-AD4E-AC0C17C0FBBD}"/>
          </ac:spMkLst>
        </pc:spChg>
        <pc:spChg chg="add del mod">
          <ac:chgData name="Nguyen Bich Ngoc" userId="66b5d03f9f54eb73" providerId="LiveId" clId="{8ADC498B-4111-4D8B-A2BC-FECF66916645}" dt="2024-11-23T15:31:09.873" v="2839" actId="6264"/>
          <ac:spMkLst>
            <pc:docMk/>
            <pc:sldMk cId="718977137" sldId="390"/>
            <ac:spMk id="8" creationId="{625609B4-DDCE-7338-4CD8-F0B1DCF9AA8E}"/>
          </ac:spMkLst>
        </pc:spChg>
        <pc:spChg chg="add del mod">
          <ac:chgData name="Nguyen Bich Ngoc" userId="66b5d03f9f54eb73" providerId="LiveId" clId="{8ADC498B-4111-4D8B-A2BC-FECF66916645}" dt="2024-11-23T15:31:09.873" v="2839" actId="6264"/>
          <ac:spMkLst>
            <pc:docMk/>
            <pc:sldMk cId="718977137" sldId="390"/>
            <ac:spMk id="9" creationId="{791E1B87-EBCF-5800-A8FC-3FC3061C2818}"/>
          </ac:spMkLst>
        </pc:spChg>
        <pc:spChg chg="add del mod">
          <ac:chgData name="Nguyen Bich Ngoc" userId="66b5d03f9f54eb73" providerId="LiveId" clId="{8ADC498B-4111-4D8B-A2BC-FECF66916645}" dt="2024-11-23T15:31:09.873" v="2839" actId="6264"/>
          <ac:spMkLst>
            <pc:docMk/>
            <pc:sldMk cId="718977137" sldId="390"/>
            <ac:spMk id="11" creationId="{2632C744-EF55-60A8-9B1B-7E1686C60AC9}"/>
          </ac:spMkLst>
        </pc:spChg>
        <pc:spChg chg="add del mod">
          <ac:chgData name="Nguyen Bich Ngoc" userId="66b5d03f9f54eb73" providerId="LiveId" clId="{8ADC498B-4111-4D8B-A2BC-FECF66916645}" dt="2024-11-23T15:31:09.873" v="2839" actId="6264"/>
          <ac:spMkLst>
            <pc:docMk/>
            <pc:sldMk cId="718977137" sldId="390"/>
            <ac:spMk id="15" creationId="{7A140D92-E471-674A-804D-2CEF14DB0D0E}"/>
          </ac:spMkLst>
        </pc:spChg>
        <pc:spChg chg="add del mod">
          <ac:chgData name="Nguyen Bich Ngoc" userId="66b5d03f9f54eb73" providerId="LiveId" clId="{8ADC498B-4111-4D8B-A2BC-FECF66916645}" dt="2024-11-23T15:31:09.873" v="2839" actId="6264"/>
          <ac:spMkLst>
            <pc:docMk/>
            <pc:sldMk cId="718977137" sldId="390"/>
            <ac:spMk id="19" creationId="{FDCB68B5-BF69-1888-225A-28C3DB11A441}"/>
          </ac:spMkLst>
        </pc:spChg>
        <pc:spChg chg="mod ord">
          <ac:chgData name="Nguyen Bich Ngoc" userId="66b5d03f9f54eb73" providerId="LiveId" clId="{8ADC498B-4111-4D8B-A2BC-FECF66916645}" dt="2024-11-23T15:31:09.873" v="2839" actId="6264"/>
          <ac:spMkLst>
            <pc:docMk/>
            <pc:sldMk cId="718977137" sldId="390"/>
            <ac:spMk id="20" creationId="{D51B9CDC-1403-765D-E490-918D1CAFF815}"/>
          </ac:spMkLst>
        </pc:spChg>
      </pc:sldChg>
      <pc:sldChg chg="addSp delSp modSp mod chgLayout">
        <pc:chgData name="Nguyen Bich Ngoc" userId="66b5d03f9f54eb73" providerId="LiveId" clId="{8ADC498B-4111-4D8B-A2BC-FECF66916645}" dt="2024-11-23T15:31:09.873" v="2839" actId="6264"/>
        <pc:sldMkLst>
          <pc:docMk/>
          <pc:sldMk cId="1653335263" sldId="391"/>
        </pc:sldMkLst>
        <pc:spChg chg="mod ord">
          <ac:chgData name="Nguyen Bich Ngoc" userId="66b5d03f9f54eb73" providerId="LiveId" clId="{8ADC498B-4111-4D8B-A2BC-FECF66916645}" dt="2024-11-23T15:31:09.873" v="2839" actId="6264"/>
          <ac:spMkLst>
            <pc:docMk/>
            <pc:sldMk cId="1653335263" sldId="391"/>
            <ac:spMk id="2" creationId="{60A24404-6E16-5B3A-8B66-94069C4431D5}"/>
          </ac:spMkLst>
        </pc:spChg>
        <pc:spChg chg="add del mod">
          <ac:chgData name="Nguyen Bich Ngoc" userId="66b5d03f9f54eb73" providerId="LiveId" clId="{8ADC498B-4111-4D8B-A2BC-FECF66916645}" dt="2024-11-23T15:31:09.873" v="2839" actId="6264"/>
          <ac:spMkLst>
            <pc:docMk/>
            <pc:sldMk cId="1653335263" sldId="391"/>
            <ac:spMk id="3" creationId="{8B218870-83F5-3E54-BDD1-785A9EBF2529}"/>
          </ac:spMkLst>
        </pc:spChg>
        <pc:spChg chg="mod ord">
          <ac:chgData name="Nguyen Bich Ngoc" userId="66b5d03f9f54eb73" providerId="LiveId" clId="{8ADC498B-4111-4D8B-A2BC-FECF66916645}" dt="2024-11-23T15:31:09.873" v="2839" actId="6264"/>
          <ac:spMkLst>
            <pc:docMk/>
            <pc:sldMk cId="1653335263" sldId="391"/>
            <ac:spMk id="4" creationId="{F0187C29-6F19-9BC7-B311-F878FEA86C04}"/>
          </ac:spMkLst>
        </pc:spChg>
        <pc:spChg chg="mod ord">
          <ac:chgData name="Nguyen Bich Ngoc" userId="66b5d03f9f54eb73" providerId="LiveId" clId="{8ADC498B-4111-4D8B-A2BC-FECF66916645}" dt="2024-11-23T15:31:09.873" v="2839" actId="6264"/>
          <ac:spMkLst>
            <pc:docMk/>
            <pc:sldMk cId="1653335263" sldId="391"/>
            <ac:spMk id="5" creationId="{A6E1DAF7-5F11-9425-6498-75E48AABF96F}"/>
          </ac:spMkLst>
        </pc:spChg>
        <pc:spChg chg="mod ord">
          <ac:chgData name="Nguyen Bich Ngoc" userId="66b5d03f9f54eb73" providerId="LiveId" clId="{8ADC498B-4111-4D8B-A2BC-FECF66916645}" dt="2024-11-23T15:31:09.873" v="2839" actId="6264"/>
          <ac:spMkLst>
            <pc:docMk/>
            <pc:sldMk cId="1653335263" sldId="391"/>
            <ac:spMk id="6" creationId="{73366DBA-76CB-3EE8-2F2C-1C025A272281}"/>
          </ac:spMkLst>
        </pc:spChg>
        <pc:spChg chg="mod ord">
          <ac:chgData name="Nguyen Bich Ngoc" userId="66b5d03f9f54eb73" providerId="LiveId" clId="{8ADC498B-4111-4D8B-A2BC-FECF66916645}" dt="2024-11-23T15:31:09.873" v="2839" actId="6264"/>
          <ac:spMkLst>
            <pc:docMk/>
            <pc:sldMk cId="1653335263" sldId="391"/>
            <ac:spMk id="7" creationId="{A04E38A3-E730-B5E2-F8C4-5D5298E9976D}"/>
          </ac:spMkLst>
        </pc:spChg>
        <pc:spChg chg="add del mod">
          <ac:chgData name="Nguyen Bich Ngoc" userId="66b5d03f9f54eb73" providerId="LiveId" clId="{8ADC498B-4111-4D8B-A2BC-FECF66916645}" dt="2024-11-23T15:31:09.873" v="2839" actId="6264"/>
          <ac:spMkLst>
            <pc:docMk/>
            <pc:sldMk cId="1653335263" sldId="391"/>
            <ac:spMk id="8" creationId="{7D97B2F3-44AC-1B0C-44DA-9195C0335D05}"/>
          </ac:spMkLst>
        </pc:spChg>
        <pc:spChg chg="add del mod">
          <ac:chgData name="Nguyen Bich Ngoc" userId="66b5d03f9f54eb73" providerId="LiveId" clId="{8ADC498B-4111-4D8B-A2BC-FECF66916645}" dt="2024-11-23T15:31:09.873" v="2839" actId="6264"/>
          <ac:spMkLst>
            <pc:docMk/>
            <pc:sldMk cId="1653335263" sldId="391"/>
            <ac:spMk id="9" creationId="{ECB6A939-2FC0-6366-E02B-C31C8CF70534}"/>
          </ac:spMkLst>
        </pc:spChg>
        <pc:spChg chg="add del mod">
          <ac:chgData name="Nguyen Bich Ngoc" userId="66b5d03f9f54eb73" providerId="LiveId" clId="{8ADC498B-4111-4D8B-A2BC-FECF66916645}" dt="2024-11-23T15:31:09.873" v="2839" actId="6264"/>
          <ac:spMkLst>
            <pc:docMk/>
            <pc:sldMk cId="1653335263" sldId="391"/>
            <ac:spMk id="10" creationId="{DE62FF40-64F8-08A9-E001-7F14F9E322D4}"/>
          </ac:spMkLst>
        </pc:spChg>
        <pc:spChg chg="add del mod">
          <ac:chgData name="Nguyen Bich Ngoc" userId="66b5d03f9f54eb73" providerId="LiveId" clId="{8ADC498B-4111-4D8B-A2BC-FECF66916645}" dt="2024-11-23T15:31:09.873" v="2839" actId="6264"/>
          <ac:spMkLst>
            <pc:docMk/>
            <pc:sldMk cId="1653335263" sldId="391"/>
            <ac:spMk id="11" creationId="{86E0D491-8451-DD6E-4F77-2BF7A2D9B4DD}"/>
          </ac:spMkLst>
        </pc:spChg>
      </pc:sldChg>
      <pc:sldChg chg="addSp delSp modSp mod chgLayout">
        <pc:chgData name="Nguyen Bich Ngoc" userId="66b5d03f9f54eb73" providerId="LiveId" clId="{8ADC498B-4111-4D8B-A2BC-FECF66916645}" dt="2024-11-23T15:31:09.873" v="2839" actId="6264"/>
        <pc:sldMkLst>
          <pc:docMk/>
          <pc:sldMk cId="117369417" sldId="393"/>
        </pc:sldMkLst>
        <pc:spChg chg="mod ord">
          <ac:chgData name="Nguyen Bich Ngoc" userId="66b5d03f9f54eb73" providerId="LiveId" clId="{8ADC498B-4111-4D8B-A2BC-FECF66916645}" dt="2024-11-23T15:31:09.873" v="2839" actId="6264"/>
          <ac:spMkLst>
            <pc:docMk/>
            <pc:sldMk cId="117369417" sldId="393"/>
            <ac:spMk id="2" creationId="{1EB961CF-B9D7-4991-09D6-0C202049D8EC}"/>
          </ac:spMkLst>
        </pc:spChg>
        <pc:spChg chg="mod ord">
          <ac:chgData name="Nguyen Bich Ngoc" userId="66b5d03f9f54eb73" providerId="LiveId" clId="{8ADC498B-4111-4D8B-A2BC-FECF66916645}" dt="2024-11-23T15:31:09.873" v="2839" actId="6264"/>
          <ac:spMkLst>
            <pc:docMk/>
            <pc:sldMk cId="117369417" sldId="393"/>
            <ac:spMk id="3" creationId="{91B6B99B-CDFA-FF3A-043E-BFFFA8927F42}"/>
          </ac:spMkLst>
        </pc:spChg>
        <pc:spChg chg="mod ord">
          <ac:chgData name="Nguyen Bich Ngoc" userId="66b5d03f9f54eb73" providerId="LiveId" clId="{8ADC498B-4111-4D8B-A2BC-FECF66916645}" dt="2024-11-23T15:31:09.873" v="2839" actId="6264"/>
          <ac:spMkLst>
            <pc:docMk/>
            <pc:sldMk cId="117369417" sldId="393"/>
            <ac:spMk id="4" creationId="{3A9966AE-5E1B-AF78-766B-B0C288133E53}"/>
          </ac:spMkLst>
        </pc:spChg>
        <pc:spChg chg="mod ord">
          <ac:chgData name="Nguyen Bich Ngoc" userId="66b5d03f9f54eb73" providerId="LiveId" clId="{8ADC498B-4111-4D8B-A2BC-FECF66916645}" dt="2024-11-23T15:31:09.873" v="2839" actId="6264"/>
          <ac:spMkLst>
            <pc:docMk/>
            <pc:sldMk cId="117369417" sldId="393"/>
            <ac:spMk id="5" creationId="{77FBB0AF-E059-ED81-5B20-9616D40FC977}"/>
          </ac:spMkLst>
        </pc:spChg>
        <pc:spChg chg="mod ord">
          <ac:chgData name="Nguyen Bich Ngoc" userId="66b5d03f9f54eb73" providerId="LiveId" clId="{8ADC498B-4111-4D8B-A2BC-FECF66916645}" dt="2024-11-23T15:31:09.873" v="2839" actId="6264"/>
          <ac:spMkLst>
            <pc:docMk/>
            <pc:sldMk cId="117369417" sldId="393"/>
            <ac:spMk id="6" creationId="{E6ABD0BE-B6BD-0F4F-C3D8-D1C14A24AB2E}"/>
          </ac:spMkLst>
        </pc:spChg>
        <pc:spChg chg="add del mod">
          <ac:chgData name="Nguyen Bich Ngoc" userId="66b5d03f9f54eb73" providerId="LiveId" clId="{8ADC498B-4111-4D8B-A2BC-FECF66916645}" dt="2024-11-23T15:31:09.873" v="2839" actId="6264"/>
          <ac:spMkLst>
            <pc:docMk/>
            <pc:sldMk cId="117369417" sldId="393"/>
            <ac:spMk id="7" creationId="{0E154408-F9BC-22E5-A28F-6D355C3A0A54}"/>
          </ac:spMkLst>
        </pc:spChg>
        <pc:spChg chg="add del mod">
          <ac:chgData name="Nguyen Bich Ngoc" userId="66b5d03f9f54eb73" providerId="LiveId" clId="{8ADC498B-4111-4D8B-A2BC-FECF66916645}" dt="2024-11-23T15:31:09.873" v="2839" actId="6264"/>
          <ac:spMkLst>
            <pc:docMk/>
            <pc:sldMk cId="117369417" sldId="393"/>
            <ac:spMk id="8" creationId="{AE7A38AF-4B1F-0225-BA71-D73F39E1FBD8}"/>
          </ac:spMkLst>
        </pc:spChg>
        <pc:spChg chg="add del mod">
          <ac:chgData name="Nguyen Bich Ngoc" userId="66b5d03f9f54eb73" providerId="LiveId" clId="{8ADC498B-4111-4D8B-A2BC-FECF66916645}" dt="2024-11-23T15:31:09.873" v="2839" actId="6264"/>
          <ac:spMkLst>
            <pc:docMk/>
            <pc:sldMk cId="117369417" sldId="393"/>
            <ac:spMk id="9" creationId="{E4DDFFB3-38F3-0ACD-8093-6502097E2C1D}"/>
          </ac:spMkLst>
        </pc:spChg>
        <pc:spChg chg="add del mod">
          <ac:chgData name="Nguyen Bich Ngoc" userId="66b5d03f9f54eb73" providerId="LiveId" clId="{8ADC498B-4111-4D8B-A2BC-FECF66916645}" dt="2024-11-23T15:31:09.873" v="2839" actId="6264"/>
          <ac:spMkLst>
            <pc:docMk/>
            <pc:sldMk cId="117369417" sldId="393"/>
            <ac:spMk id="10" creationId="{C8EF2342-A8C4-7F06-6659-AF92D2957029}"/>
          </ac:spMkLst>
        </pc:spChg>
        <pc:spChg chg="add del mod">
          <ac:chgData name="Nguyen Bich Ngoc" userId="66b5d03f9f54eb73" providerId="LiveId" clId="{8ADC498B-4111-4D8B-A2BC-FECF66916645}" dt="2024-11-23T15:31:09.873" v="2839" actId="6264"/>
          <ac:spMkLst>
            <pc:docMk/>
            <pc:sldMk cId="117369417" sldId="393"/>
            <ac:spMk id="11" creationId="{0E66B0AA-9AA5-6E36-1468-7D685B976761}"/>
          </ac:spMkLst>
        </pc:spChg>
      </pc:sldChg>
      <pc:sldChg chg="addSp delSp modSp del mod chgLayout">
        <pc:chgData name="Nguyen Bich Ngoc" userId="66b5d03f9f54eb73" providerId="LiveId" clId="{8ADC498B-4111-4D8B-A2BC-FECF66916645}" dt="2024-11-23T21:26:53.950" v="8165" actId="47"/>
        <pc:sldMkLst>
          <pc:docMk/>
          <pc:sldMk cId="158535713" sldId="395"/>
        </pc:sldMkLst>
        <pc:spChg chg="mod ord">
          <ac:chgData name="Nguyen Bich Ngoc" userId="66b5d03f9f54eb73" providerId="LiveId" clId="{8ADC498B-4111-4D8B-A2BC-FECF66916645}" dt="2024-11-23T15:31:09.873" v="2839" actId="6264"/>
          <ac:spMkLst>
            <pc:docMk/>
            <pc:sldMk cId="158535713" sldId="395"/>
            <ac:spMk id="2" creationId="{8EB34907-E742-BF36-70A4-9C31B9753FEB}"/>
          </ac:spMkLst>
        </pc:spChg>
        <pc:spChg chg="mod ord">
          <ac:chgData name="Nguyen Bich Ngoc" userId="66b5d03f9f54eb73" providerId="LiveId" clId="{8ADC498B-4111-4D8B-A2BC-FECF66916645}" dt="2024-11-23T15:31:09.873" v="2839" actId="6264"/>
          <ac:spMkLst>
            <pc:docMk/>
            <pc:sldMk cId="158535713" sldId="395"/>
            <ac:spMk id="3" creationId="{49447481-CBA4-D46E-4930-26122E81B826}"/>
          </ac:spMkLst>
        </pc:spChg>
        <pc:spChg chg="mod ord">
          <ac:chgData name="Nguyen Bich Ngoc" userId="66b5d03f9f54eb73" providerId="LiveId" clId="{8ADC498B-4111-4D8B-A2BC-FECF66916645}" dt="2024-11-23T15:31:09.873" v="2839" actId="6264"/>
          <ac:spMkLst>
            <pc:docMk/>
            <pc:sldMk cId="158535713" sldId="395"/>
            <ac:spMk id="4" creationId="{FEAEF739-B47D-3E7D-0CF7-53AC41FD662D}"/>
          </ac:spMkLst>
        </pc:spChg>
        <pc:spChg chg="mod ord">
          <ac:chgData name="Nguyen Bich Ngoc" userId="66b5d03f9f54eb73" providerId="LiveId" clId="{8ADC498B-4111-4D8B-A2BC-FECF66916645}" dt="2024-11-23T15:31:09.873" v="2839" actId="6264"/>
          <ac:spMkLst>
            <pc:docMk/>
            <pc:sldMk cId="158535713" sldId="395"/>
            <ac:spMk id="5" creationId="{037A9F90-08DF-0FBC-76D8-F6837132278A}"/>
          </ac:spMkLst>
        </pc:spChg>
        <pc:spChg chg="mod ord">
          <ac:chgData name="Nguyen Bich Ngoc" userId="66b5d03f9f54eb73" providerId="LiveId" clId="{8ADC498B-4111-4D8B-A2BC-FECF66916645}" dt="2024-11-23T15:31:09.873" v="2839" actId="6264"/>
          <ac:spMkLst>
            <pc:docMk/>
            <pc:sldMk cId="158535713" sldId="395"/>
            <ac:spMk id="6" creationId="{33EFC8E4-378D-3011-1C7A-2F8BB840B55D}"/>
          </ac:spMkLst>
        </pc:spChg>
        <pc:spChg chg="add del mod">
          <ac:chgData name="Nguyen Bich Ngoc" userId="66b5d03f9f54eb73" providerId="LiveId" clId="{8ADC498B-4111-4D8B-A2BC-FECF66916645}" dt="2024-11-23T15:31:09.873" v="2839" actId="6264"/>
          <ac:spMkLst>
            <pc:docMk/>
            <pc:sldMk cId="158535713" sldId="395"/>
            <ac:spMk id="7" creationId="{5ADCC64E-43D5-6CEB-029A-62D860581828}"/>
          </ac:spMkLst>
        </pc:spChg>
        <pc:spChg chg="add del mod">
          <ac:chgData name="Nguyen Bich Ngoc" userId="66b5d03f9f54eb73" providerId="LiveId" clId="{8ADC498B-4111-4D8B-A2BC-FECF66916645}" dt="2024-11-23T15:31:09.873" v="2839" actId="6264"/>
          <ac:spMkLst>
            <pc:docMk/>
            <pc:sldMk cId="158535713" sldId="395"/>
            <ac:spMk id="8" creationId="{709673BB-0BB0-E3E2-77B0-125F965ED98D}"/>
          </ac:spMkLst>
        </pc:spChg>
        <pc:spChg chg="add del mod">
          <ac:chgData name="Nguyen Bich Ngoc" userId="66b5d03f9f54eb73" providerId="LiveId" clId="{8ADC498B-4111-4D8B-A2BC-FECF66916645}" dt="2024-11-23T15:31:09.873" v="2839" actId="6264"/>
          <ac:spMkLst>
            <pc:docMk/>
            <pc:sldMk cId="158535713" sldId="395"/>
            <ac:spMk id="9" creationId="{EC0812C0-C81F-17FC-699E-3343BC71CCA8}"/>
          </ac:spMkLst>
        </pc:spChg>
        <pc:spChg chg="add del mod">
          <ac:chgData name="Nguyen Bich Ngoc" userId="66b5d03f9f54eb73" providerId="LiveId" clId="{8ADC498B-4111-4D8B-A2BC-FECF66916645}" dt="2024-11-23T15:31:09.873" v="2839" actId="6264"/>
          <ac:spMkLst>
            <pc:docMk/>
            <pc:sldMk cId="158535713" sldId="395"/>
            <ac:spMk id="10" creationId="{C4361E85-593D-388B-8E91-4DDBC8669C21}"/>
          </ac:spMkLst>
        </pc:spChg>
        <pc:spChg chg="add del mod">
          <ac:chgData name="Nguyen Bich Ngoc" userId="66b5d03f9f54eb73" providerId="LiveId" clId="{8ADC498B-4111-4D8B-A2BC-FECF66916645}" dt="2024-11-23T15:31:09.873" v="2839" actId="6264"/>
          <ac:spMkLst>
            <pc:docMk/>
            <pc:sldMk cId="158535713" sldId="395"/>
            <ac:spMk id="11" creationId="{BFF67364-85F3-3A05-58EF-EC8A659B538B}"/>
          </ac:spMkLst>
        </pc:spChg>
      </pc:sldChg>
      <pc:sldChg chg="addSp delSp modSp del mod chgLayout">
        <pc:chgData name="Nguyen Bich Ngoc" userId="66b5d03f9f54eb73" providerId="LiveId" clId="{8ADC498B-4111-4D8B-A2BC-FECF66916645}" dt="2024-11-23T21:16:07.434" v="7829" actId="47"/>
        <pc:sldMkLst>
          <pc:docMk/>
          <pc:sldMk cId="2243832841" sldId="398"/>
        </pc:sldMkLst>
        <pc:spChg chg="mod ord">
          <ac:chgData name="Nguyen Bich Ngoc" userId="66b5d03f9f54eb73" providerId="LiveId" clId="{8ADC498B-4111-4D8B-A2BC-FECF66916645}" dt="2024-11-23T15:31:09.873" v="2839" actId="6264"/>
          <ac:spMkLst>
            <pc:docMk/>
            <pc:sldMk cId="2243832841" sldId="398"/>
            <ac:spMk id="2" creationId="{352E4F82-7C46-277C-8265-4E517E713B4F}"/>
          </ac:spMkLst>
        </pc:spChg>
        <pc:spChg chg="mod ord">
          <ac:chgData name="Nguyen Bich Ngoc" userId="66b5d03f9f54eb73" providerId="LiveId" clId="{8ADC498B-4111-4D8B-A2BC-FECF66916645}" dt="2024-11-23T15:31:09.873" v="2839" actId="6264"/>
          <ac:spMkLst>
            <pc:docMk/>
            <pc:sldMk cId="2243832841" sldId="398"/>
            <ac:spMk id="3" creationId="{1217EC80-A26E-C058-DEAE-5C3F044D2B86}"/>
          </ac:spMkLst>
        </pc:spChg>
        <pc:spChg chg="mod ord">
          <ac:chgData name="Nguyen Bich Ngoc" userId="66b5d03f9f54eb73" providerId="LiveId" clId="{8ADC498B-4111-4D8B-A2BC-FECF66916645}" dt="2024-11-23T15:31:09.873" v="2839" actId="6264"/>
          <ac:spMkLst>
            <pc:docMk/>
            <pc:sldMk cId="2243832841" sldId="398"/>
            <ac:spMk id="4" creationId="{7F9139CB-51FF-96FA-D19A-B3388995C4FC}"/>
          </ac:spMkLst>
        </pc:spChg>
        <pc:spChg chg="mod ord">
          <ac:chgData name="Nguyen Bich Ngoc" userId="66b5d03f9f54eb73" providerId="LiveId" clId="{8ADC498B-4111-4D8B-A2BC-FECF66916645}" dt="2024-11-23T15:31:09.873" v="2839" actId="6264"/>
          <ac:spMkLst>
            <pc:docMk/>
            <pc:sldMk cId="2243832841" sldId="398"/>
            <ac:spMk id="5" creationId="{44348874-41A0-74AD-F9B9-07B0644D4204}"/>
          </ac:spMkLst>
        </pc:spChg>
        <pc:spChg chg="mod ord">
          <ac:chgData name="Nguyen Bich Ngoc" userId="66b5d03f9f54eb73" providerId="LiveId" clId="{8ADC498B-4111-4D8B-A2BC-FECF66916645}" dt="2024-11-23T15:31:09.873" v="2839" actId="6264"/>
          <ac:spMkLst>
            <pc:docMk/>
            <pc:sldMk cId="2243832841" sldId="398"/>
            <ac:spMk id="6" creationId="{3F87FB7A-B338-DA23-576A-24ABB2F9102A}"/>
          </ac:spMkLst>
        </pc:spChg>
        <pc:spChg chg="add del mod">
          <ac:chgData name="Nguyen Bich Ngoc" userId="66b5d03f9f54eb73" providerId="LiveId" clId="{8ADC498B-4111-4D8B-A2BC-FECF66916645}" dt="2024-11-23T15:31:09.873" v="2839" actId="6264"/>
          <ac:spMkLst>
            <pc:docMk/>
            <pc:sldMk cId="2243832841" sldId="398"/>
            <ac:spMk id="7" creationId="{93F257F1-AFFC-28C6-545D-20B864D2ECD7}"/>
          </ac:spMkLst>
        </pc:spChg>
        <pc:spChg chg="add del mod">
          <ac:chgData name="Nguyen Bich Ngoc" userId="66b5d03f9f54eb73" providerId="LiveId" clId="{8ADC498B-4111-4D8B-A2BC-FECF66916645}" dt="2024-11-23T15:31:09.873" v="2839" actId="6264"/>
          <ac:spMkLst>
            <pc:docMk/>
            <pc:sldMk cId="2243832841" sldId="398"/>
            <ac:spMk id="8" creationId="{56C17ACC-D784-4939-1001-90080EA665A3}"/>
          </ac:spMkLst>
        </pc:spChg>
        <pc:spChg chg="add del mod">
          <ac:chgData name="Nguyen Bich Ngoc" userId="66b5d03f9f54eb73" providerId="LiveId" clId="{8ADC498B-4111-4D8B-A2BC-FECF66916645}" dt="2024-11-23T15:31:09.873" v="2839" actId="6264"/>
          <ac:spMkLst>
            <pc:docMk/>
            <pc:sldMk cId="2243832841" sldId="398"/>
            <ac:spMk id="9" creationId="{2E67E684-8145-7ED2-D774-566677751BAF}"/>
          </ac:spMkLst>
        </pc:spChg>
        <pc:spChg chg="add del mod">
          <ac:chgData name="Nguyen Bich Ngoc" userId="66b5d03f9f54eb73" providerId="LiveId" clId="{8ADC498B-4111-4D8B-A2BC-FECF66916645}" dt="2024-11-23T15:31:09.873" v="2839" actId="6264"/>
          <ac:spMkLst>
            <pc:docMk/>
            <pc:sldMk cId="2243832841" sldId="398"/>
            <ac:spMk id="10" creationId="{D9A8FEB3-2B33-830D-DD23-1981A97B35D0}"/>
          </ac:spMkLst>
        </pc:spChg>
        <pc:spChg chg="add del mod">
          <ac:chgData name="Nguyen Bich Ngoc" userId="66b5d03f9f54eb73" providerId="LiveId" clId="{8ADC498B-4111-4D8B-A2BC-FECF66916645}" dt="2024-11-23T15:31:09.873" v="2839" actId="6264"/>
          <ac:spMkLst>
            <pc:docMk/>
            <pc:sldMk cId="2243832841" sldId="398"/>
            <ac:spMk id="11" creationId="{26E9460E-D081-4BCD-F5E5-BA731A3BF76C}"/>
          </ac:spMkLst>
        </pc:spChg>
      </pc:sldChg>
      <pc:sldChg chg="addSp delSp modSp mod chgLayout">
        <pc:chgData name="Nguyen Bich Ngoc" userId="66b5d03f9f54eb73" providerId="LiveId" clId="{8ADC498B-4111-4D8B-A2BC-FECF66916645}" dt="2024-11-23T21:16:31.426" v="7860" actId="20577"/>
        <pc:sldMkLst>
          <pc:docMk/>
          <pc:sldMk cId="3762325858" sldId="399"/>
        </pc:sldMkLst>
        <pc:spChg chg="mod ord">
          <ac:chgData name="Nguyen Bich Ngoc" userId="66b5d03f9f54eb73" providerId="LiveId" clId="{8ADC498B-4111-4D8B-A2BC-FECF66916645}" dt="2024-11-23T15:31:09.873" v="2839" actId="6264"/>
          <ac:spMkLst>
            <pc:docMk/>
            <pc:sldMk cId="3762325858" sldId="399"/>
            <ac:spMk id="2" creationId="{E04CCA38-172C-F810-7C43-F102734B5188}"/>
          </ac:spMkLst>
        </pc:spChg>
        <pc:spChg chg="mod ord">
          <ac:chgData name="Nguyen Bich Ngoc" userId="66b5d03f9f54eb73" providerId="LiveId" clId="{8ADC498B-4111-4D8B-A2BC-FECF66916645}" dt="2024-11-23T21:16:31.426" v="7860" actId="20577"/>
          <ac:spMkLst>
            <pc:docMk/>
            <pc:sldMk cId="3762325858" sldId="399"/>
            <ac:spMk id="3" creationId="{31764EDA-CF38-7AAA-B0ED-D7F02CA7FEA9}"/>
          </ac:spMkLst>
        </pc:spChg>
        <pc:spChg chg="mod ord">
          <ac:chgData name="Nguyen Bich Ngoc" userId="66b5d03f9f54eb73" providerId="LiveId" clId="{8ADC498B-4111-4D8B-A2BC-FECF66916645}" dt="2024-11-23T15:31:09.873" v="2839" actId="6264"/>
          <ac:spMkLst>
            <pc:docMk/>
            <pc:sldMk cId="3762325858" sldId="399"/>
            <ac:spMk id="4" creationId="{B9B5699E-6595-E51F-1311-57D51A743A9D}"/>
          </ac:spMkLst>
        </pc:spChg>
        <pc:spChg chg="mod ord">
          <ac:chgData name="Nguyen Bich Ngoc" userId="66b5d03f9f54eb73" providerId="LiveId" clId="{8ADC498B-4111-4D8B-A2BC-FECF66916645}" dt="2024-11-23T15:31:09.873" v="2839" actId="6264"/>
          <ac:spMkLst>
            <pc:docMk/>
            <pc:sldMk cId="3762325858" sldId="399"/>
            <ac:spMk id="5" creationId="{D649AB1E-F908-4FA1-25B3-85258B811106}"/>
          </ac:spMkLst>
        </pc:spChg>
        <pc:spChg chg="mod ord">
          <ac:chgData name="Nguyen Bich Ngoc" userId="66b5d03f9f54eb73" providerId="LiveId" clId="{8ADC498B-4111-4D8B-A2BC-FECF66916645}" dt="2024-11-23T15:31:09.873" v="2839" actId="6264"/>
          <ac:spMkLst>
            <pc:docMk/>
            <pc:sldMk cId="3762325858" sldId="399"/>
            <ac:spMk id="7" creationId="{5100E261-A08B-F505-C2D3-5882B7A31C91}"/>
          </ac:spMkLst>
        </pc:spChg>
        <pc:spChg chg="add del mod">
          <ac:chgData name="Nguyen Bich Ngoc" userId="66b5d03f9f54eb73" providerId="LiveId" clId="{8ADC498B-4111-4D8B-A2BC-FECF66916645}" dt="2024-11-23T15:31:09.873" v="2839" actId="6264"/>
          <ac:spMkLst>
            <pc:docMk/>
            <pc:sldMk cId="3762325858" sldId="399"/>
            <ac:spMk id="8" creationId="{016C294D-1DF3-3FAC-C0A9-0D2C61EEBAE0}"/>
          </ac:spMkLst>
        </pc:spChg>
        <pc:spChg chg="add del mod">
          <ac:chgData name="Nguyen Bich Ngoc" userId="66b5d03f9f54eb73" providerId="LiveId" clId="{8ADC498B-4111-4D8B-A2BC-FECF66916645}" dt="2024-11-23T15:31:09.873" v="2839" actId="6264"/>
          <ac:spMkLst>
            <pc:docMk/>
            <pc:sldMk cId="3762325858" sldId="399"/>
            <ac:spMk id="9" creationId="{078F295E-C01C-C63C-DAEC-8D4D2E055C80}"/>
          </ac:spMkLst>
        </pc:spChg>
        <pc:spChg chg="add del mod">
          <ac:chgData name="Nguyen Bich Ngoc" userId="66b5d03f9f54eb73" providerId="LiveId" clId="{8ADC498B-4111-4D8B-A2BC-FECF66916645}" dt="2024-11-23T15:31:09.873" v="2839" actId="6264"/>
          <ac:spMkLst>
            <pc:docMk/>
            <pc:sldMk cId="3762325858" sldId="399"/>
            <ac:spMk id="10" creationId="{62739B70-3A1D-1EA9-AB1E-49F3E7DBA3E1}"/>
          </ac:spMkLst>
        </pc:spChg>
        <pc:spChg chg="add del mod">
          <ac:chgData name="Nguyen Bich Ngoc" userId="66b5d03f9f54eb73" providerId="LiveId" clId="{8ADC498B-4111-4D8B-A2BC-FECF66916645}" dt="2024-11-23T15:31:09.873" v="2839" actId="6264"/>
          <ac:spMkLst>
            <pc:docMk/>
            <pc:sldMk cId="3762325858" sldId="399"/>
            <ac:spMk id="11" creationId="{C3641A80-B80B-80A1-0D4A-2E56B14E8CF0}"/>
          </ac:spMkLst>
        </pc:spChg>
        <pc:spChg chg="add del mod">
          <ac:chgData name="Nguyen Bich Ngoc" userId="66b5d03f9f54eb73" providerId="LiveId" clId="{8ADC498B-4111-4D8B-A2BC-FECF66916645}" dt="2024-11-23T15:31:09.873" v="2839" actId="6264"/>
          <ac:spMkLst>
            <pc:docMk/>
            <pc:sldMk cId="3762325858" sldId="399"/>
            <ac:spMk id="12" creationId="{7F73DDC0-62BC-FFE0-B637-3E950555B3B6}"/>
          </ac:spMkLst>
        </pc:spChg>
      </pc:sldChg>
      <pc:sldChg chg="addSp delSp modSp mod modShow chgLayout">
        <pc:chgData name="Nguyen Bich Ngoc" userId="66b5d03f9f54eb73" providerId="LiveId" clId="{8ADC498B-4111-4D8B-A2BC-FECF66916645}" dt="2024-11-29T22:08:19.660" v="10102" actId="729"/>
        <pc:sldMkLst>
          <pc:docMk/>
          <pc:sldMk cId="1949769730" sldId="409"/>
        </pc:sldMkLst>
        <pc:spChg chg="mod ord">
          <ac:chgData name="Nguyen Bich Ngoc" userId="66b5d03f9f54eb73" providerId="LiveId" clId="{8ADC498B-4111-4D8B-A2BC-FECF66916645}" dt="2024-11-23T19:45:25.430" v="6734" actId="170"/>
          <ac:spMkLst>
            <pc:docMk/>
            <pc:sldMk cId="1949769730" sldId="409"/>
            <ac:spMk id="2" creationId="{F4D03194-CCA3-B51C-F423-4459CA2E37B3}"/>
          </ac:spMkLst>
        </pc:spChg>
        <pc:spChg chg="mod ord">
          <ac:chgData name="Nguyen Bich Ngoc" userId="66b5d03f9f54eb73" providerId="LiveId" clId="{8ADC498B-4111-4D8B-A2BC-FECF66916645}" dt="2024-11-23T19:45:40.618" v="6742" actId="14100"/>
          <ac:spMkLst>
            <pc:docMk/>
            <pc:sldMk cId="1949769730" sldId="409"/>
            <ac:spMk id="3" creationId="{92E96B8C-95E2-BB72-54A5-F97898F16D6A}"/>
          </ac:spMkLst>
        </pc:spChg>
        <pc:spChg chg="mod ord">
          <ac:chgData name="Nguyen Bich Ngoc" userId="66b5d03f9f54eb73" providerId="LiveId" clId="{8ADC498B-4111-4D8B-A2BC-FECF66916645}" dt="2024-11-23T15:31:09.873" v="2839" actId="6264"/>
          <ac:spMkLst>
            <pc:docMk/>
            <pc:sldMk cId="1949769730" sldId="409"/>
            <ac:spMk id="4" creationId="{257A8E60-8F5D-AE5B-3491-265F69ED0E89}"/>
          </ac:spMkLst>
        </pc:spChg>
        <pc:spChg chg="mod ord">
          <ac:chgData name="Nguyen Bich Ngoc" userId="66b5d03f9f54eb73" providerId="LiveId" clId="{8ADC498B-4111-4D8B-A2BC-FECF66916645}" dt="2024-11-23T15:31:09.873" v="2839" actId="6264"/>
          <ac:spMkLst>
            <pc:docMk/>
            <pc:sldMk cId="1949769730" sldId="409"/>
            <ac:spMk id="5" creationId="{296D21D4-E8C8-CFDC-8A5F-B82496CB4226}"/>
          </ac:spMkLst>
        </pc:spChg>
        <pc:spChg chg="mod ord">
          <ac:chgData name="Nguyen Bich Ngoc" userId="66b5d03f9f54eb73" providerId="LiveId" clId="{8ADC498B-4111-4D8B-A2BC-FECF66916645}" dt="2024-11-23T15:31:09.873" v="2839" actId="6264"/>
          <ac:spMkLst>
            <pc:docMk/>
            <pc:sldMk cId="1949769730" sldId="409"/>
            <ac:spMk id="6" creationId="{760D4867-3F4C-5A69-0F19-42FE11DC779D}"/>
          </ac:spMkLst>
        </pc:spChg>
        <pc:spChg chg="add del mod">
          <ac:chgData name="Nguyen Bich Ngoc" userId="66b5d03f9f54eb73" providerId="LiveId" clId="{8ADC498B-4111-4D8B-A2BC-FECF66916645}" dt="2024-11-23T15:31:09.873" v="2839" actId="6264"/>
          <ac:spMkLst>
            <pc:docMk/>
            <pc:sldMk cId="1949769730" sldId="409"/>
            <ac:spMk id="9" creationId="{E9F3901A-0C8D-0D5D-E757-5FF3D245598D}"/>
          </ac:spMkLst>
        </pc:spChg>
        <pc:spChg chg="add del mod">
          <ac:chgData name="Nguyen Bich Ngoc" userId="66b5d03f9f54eb73" providerId="LiveId" clId="{8ADC498B-4111-4D8B-A2BC-FECF66916645}" dt="2024-11-23T15:31:09.873" v="2839" actId="6264"/>
          <ac:spMkLst>
            <pc:docMk/>
            <pc:sldMk cId="1949769730" sldId="409"/>
            <ac:spMk id="10" creationId="{1367DB7F-909C-B4C5-F3F5-A810C399B3B7}"/>
          </ac:spMkLst>
        </pc:spChg>
        <pc:spChg chg="add del mod">
          <ac:chgData name="Nguyen Bich Ngoc" userId="66b5d03f9f54eb73" providerId="LiveId" clId="{8ADC498B-4111-4D8B-A2BC-FECF66916645}" dt="2024-11-23T15:31:09.873" v="2839" actId="6264"/>
          <ac:spMkLst>
            <pc:docMk/>
            <pc:sldMk cId="1949769730" sldId="409"/>
            <ac:spMk id="11" creationId="{84CBEC93-D7EF-542E-CC74-FEAE14D1479D}"/>
          </ac:spMkLst>
        </pc:spChg>
        <pc:spChg chg="add del mod">
          <ac:chgData name="Nguyen Bich Ngoc" userId="66b5d03f9f54eb73" providerId="LiveId" clId="{8ADC498B-4111-4D8B-A2BC-FECF66916645}" dt="2024-11-23T15:31:09.873" v="2839" actId="6264"/>
          <ac:spMkLst>
            <pc:docMk/>
            <pc:sldMk cId="1949769730" sldId="409"/>
            <ac:spMk id="12" creationId="{F379FAA7-96C0-6A56-5709-3E8EE87112C6}"/>
          </ac:spMkLst>
        </pc:spChg>
        <pc:spChg chg="add del mod">
          <ac:chgData name="Nguyen Bich Ngoc" userId="66b5d03f9f54eb73" providerId="LiveId" clId="{8ADC498B-4111-4D8B-A2BC-FECF66916645}" dt="2024-11-23T15:31:09.873" v="2839" actId="6264"/>
          <ac:spMkLst>
            <pc:docMk/>
            <pc:sldMk cId="1949769730" sldId="409"/>
            <ac:spMk id="13" creationId="{1A642083-F4A8-6B17-A0A2-733BDD20FA18}"/>
          </ac:spMkLst>
        </pc:spChg>
        <pc:picChg chg="del">
          <ac:chgData name="Nguyen Bich Ngoc" userId="66b5d03f9f54eb73" providerId="LiveId" clId="{8ADC498B-4111-4D8B-A2BC-FECF66916645}" dt="2024-11-23T19:44:59.270" v="6725" actId="478"/>
          <ac:picMkLst>
            <pc:docMk/>
            <pc:sldMk cId="1949769730" sldId="409"/>
            <ac:picMk id="7" creationId="{3F6F4155-8DB5-805D-2218-022790545394}"/>
          </ac:picMkLst>
        </pc:picChg>
        <pc:picChg chg="add mod">
          <ac:chgData name="Nguyen Bich Ngoc" userId="66b5d03f9f54eb73" providerId="LiveId" clId="{8ADC498B-4111-4D8B-A2BC-FECF66916645}" dt="2024-11-23T19:44:59.926" v="6726"/>
          <ac:picMkLst>
            <pc:docMk/>
            <pc:sldMk cId="1949769730" sldId="409"/>
            <ac:picMk id="9" creationId="{9D153D46-4E58-B4AF-7BF2-54578DB4AD35}"/>
          </ac:picMkLst>
        </pc:picChg>
      </pc:sldChg>
      <pc:sldChg chg="del">
        <pc:chgData name="Nguyen Bich Ngoc" userId="66b5d03f9f54eb73" providerId="LiveId" clId="{8ADC498B-4111-4D8B-A2BC-FECF66916645}" dt="2024-11-23T15:27:28.554" v="2796" actId="47"/>
        <pc:sldMkLst>
          <pc:docMk/>
          <pc:sldMk cId="3012522466" sldId="412"/>
        </pc:sldMkLst>
      </pc:sldChg>
      <pc:sldChg chg="del">
        <pc:chgData name="Nguyen Bich Ngoc" userId="66b5d03f9f54eb73" providerId="LiveId" clId="{8ADC498B-4111-4D8B-A2BC-FECF66916645}" dt="2024-11-23T15:27:41.159" v="2809" actId="47"/>
        <pc:sldMkLst>
          <pc:docMk/>
          <pc:sldMk cId="748152123" sldId="413"/>
        </pc:sldMkLst>
      </pc:sldChg>
      <pc:sldChg chg="del">
        <pc:chgData name="Nguyen Bich Ngoc" userId="66b5d03f9f54eb73" providerId="LiveId" clId="{8ADC498B-4111-4D8B-A2BC-FECF66916645}" dt="2024-11-23T15:27:30.755" v="2798" actId="47"/>
        <pc:sldMkLst>
          <pc:docMk/>
          <pc:sldMk cId="138092324" sldId="414"/>
        </pc:sldMkLst>
      </pc:sldChg>
      <pc:sldChg chg="del">
        <pc:chgData name="Nguyen Bich Ngoc" userId="66b5d03f9f54eb73" providerId="LiveId" clId="{8ADC498B-4111-4D8B-A2BC-FECF66916645}" dt="2024-11-23T15:27:31.568" v="2799" actId="47"/>
        <pc:sldMkLst>
          <pc:docMk/>
          <pc:sldMk cId="1586153191" sldId="415"/>
        </pc:sldMkLst>
      </pc:sldChg>
      <pc:sldChg chg="del">
        <pc:chgData name="Nguyen Bich Ngoc" userId="66b5d03f9f54eb73" providerId="LiveId" clId="{8ADC498B-4111-4D8B-A2BC-FECF66916645}" dt="2024-11-23T15:27:32.876" v="2800" actId="47"/>
        <pc:sldMkLst>
          <pc:docMk/>
          <pc:sldMk cId="2072810235" sldId="416"/>
        </pc:sldMkLst>
      </pc:sldChg>
      <pc:sldChg chg="del">
        <pc:chgData name="Nguyen Bich Ngoc" userId="66b5d03f9f54eb73" providerId="LiveId" clId="{8ADC498B-4111-4D8B-A2BC-FECF66916645}" dt="2024-11-23T15:27:35.853" v="2803" actId="47"/>
        <pc:sldMkLst>
          <pc:docMk/>
          <pc:sldMk cId="3394650804" sldId="418"/>
        </pc:sldMkLst>
      </pc:sldChg>
      <pc:sldChg chg="del">
        <pc:chgData name="Nguyen Bich Ngoc" userId="66b5d03f9f54eb73" providerId="LiveId" clId="{8ADC498B-4111-4D8B-A2BC-FECF66916645}" dt="2024-11-23T15:27:36.624" v="2804" actId="47"/>
        <pc:sldMkLst>
          <pc:docMk/>
          <pc:sldMk cId="4000077903" sldId="419"/>
        </pc:sldMkLst>
      </pc:sldChg>
      <pc:sldChg chg="del">
        <pc:chgData name="Nguyen Bich Ngoc" userId="66b5d03f9f54eb73" providerId="LiveId" clId="{8ADC498B-4111-4D8B-A2BC-FECF66916645}" dt="2024-11-23T15:27:33.796" v="2801" actId="47"/>
        <pc:sldMkLst>
          <pc:docMk/>
          <pc:sldMk cId="3261576221" sldId="420"/>
        </pc:sldMkLst>
      </pc:sldChg>
      <pc:sldChg chg="del">
        <pc:chgData name="Nguyen Bich Ngoc" userId="66b5d03f9f54eb73" providerId="LiveId" clId="{8ADC498B-4111-4D8B-A2BC-FECF66916645}" dt="2024-11-23T15:27:37.332" v="2805" actId="47"/>
        <pc:sldMkLst>
          <pc:docMk/>
          <pc:sldMk cId="271381687" sldId="421"/>
        </pc:sldMkLst>
      </pc:sldChg>
      <pc:sldChg chg="del">
        <pc:chgData name="Nguyen Bich Ngoc" userId="66b5d03f9f54eb73" providerId="LiveId" clId="{8ADC498B-4111-4D8B-A2BC-FECF66916645}" dt="2024-11-23T15:27:35.130" v="2802" actId="47"/>
        <pc:sldMkLst>
          <pc:docMk/>
          <pc:sldMk cId="4171761498" sldId="423"/>
        </pc:sldMkLst>
      </pc:sldChg>
      <pc:sldChg chg="del">
        <pc:chgData name="Nguyen Bich Ngoc" userId="66b5d03f9f54eb73" providerId="LiveId" clId="{8ADC498B-4111-4D8B-A2BC-FECF66916645}" dt="2024-11-23T15:27:42.439" v="2811" actId="47"/>
        <pc:sldMkLst>
          <pc:docMk/>
          <pc:sldMk cId="214803049" sldId="424"/>
        </pc:sldMkLst>
      </pc:sldChg>
      <pc:sldChg chg="del">
        <pc:chgData name="Nguyen Bich Ngoc" userId="66b5d03f9f54eb73" providerId="LiveId" clId="{8ADC498B-4111-4D8B-A2BC-FECF66916645}" dt="2024-11-23T15:27:41.733" v="2810" actId="47"/>
        <pc:sldMkLst>
          <pc:docMk/>
          <pc:sldMk cId="4161422539" sldId="425"/>
        </pc:sldMkLst>
      </pc:sldChg>
      <pc:sldChg chg="del">
        <pc:chgData name="Nguyen Bich Ngoc" userId="66b5d03f9f54eb73" providerId="LiveId" clId="{8ADC498B-4111-4D8B-A2BC-FECF66916645}" dt="2024-11-23T15:27:42.999" v="2812" actId="47"/>
        <pc:sldMkLst>
          <pc:docMk/>
          <pc:sldMk cId="2917697454" sldId="426"/>
        </pc:sldMkLst>
      </pc:sldChg>
      <pc:sldChg chg="add">
        <pc:chgData name="Nguyen Bich Ngoc" userId="66b5d03f9f54eb73" providerId="LiveId" clId="{8ADC498B-4111-4D8B-A2BC-FECF66916645}" dt="2024-11-23T17:40:48.092" v="5599"/>
        <pc:sldMkLst>
          <pc:docMk/>
          <pc:sldMk cId="949504499" sldId="427"/>
        </pc:sldMkLst>
      </pc:sldChg>
      <pc:sldChg chg="addSp delSp modSp del mod chgLayout">
        <pc:chgData name="Nguyen Bich Ngoc" userId="66b5d03f9f54eb73" providerId="LiveId" clId="{8ADC498B-4111-4D8B-A2BC-FECF66916645}" dt="2024-11-23T17:40:38.435" v="5598" actId="2696"/>
        <pc:sldMkLst>
          <pc:docMk/>
          <pc:sldMk cId="3868885742" sldId="427"/>
        </pc:sldMkLst>
        <pc:spChg chg="mod ord">
          <ac:chgData name="Nguyen Bich Ngoc" userId="66b5d03f9f54eb73" providerId="LiveId" clId="{8ADC498B-4111-4D8B-A2BC-FECF66916645}" dt="2024-11-23T17:09:18.226" v="3999" actId="20577"/>
          <ac:spMkLst>
            <pc:docMk/>
            <pc:sldMk cId="3868885742" sldId="427"/>
            <ac:spMk id="2" creationId="{EBB89B03-7F22-627C-9194-085D7C128196}"/>
          </ac:spMkLst>
        </pc:spChg>
        <pc:spChg chg="mod ord">
          <ac:chgData name="Nguyen Bich Ngoc" userId="66b5d03f9f54eb73" providerId="LiveId" clId="{8ADC498B-4111-4D8B-A2BC-FECF66916645}" dt="2024-11-23T17:19:48.907" v="5039" actId="20577"/>
          <ac:spMkLst>
            <pc:docMk/>
            <pc:sldMk cId="3868885742" sldId="427"/>
            <ac:spMk id="3" creationId="{451A1A45-7461-AB0D-D051-DE0A7AC6066C}"/>
          </ac:spMkLst>
        </pc:spChg>
        <pc:spChg chg="mod ord">
          <ac:chgData name="Nguyen Bich Ngoc" userId="66b5d03f9f54eb73" providerId="LiveId" clId="{8ADC498B-4111-4D8B-A2BC-FECF66916645}" dt="2024-11-23T15:31:09.873" v="2839" actId="6264"/>
          <ac:spMkLst>
            <pc:docMk/>
            <pc:sldMk cId="3868885742" sldId="427"/>
            <ac:spMk id="4" creationId="{9A1074FB-3705-E537-F073-E28D172547C7}"/>
          </ac:spMkLst>
        </pc:spChg>
        <pc:spChg chg="mod ord">
          <ac:chgData name="Nguyen Bich Ngoc" userId="66b5d03f9f54eb73" providerId="LiveId" clId="{8ADC498B-4111-4D8B-A2BC-FECF66916645}" dt="2024-11-23T15:31:09.873" v="2839" actId="6264"/>
          <ac:spMkLst>
            <pc:docMk/>
            <pc:sldMk cId="3868885742" sldId="427"/>
            <ac:spMk id="5" creationId="{6D1CC65F-49EF-07AE-CDD3-8FFB4DC21250}"/>
          </ac:spMkLst>
        </pc:spChg>
        <pc:spChg chg="mod ord">
          <ac:chgData name="Nguyen Bich Ngoc" userId="66b5d03f9f54eb73" providerId="LiveId" clId="{8ADC498B-4111-4D8B-A2BC-FECF66916645}" dt="2024-11-23T15:31:09.873" v="2839" actId="6264"/>
          <ac:spMkLst>
            <pc:docMk/>
            <pc:sldMk cId="3868885742" sldId="427"/>
            <ac:spMk id="6" creationId="{D5772863-E7AC-C9CE-599F-42BF8FC782B5}"/>
          </ac:spMkLst>
        </pc:spChg>
        <pc:spChg chg="add del mod">
          <ac:chgData name="Nguyen Bich Ngoc" userId="66b5d03f9f54eb73" providerId="LiveId" clId="{8ADC498B-4111-4D8B-A2BC-FECF66916645}" dt="2024-11-23T15:31:09.873" v="2839" actId="6264"/>
          <ac:spMkLst>
            <pc:docMk/>
            <pc:sldMk cId="3868885742" sldId="427"/>
            <ac:spMk id="7" creationId="{EB8E351C-1E86-AFFA-3E0C-6BCEBE2C76D6}"/>
          </ac:spMkLst>
        </pc:spChg>
        <pc:spChg chg="add del mod">
          <ac:chgData name="Nguyen Bich Ngoc" userId="66b5d03f9f54eb73" providerId="LiveId" clId="{8ADC498B-4111-4D8B-A2BC-FECF66916645}" dt="2024-11-23T15:31:09.873" v="2839" actId="6264"/>
          <ac:spMkLst>
            <pc:docMk/>
            <pc:sldMk cId="3868885742" sldId="427"/>
            <ac:spMk id="8" creationId="{4229C2B6-65B0-AC09-F296-5B618ADD4DFD}"/>
          </ac:spMkLst>
        </pc:spChg>
        <pc:spChg chg="add del mod">
          <ac:chgData name="Nguyen Bich Ngoc" userId="66b5d03f9f54eb73" providerId="LiveId" clId="{8ADC498B-4111-4D8B-A2BC-FECF66916645}" dt="2024-11-23T15:31:09.873" v="2839" actId="6264"/>
          <ac:spMkLst>
            <pc:docMk/>
            <pc:sldMk cId="3868885742" sldId="427"/>
            <ac:spMk id="9" creationId="{021A3215-E13E-BF0E-19D5-92334D9FCC8A}"/>
          </ac:spMkLst>
        </pc:spChg>
        <pc:spChg chg="add del mod">
          <ac:chgData name="Nguyen Bich Ngoc" userId="66b5d03f9f54eb73" providerId="LiveId" clId="{8ADC498B-4111-4D8B-A2BC-FECF66916645}" dt="2024-11-23T15:31:09.873" v="2839" actId="6264"/>
          <ac:spMkLst>
            <pc:docMk/>
            <pc:sldMk cId="3868885742" sldId="427"/>
            <ac:spMk id="10" creationId="{2D7E19A2-B8CC-A295-3F3B-DFB8CAF1C16D}"/>
          </ac:spMkLst>
        </pc:spChg>
        <pc:spChg chg="add del mod">
          <ac:chgData name="Nguyen Bich Ngoc" userId="66b5d03f9f54eb73" providerId="LiveId" clId="{8ADC498B-4111-4D8B-A2BC-FECF66916645}" dt="2024-11-23T15:31:09.873" v="2839" actId="6264"/>
          <ac:spMkLst>
            <pc:docMk/>
            <pc:sldMk cId="3868885742" sldId="427"/>
            <ac:spMk id="11" creationId="{FF93FCD4-A302-B7ED-C94D-D743084D5788}"/>
          </ac:spMkLst>
        </pc:spChg>
      </pc:sldChg>
      <pc:sldChg chg="addSp delSp modSp mod modShow chgLayout">
        <pc:chgData name="Nguyen Bich Ngoc" userId="66b5d03f9f54eb73" providerId="LiveId" clId="{8ADC498B-4111-4D8B-A2BC-FECF66916645}" dt="2024-11-29T23:49:01.486" v="11350" actId="255"/>
        <pc:sldMkLst>
          <pc:docMk/>
          <pc:sldMk cId="756568385" sldId="428"/>
        </pc:sldMkLst>
        <pc:spChg chg="mod ord">
          <ac:chgData name="Nguyen Bich Ngoc" userId="66b5d03f9f54eb73" providerId="LiveId" clId="{8ADC498B-4111-4D8B-A2BC-FECF66916645}" dt="2024-11-23T15:31:09.873" v="2839" actId="6264"/>
          <ac:spMkLst>
            <pc:docMk/>
            <pc:sldMk cId="756568385" sldId="428"/>
            <ac:spMk id="2" creationId="{80738B5F-C854-DC29-727C-B8286B096D8E}"/>
          </ac:spMkLst>
        </pc:spChg>
        <pc:spChg chg="mod ord">
          <ac:chgData name="Nguyen Bich Ngoc" userId="66b5d03f9f54eb73" providerId="LiveId" clId="{8ADC498B-4111-4D8B-A2BC-FECF66916645}" dt="2024-11-23T15:31:09.873" v="2839" actId="6264"/>
          <ac:spMkLst>
            <pc:docMk/>
            <pc:sldMk cId="756568385" sldId="428"/>
            <ac:spMk id="3" creationId="{3CF999AF-F0D9-29E1-00E2-58CE55685230}"/>
          </ac:spMkLst>
        </pc:spChg>
        <pc:spChg chg="mod ord">
          <ac:chgData name="Nguyen Bich Ngoc" userId="66b5d03f9f54eb73" providerId="LiveId" clId="{8ADC498B-4111-4D8B-A2BC-FECF66916645}" dt="2024-11-23T15:31:09.873" v="2839" actId="6264"/>
          <ac:spMkLst>
            <pc:docMk/>
            <pc:sldMk cId="756568385" sldId="428"/>
            <ac:spMk id="4" creationId="{301322BA-69FD-D35A-1FA5-667B3F0B5B16}"/>
          </ac:spMkLst>
        </pc:spChg>
        <pc:spChg chg="mod ord">
          <ac:chgData name="Nguyen Bich Ngoc" userId="66b5d03f9f54eb73" providerId="LiveId" clId="{8ADC498B-4111-4D8B-A2BC-FECF66916645}" dt="2024-11-23T15:31:09.873" v="2839" actId="6264"/>
          <ac:spMkLst>
            <pc:docMk/>
            <pc:sldMk cId="756568385" sldId="428"/>
            <ac:spMk id="5" creationId="{202C8DEA-003C-1924-3068-221461EF9BC6}"/>
          </ac:spMkLst>
        </pc:spChg>
        <pc:spChg chg="mod ord">
          <ac:chgData name="Nguyen Bich Ngoc" userId="66b5d03f9f54eb73" providerId="LiveId" clId="{8ADC498B-4111-4D8B-A2BC-FECF66916645}" dt="2024-11-23T15:31:09.873" v="2839" actId="6264"/>
          <ac:spMkLst>
            <pc:docMk/>
            <pc:sldMk cId="756568385" sldId="428"/>
            <ac:spMk id="6" creationId="{21F9B408-6E8E-44F2-7E96-14FF733CC30B}"/>
          </ac:spMkLst>
        </pc:spChg>
        <pc:spChg chg="add del mod">
          <ac:chgData name="Nguyen Bich Ngoc" userId="66b5d03f9f54eb73" providerId="LiveId" clId="{8ADC498B-4111-4D8B-A2BC-FECF66916645}" dt="2024-11-23T15:31:09.873" v="2839" actId="6264"/>
          <ac:spMkLst>
            <pc:docMk/>
            <pc:sldMk cId="756568385" sldId="428"/>
            <ac:spMk id="7" creationId="{AFF66093-63A6-1820-8081-52F6097850CF}"/>
          </ac:spMkLst>
        </pc:spChg>
        <pc:spChg chg="mod">
          <ac:chgData name="Nguyen Bich Ngoc" userId="66b5d03f9f54eb73" providerId="LiveId" clId="{8ADC498B-4111-4D8B-A2BC-FECF66916645}" dt="2024-11-29T23:49:01.486" v="11350" actId="255"/>
          <ac:spMkLst>
            <pc:docMk/>
            <pc:sldMk cId="756568385" sldId="428"/>
            <ac:spMk id="8" creationId="{57EF8545-4543-A97B-617C-88ACC3CB5143}"/>
          </ac:spMkLst>
        </pc:spChg>
        <pc:spChg chg="mod">
          <ac:chgData name="Nguyen Bich Ngoc" userId="66b5d03f9f54eb73" providerId="LiveId" clId="{8ADC498B-4111-4D8B-A2BC-FECF66916645}" dt="2024-11-29T23:49:01.486" v="11350" actId="255"/>
          <ac:spMkLst>
            <pc:docMk/>
            <pc:sldMk cId="756568385" sldId="428"/>
            <ac:spMk id="9" creationId="{13EE80DC-D47D-224A-55ED-5F62F6684F9D}"/>
          </ac:spMkLst>
        </pc:spChg>
        <pc:spChg chg="mod">
          <ac:chgData name="Nguyen Bich Ngoc" userId="66b5d03f9f54eb73" providerId="LiveId" clId="{8ADC498B-4111-4D8B-A2BC-FECF66916645}" dt="2024-11-29T23:49:01.486" v="11350" actId="255"/>
          <ac:spMkLst>
            <pc:docMk/>
            <pc:sldMk cId="756568385" sldId="428"/>
            <ac:spMk id="10" creationId="{48DB6FD5-2E46-0278-F01B-6483228BF170}"/>
          </ac:spMkLst>
        </pc:spChg>
        <pc:spChg chg="mod">
          <ac:chgData name="Nguyen Bich Ngoc" userId="66b5d03f9f54eb73" providerId="LiveId" clId="{8ADC498B-4111-4D8B-A2BC-FECF66916645}" dt="2024-11-29T23:49:01.486" v="11350" actId="255"/>
          <ac:spMkLst>
            <pc:docMk/>
            <pc:sldMk cId="756568385" sldId="428"/>
            <ac:spMk id="11" creationId="{7CCC9988-AF30-9B63-C37E-517CD0FAB1FE}"/>
          </ac:spMkLst>
        </pc:spChg>
        <pc:spChg chg="mod">
          <ac:chgData name="Nguyen Bich Ngoc" userId="66b5d03f9f54eb73" providerId="LiveId" clId="{8ADC498B-4111-4D8B-A2BC-FECF66916645}" dt="2024-11-29T23:49:01.486" v="11350" actId="255"/>
          <ac:spMkLst>
            <pc:docMk/>
            <pc:sldMk cId="756568385" sldId="428"/>
            <ac:spMk id="12" creationId="{CA8AD302-A8C7-F695-000A-700C23D966F6}"/>
          </ac:spMkLst>
        </pc:spChg>
        <pc:spChg chg="add del mod">
          <ac:chgData name="Nguyen Bich Ngoc" userId="66b5d03f9f54eb73" providerId="LiveId" clId="{8ADC498B-4111-4D8B-A2BC-FECF66916645}" dt="2024-11-23T15:31:09.873" v="2839" actId="6264"/>
          <ac:spMkLst>
            <pc:docMk/>
            <pc:sldMk cId="756568385" sldId="428"/>
            <ac:spMk id="13" creationId="{047C0AE4-B162-12D9-E1AE-5E07C03906E5}"/>
          </ac:spMkLst>
        </pc:spChg>
        <pc:spChg chg="add del mod">
          <ac:chgData name="Nguyen Bich Ngoc" userId="66b5d03f9f54eb73" providerId="LiveId" clId="{8ADC498B-4111-4D8B-A2BC-FECF66916645}" dt="2024-11-23T15:31:09.873" v="2839" actId="6264"/>
          <ac:spMkLst>
            <pc:docMk/>
            <pc:sldMk cId="756568385" sldId="428"/>
            <ac:spMk id="14" creationId="{4BD90440-FF5A-AFA5-4340-4F577C8C39D7}"/>
          </ac:spMkLst>
        </pc:spChg>
        <pc:spChg chg="add del mod">
          <ac:chgData name="Nguyen Bich Ngoc" userId="66b5d03f9f54eb73" providerId="LiveId" clId="{8ADC498B-4111-4D8B-A2BC-FECF66916645}" dt="2024-11-23T15:31:09.873" v="2839" actId="6264"/>
          <ac:spMkLst>
            <pc:docMk/>
            <pc:sldMk cId="756568385" sldId="428"/>
            <ac:spMk id="15" creationId="{091D60FE-229C-D30F-0C47-72A40CFDF758}"/>
          </ac:spMkLst>
        </pc:spChg>
        <pc:spChg chg="mod">
          <ac:chgData name="Nguyen Bich Ngoc" userId="66b5d03f9f54eb73" providerId="LiveId" clId="{8ADC498B-4111-4D8B-A2BC-FECF66916645}" dt="2024-11-29T23:49:01.486" v="11350" actId="255"/>
          <ac:spMkLst>
            <pc:docMk/>
            <pc:sldMk cId="756568385" sldId="428"/>
            <ac:spMk id="16" creationId="{58D74788-0631-3463-608E-F879D6E33C1F}"/>
          </ac:spMkLst>
        </pc:spChg>
        <pc:spChg chg="add del mod">
          <ac:chgData name="Nguyen Bich Ngoc" userId="66b5d03f9f54eb73" providerId="LiveId" clId="{8ADC498B-4111-4D8B-A2BC-FECF66916645}" dt="2024-11-23T15:31:09.873" v="2839" actId="6264"/>
          <ac:spMkLst>
            <pc:docMk/>
            <pc:sldMk cId="756568385" sldId="428"/>
            <ac:spMk id="17" creationId="{9B290796-D18F-2EEA-5FA6-E733E793740E}"/>
          </ac:spMkLst>
        </pc:spChg>
        <pc:spChg chg="mod">
          <ac:chgData name="Nguyen Bich Ngoc" userId="66b5d03f9f54eb73" providerId="LiveId" clId="{8ADC498B-4111-4D8B-A2BC-FECF66916645}" dt="2024-11-29T23:49:01.486" v="11350" actId="255"/>
          <ac:spMkLst>
            <pc:docMk/>
            <pc:sldMk cId="756568385" sldId="428"/>
            <ac:spMk id="18" creationId="{6B9C4B8A-2958-9283-348D-062B0C91A631}"/>
          </ac:spMkLst>
        </pc:spChg>
        <pc:spChg chg="mod">
          <ac:chgData name="Nguyen Bich Ngoc" userId="66b5d03f9f54eb73" providerId="LiveId" clId="{8ADC498B-4111-4D8B-A2BC-FECF66916645}" dt="2024-11-29T23:49:01.486" v="11350" actId="255"/>
          <ac:spMkLst>
            <pc:docMk/>
            <pc:sldMk cId="756568385" sldId="428"/>
            <ac:spMk id="39" creationId="{184FFF91-4BE9-9932-DC1D-29AC00ED6E7E}"/>
          </ac:spMkLst>
        </pc:spChg>
        <pc:spChg chg="mod">
          <ac:chgData name="Nguyen Bich Ngoc" userId="66b5d03f9f54eb73" providerId="LiveId" clId="{8ADC498B-4111-4D8B-A2BC-FECF66916645}" dt="2024-11-29T23:49:01.486" v="11350" actId="255"/>
          <ac:spMkLst>
            <pc:docMk/>
            <pc:sldMk cId="756568385" sldId="428"/>
            <ac:spMk id="40" creationId="{8C73EC4D-900E-E38A-B7AE-B6CCA9B17DC1}"/>
          </ac:spMkLst>
        </pc:spChg>
        <pc:spChg chg="mod">
          <ac:chgData name="Nguyen Bich Ngoc" userId="66b5d03f9f54eb73" providerId="LiveId" clId="{8ADC498B-4111-4D8B-A2BC-FECF66916645}" dt="2024-11-29T23:49:01.486" v="11350" actId="255"/>
          <ac:spMkLst>
            <pc:docMk/>
            <pc:sldMk cId="756568385" sldId="428"/>
            <ac:spMk id="43" creationId="{D57AA76E-EBEE-32FE-C96B-697E04940472}"/>
          </ac:spMkLst>
        </pc:spChg>
        <pc:spChg chg="mod">
          <ac:chgData name="Nguyen Bich Ngoc" userId="66b5d03f9f54eb73" providerId="LiveId" clId="{8ADC498B-4111-4D8B-A2BC-FECF66916645}" dt="2024-11-29T23:49:01.486" v="11350" actId="255"/>
          <ac:spMkLst>
            <pc:docMk/>
            <pc:sldMk cId="756568385" sldId="428"/>
            <ac:spMk id="44" creationId="{D63B6715-FB06-BD34-5836-21A9F52DE9EF}"/>
          </ac:spMkLst>
        </pc:spChg>
        <pc:spChg chg="mod">
          <ac:chgData name="Nguyen Bich Ngoc" userId="66b5d03f9f54eb73" providerId="LiveId" clId="{8ADC498B-4111-4D8B-A2BC-FECF66916645}" dt="2024-11-29T23:49:01.486" v="11350" actId="255"/>
          <ac:spMkLst>
            <pc:docMk/>
            <pc:sldMk cId="756568385" sldId="428"/>
            <ac:spMk id="50" creationId="{542B4480-06CF-7AA5-CBE7-DA65710DD1AA}"/>
          </ac:spMkLst>
        </pc:spChg>
        <pc:spChg chg="mod">
          <ac:chgData name="Nguyen Bich Ngoc" userId="66b5d03f9f54eb73" providerId="LiveId" clId="{8ADC498B-4111-4D8B-A2BC-FECF66916645}" dt="2024-11-29T23:49:01.486" v="11350" actId="255"/>
          <ac:spMkLst>
            <pc:docMk/>
            <pc:sldMk cId="756568385" sldId="428"/>
            <ac:spMk id="66" creationId="{91576FBA-414A-0266-A353-F05F0B19B3D4}"/>
          </ac:spMkLst>
        </pc:spChg>
        <pc:spChg chg="mod">
          <ac:chgData name="Nguyen Bich Ngoc" userId="66b5d03f9f54eb73" providerId="LiveId" clId="{8ADC498B-4111-4D8B-A2BC-FECF66916645}" dt="2024-11-29T23:49:01.486" v="11350" actId="255"/>
          <ac:spMkLst>
            <pc:docMk/>
            <pc:sldMk cId="756568385" sldId="428"/>
            <ac:spMk id="67" creationId="{F7496608-5DBA-26FA-8774-E9EE2813ECCD}"/>
          </ac:spMkLst>
        </pc:spChg>
        <pc:spChg chg="mod">
          <ac:chgData name="Nguyen Bich Ngoc" userId="66b5d03f9f54eb73" providerId="LiveId" clId="{8ADC498B-4111-4D8B-A2BC-FECF66916645}" dt="2024-11-29T23:49:01.486" v="11350" actId="255"/>
          <ac:spMkLst>
            <pc:docMk/>
            <pc:sldMk cId="756568385" sldId="428"/>
            <ac:spMk id="70" creationId="{6634B2F7-C807-84B6-46E8-FD2A540BD936}"/>
          </ac:spMkLst>
        </pc:spChg>
        <pc:spChg chg="mod">
          <ac:chgData name="Nguyen Bich Ngoc" userId="66b5d03f9f54eb73" providerId="LiveId" clId="{8ADC498B-4111-4D8B-A2BC-FECF66916645}" dt="2024-11-29T23:49:01.486" v="11350" actId="255"/>
          <ac:spMkLst>
            <pc:docMk/>
            <pc:sldMk cId="756568385" sldId="428"/>
            <ac:spMk id="71" creationId="{BD5647A2-4015-51DA-8CC0-DEE6646AB258}"/>
          </ac:spMkLst>
        </pc:spChg>
        <pc:spChg chg="mod">
          <ac:chgData name="Nguyen Bich Ngoc" userId="66b5d03f9f54eb73" providerId="LiveId" clId="{8ADC498B-4111-4D8B-A2BC-FECF66916645}" dt="2024-11-29T23:49:01.486" v="11350" actId="255"/>
          <ac:spMkLst>
            <pc:docMk/>
            <pc:sldMk cId="756568385" sldId="428"/>
            <ac:spMk id="98" creationId="{17BEED33-E83C-63DA-049F-1D090E134BE0}"/>
          </ac:spMkLst>
        </pc:spChg>
        <pc:spChg chg="mod">
          <ac:chgData name="Nguyen Bich Ngoc" userId="66b5d03f9f54eb73" providerId="LiveId" clId="{8ADC498B-4111-4D8B-A2BC-FECF66916645}" dt="2024-11-29T23:49:01.486" v="11350" actId="255"/>
          <ac:spMkLst>
            <pc:docMk/>
            <pc:sldMk cId="756568385" sldId="428"/>
            <ac:spMk id="102" creationId="{8E8C762F-5810-6EC9-6D11-6117512135BC}"/>
          </ac:spMkLst>
        </pc:spChg>
        <pc:spChg chg="mod">
          <ac:chgData name="Nguyen Bich Ngoc" userId="66b5d03f9f54eb73" providerId="LiveId" clId="{8ADC498B-4111-4D8B-A2BC-FECF66916645}" dt="2024-11-29T23:49:01.486" v="11350" actId="255"/>
          <ac:spMkLst>
            <pc:docMk/>
            <pc:sldMk cId="756568385" sldId="428"/>
            <ac:spMk id="107" creationId="{CEE348F7-46FA-6835-3091-7CB3E5DA0F09}"/>
          </ac:spMkLst>
        </pc:spChg>
        <pc:spChg chg="mod">
          <ac:chgData name="Nguyen Bich Ngoc" userId="66b5d03f9f54eb73" providerId="LiveId" clId="{8ADC498B-4111-4D8B-A2BC-FECF66916645}" dt="2024-11-29T23:49:01.486" v="11350" actId="255"/>
          <ac:spMkLst>
            <pc:docMk/>
            <pc:sldMk cId="756568385" sldId="428"/>
            <ac:spMk id="108" creationId="{09522DFA-8A73-C180-DBD5-C567430976F2}"/>
          </ac:spMkLst>
        </pc:spChg>
        <pc:cxnChg chg="mod">
          <ac:chgData name="Nguyen Bich Ngoc" userId="66b5d03f9f54eb73" providerId="LiveId" clId="{8ADC498B-4111-4D8B-A2BC-FECF66916645}" dt="2024-11-29T23:49:01.486" v="11350" actId="255"/>
          <ac:cxnSpMkLst>
            <pc:docMk/>
            <pc:sldMk cId="756568385" sldId="428"/>
            <ac:cxnSpMk id="22" creationId="{0741DD33-7E38-531A-1893-6C080B5ADAE3}"/>
          </ac:cxnSpMkLst>
        </pc:cxnChg>
        <pc:cxnChg chg="mod">
          <ac:chgData name="Nguyen Bich Ngoc" userId="66b5d03f9f54eb73" providerId="LiveId" clId="{8ADC498B-4111-4D8B-A2BC-FECF66916645}" dt="2024-11-29T23:49:01.486" v="11350" actId="255"/>
          <ac:cxnSpMkLst>
            <pc:docMk/>
            <pc:sldMk cId="756568385" sldId="428"/>
            <ac:cxnSpMk id="23" creationId="{6D5C065A-48AB-9A42-982E-EE4964D148DE}"/>
          </ac:cxnSpMkLst>
        </pc:cxnChg>
        <pc:cxnChg chg="mod">
          <ac:chgData name="Nguyen Bich Ngoc" userId="66b5d03f9f54eb73" providerId="LiveId" clId="{8ADC498B-4111-4D8B-A2BC-FECF66916645}" dt="2024-11-29T23:49:01.486" v="11350" actId="255"/>
          <ac:cxnSpMkLst>
            <pc:docMk/>
            <pc:sldMk cId="756568385" sldId="428"/>
            <ac:cxnSpMk id="26" creationId="{95139274-7DED-4C94-5A59-25F3C0BBE2D1}"/>
          </ac:cxnSpMkLst>
        </pc:cxnChg>
        <pc:cxnChg chg="mod">
          <ac:chgData name="Nguyen Bich Ngoc" userId="66b5d03f9f54eb73" providerId="LiveId" clId="{8ADC498B-4111-4D8B-A2BC-FECF66916645}" dt="2024-11-29T23:49:01.486" v="11350" actId="255"/>
          <ac:cxnSpMkLst>
            <pc:docMk/>
            <pc:sldMk cId="756568385" sldId="428"/>
            <ac:cxnSpMk id="29" creationId="{7685F293-54EE-53AD-71AD-4FC1112B525F}"/>
          </ac:cxnSpMkLst>
        </pc:cxnChg>
        <pc:cxnChg chg="mod">
          <ac:chgData name="Nguyen Bich Ngoc" userId="66b5d03f9f54eb73" providerId="LiveId" clId="{8ADC498B-4111-4D8B-A2BC-FECF66916645}" dt="2024-11-29T23:49:01.486" v="11350" actId="255"/>
          <ac:cxnSpMkLst>
            <pc:docMk/>
            <pc:sldMk cId="756568385" sldId="428"/>
            <ac:cxnSpMk id="32" creationId="{0399F2ED-D60B-AC14-455B-1A82E804E2A9}"/>
          </ac:cxnSpMkLst>
        </pc:cxnChg>
        <pc:cxnChg chg="mod">
          <ac:chgData name="Nguyen Bich Ngoc" userId="66b5d03f9f54eb73" providerId="LiveId" clId="{8ADC498B-4111-4D8B-A2BC-FECF66916645}" dt="2024-11-29T23:49:01.486" v="11350" actId="255"/>
          <ac:cxnSpMkLst>
            <pc:docMk/>
            <pc:sldMk cId="756568385" sldId="428"/>
            <ac:cxnSpMk id="41" creationId="{245783C4-08A0-932A-FF66-87CEE8EF8739}"/>
          </ac:cxnSpMkLst>
        </pc:cxnChg>
        <pc:cxnChg chg="mod">
          <ac:chgData name="Nguyen Bich Ngoc" userId="66b5d03f9f54eb73" providerId="LiveId" clId="{8ADC498B-4111-4D8B-A2BC-FECF66916645}" dt="2024-11-29T23:49:01.486" v="11350" actId="255"/>
          <ac:cxnSpMkLst>
            <pc:docMk/>
            <pc:sldMk cId="756568385" sldId="428"/>
            <ac:cxnSpMk id="45" creationId="{6B7E3B7C-D3DA-7C79-0150-9600F77D2C78}"/>
          </ac:cxnSpMkLst>
        </pc:cxnChg>
        <pc:cxnChg chg="mod">
          <ac:chgData name="Nguyen Bich Ngoc" userId="66b5d03f9f54eb73" providerId="LiveId" clId="{8ADC498B-4111-4D8B-A2BC-FECF66916645}" dt="2024-11-29T23:49:01.486" v="11350" actId="255"/>
          <ac:cxnSpMkLst>
            <pc:docMk/>
            <pc:sldMk cId="756568385" sldId="428"/>
            <ac:cxnSpMk id="51" creationId="{01CC8822-366C-E735-4C73-8E23AE0CB6CC}"/>
          </ac:cxnSpMkLst>
        </pc:cxnChg>
        <pc:cxnChg chg="mod">
          <ac:chgData name="Nguyen Bich Ngoc" userId="66b5d03f9f54eb73" providerId="LiveId" clId="{8ADC498B-4111-4D8B-A2BC-FECF66916645}" dt="2024-11-29T23:49:01.486" v="11350" actId="255"/>
          <ac:cxnSpMkLst>
            <pc:docMk/>
            <pc:sldMk cId="756568385" sldId="428"/>
            <ac:cxnSpMk id="68" creationId="{17F88368-7C0D-4DDA-7134-C91663530496}"/>
          </ac:cxnSpMkLst>
        </pc:cxnChg>
        <pc:cxnChg chg="mod">
          <ac:chgData name="Nguyen Bich Ngoc" userId="66b5d03f9f54eb73" providerId="LiveId" clId="{8ADC498B-4111-4D8B-A2BC-FECF66916645}" dt="2024-11-29T23:49:01.486" v="11350" actId="255"/>
          <ac:cxnSpMkLst>
            <pc:docMk/>
            <pc:sldMk cId="756568385" sldId="428"/>
            <ac:cxnSpMk id="72" creationId="{621D0045-9AE5-796C-6D12-02BE18662655}"/>
          </ac:cxnSpMkLst>
        </pc:cxnChg>
        <pc:cxnChg chg="mod">
          <ac:chgData name="Nguyen Bich Ngoc" userId="66b5d03f9f54eb73" providerId="LiveId" clId="{8ADC498B-4111-4D8B-A2BC-FECF66916645}" dt="2024-11-29T23:49:01.486" v="11350" actId="255"/>
          <ac:cxnSpMkLst>
            <pc:docMk/>
            <pc:sldMk cId="756568385" sldId="428"/>
            <ac:cxnSpMk id="79" creationId="{3F6BB617-3057-4C84-505F-B25EA48F46B6}"/>
          </ac:cxnSpMkLst>
        </pc:cxnChg>
        <pc:cxnChg chg="mod">
          <ac:chgData name="Nguyen Bich Ngoc" userId="66b5d03f9f54eb73" providerId="LiveId" clId="{8ADC498B-4111-4D8B-A2BC-FECF66916645}" dt="2024-11-29T23:49:01.486" v="11350" actId="255"/>
          <ac:cxnSpMkLst>
            <pc:docMk/>
            <pc:sldMk cId="756568385" sldId="428"/>
            <ac:cxnSpMk id="82" creationId="{0EAD59CF-C8BF-87C8-9F1E-BBAF9B701123}"/>
          </ac:cxnSpMkLst>
        </pc:cxnChg>
        <pc:cxnChg chg="mod">
          <ac:chgData name="Nguyen Bich Ngoc" userId="66b5d03f9f54eb73" providerId="LiveId" clId="{8ADC498B-4111-4D8B-A2BC-FECF66916645}" dt="2024-11-29T23:49:01.486" v="11350" actId="255"/>
          <ac:cxnSpMkLst>
            <pc:docMk/>
            <pc:sldMk cId="756568385" sldId="428"/>
            <ac:cxnSpMk id="85" creationId="{EB9C74F2-AEF8-8F9B-0AF2-E18F52223B31}"/>
          </ac:cxnSpMkLst>
        </pc:cxnChg>
        <pc:cxnChg chg="mod">
          <ac:chgData name="Nguyen Bich Ngoc" userId="66b5d03f9f54eb73" providerId="LiveId" clId="{8ADC498B-4111-4D8B-A2BC-FECF66916645}" dt="2024-11-29T23:49:01.486" v="11350" actId="255"/>
          <ac:cxnSpMkLst>
            <pc:docMk/>
            <pc:sldMk cId="756568385" sldId="428"/>
            <ac:cxnSpMk id="88" creationId="{26E799A7-2FE2-622C-6DAB-86059AE02911}"/>
          </ac:cxnSpMkLst>
        </pc:cxnChg>
        <pc:cxnChg chg="mod">
          <ac:chgData name="Nguyen Bich Ngoc" userId="66b5d03f9f54eb73" providerId="LiveId" clId="{8ADC498B-4111-4D8B-A2BC-FECF66916645}" dt="2024-11-29T23:49:01.486" v="11350" actId="255"/>
          <ac:cxnSpMkLst>
            <pc:docMk/>
            <pc:sldMk cId="756568385" sldId="428"/>
            <ac:cxnSpMk id="91" creationId="{03D0CB96-84E2-433F-750D-86F60AE5409C}"/>
          </ac:cxnSpMkLst>
        </pc:cxnChg>
        <pc:cxnChg chg="mod">
          <ac:chgData name="Nguyen Bich Ngoc" userId="66b5d03f9f54eb73" providerId="LiveId" clId="{8ADC498B-4111-4D8B-A2BC-FECF66916645}" dt="2024-11-29T23:49:01.486" v="11350" actId="255"/>
          <ac:cxnSpMkLst>
            <pc:docMk/>
            <pc:sldMk cId="756568385" sldId="428"/>
            <ac:cxnSpMk id="94" creationId="{78EA5B79-94E0-DD13-AEDC-6D3EEAFD3BCC}"/>
          </ac:cxnSpMkLst>
        </pc:cxnChg>
        <pc:cxnChg chg="mod">
          <ac:chgData name="Nguyen Bich Ngoc" userId="66b5d03f9f54eb73" providerId="LiveId" clId="{8ADC498B-4111-4D8B-A2BC-FECF66916645}" dt="2024-11-29T23:49:01.486" v="11350" actId="255"/>
          <ac:cxnSpMkLst>
            <pc:docMk/>
            <pc:sldMk cId="756568385" sldId="428"/>
            <ac:cxnSpMk id="99" creationId="{E2FC1121-0927-C320-EEDB-02222D9E6F56}"/>
          </ac:cxnSpMkLst>
        </pc:cxnChg>
        <pc:cxnChg chg="mod">
          <ac:chgData name="Nguyen Bich Ngoc" userId="66b5d03f9f54eb73" providerId="LiveId" clId="{8ADC498B-4111-4D8B-A2BC-FECF66916645}" dt="2024-11-29T23:49:01.486" v="11350" actId="255"/>
          <ac:cxnSpMkLst>
            <pc:docMk/>
            <pc:sldMk cId="756568385" sldId="428"/>
            <ac:cxnSpMk id="103" creationId="{009E2D9C-2484-B430-28E4-894DE57DCE41}"/>
          </ac:cxnSpMkLst>
        </pc:cxnChg>
      </pc:sldChg>
      <pc:sldChg chg="addSp delSp modSp mod modShow chgLayout">
        <pc:chgData name="Nguyen Bich Ngoc" userId="66b5d03f9f54eb73" providerId="LiveId" clId="{8ADC498B-4111-4D8B-A2BC-FECF66916645}" dt="2024-11-29T23:48:44.700" v="11349" actId="255"/>
        <pc:sldMkLst>
          <pc:docMk/>
          <pc:sldMk cId="1124013707" sldId="429"/>
        </pc:sldMkLst>
        <pc:spChg chg="mod ord">
          <ac:chgData name="Nguyen Bich Ngoc" userId="66b5d03f9f54eb73" providerId="LiveId" clId="{8ADC498B-4111-4D8B-A2BC-FECF66916645}" dt="2024-11-23T15:31:09.873" v="2839" actId="6264"/>
          <ac:spMkLst>
            <pc:docMk/>
            <pc:sldMk cId="1124013707" sldId="429"/>
            <ac:spMk id="2" creationId="{80738B5F-C854-DC29-727C-B8286B096D8E}"/>
          </ac:spMkLst>
        </pc:spChg>
        <pc:spChg chg="mod ord">
          <ac:chgData name="Nguyen Bich Ngoc" userId="66b5d03f9f54eb73" providerId="LiveId" clId="{8ADC498B-4111-4D8B-A2BC-FECF66916645}" dt="2024-11-23T15:31:09.873" v="2839" actId="6264"/>
          <ac:spMkLst>
            <pc:docMk/>
            <pc:sldMk cId="1124013707" sldId="429"/>
            <ac:spMk id="3" creationId="{3CF999AF-F0D9-29E1-00E2-58CE55685230}"/>
          </ac:spMkLst>
        </pc:spChg>
        <pc:spChg chg="mod ord">
          <ac:chgData name="Nguyen Bich Ngoc" userId="66b5d03f9f54eb73" providerId="LiveId" clId="{8ADC498B-4111-4D8B-A2BC-FECF66916645}" dt="2024-11-23T15:31:09.873" v="2839" actId="6264"/>
          <ac:spMkLst>
            <pc:docMk/>
            <pc:sldMk cId="1124013707" sldId="429"/>
            <ac:spMk id="4" creationId="{301322BA-69FD-D35A-1FA5-667B3F0B5B16}"/>
          </ac:spMkLst>
        </pc:spChg>
        <pc:spChg chg="mod ord">
          <ac:chgData name="Nguyen Bich Ngoc" userId="66b5d03f9f54eb73" providerId="LiveId" clId="{8ADC498B-4111-4D8B-A2BC-FECF66916645}" dt="2024-11-23T15:31:09.873" v="2839" actId="6264"/>
          <ac:spMkLst>
            <pc:docMk/>
            <pc:sldMk cId="1124013707" sldId="429"/>
            <ac:spMk id="5" creationId="{202C8DEA-003C-1924-3068-221461EF9BC6}"/>
          </ac:spMkLst>
        </pc:spChg>
        <pc:spChg chg="mod ord">
          <ac:chgData name="Nguyen Bich Ngoc" userId="66b5d03f9f54eb73" providerId="LiveId" clId="{8ADC498B-4111-4D8B-A2BC-FECF66916645}" dt="2024-11-23T15:31:09.873" v="2839" actId="6264"/>
          <ac:spMkLst>
            <pc:docMk/>
            <pc:sldMk cId="1124013707" sldId="429"/>
            <ac:spMk id="6" creationId="{84E85DD3-4816-7EC4-ABFC-3F45BF5D67F5}"/>
          </ac:spMkLst>
        </pc:spChg>
        <pc:spChg chg="add del mod">
          <ac:chgData name="Nguyen Bich Ngoc" userId="66b5d03f9f54eb73" providerId="LiveId" clId="{8ADC498B-4111-4D8B-A2BC-FECF66916645}" dt="2024-11-23T15:31:09.873" v="2839" actId="6264"/>
          <ac:spMkLst>
            <pc:docMk/>
            <pc:sldMk cId="1124013707" sldId="429"/>
            <ac:spMk id="7" creationId="{0DDAAF7B-AD14-5548-6EB3-2B5077BD0DC5}"/>
          </ac:spMkLst>
        </pc:spChg>
        <pc:spChg chg="mod">
          <ac:chgData name="Nguyen Bich Ngoc" userId="66b5d03f9f54eb73" providerId="LiveId" clId="{8ADC498B-4111-4D8B-A2BC-FECF66916645}" dt="2024-11-29T23:48:44.700" v="11349" actId="255"/>
          <ac:spMkLst>
            <pc:docMk/>
            <pc:sldMk cId="1124013707" sldId="429"/>
            <ac:spMk id="8" creationId="{57EF8545-4543-A97B-617C-88ACC3CB5143}"/>
          </ac:spMkLst>
        </pc:spChg>
        <pc:spChg chg="mod">
          <ac:chgData name="Nguyen Bich Ngoc" userId="66b5d03f9f54eb73" providerId="LiveId" clId="{8ADC498B-4111-4D8B-A2BC-FECF66916645}" dt="2024-11-29T23:48:44.700" v="11349" actId="255"/>
          <ac:spMkLst>
            <pc:docMk/>
            <pc:sldMk cId="1124013707" sldId="429"/>
            <ac:spMk id="9" creationId="{13EE80DC-D47D-224A-55ED-5F62F6684F9D}"/>
          </ac:spMkLst>
        </pc:spChg>
        <pc:spChg chg="mod">
          <ac:chgData name="Nguyen Bich Ngoc" userId="66b5d03f9f54eb73" providerId="LiveId" clId="{8ADC498B-4111-4D8B-A2BC-FECF66916645}" dt="2024-11-29T23:48:44.700" v="11349" actId="255"/>
          <ac:spMkLst>
            <pc:docMk/>
            <pc:sldMk cId="1124013707" sldId="429"/>
            <ac:spMk id="10" creationId="{48DB6FD5-2E46-0278-F01B-6483228BF170}"/>
          </ac:spMkLst>
        </pc:spChg>
        <pc:spChg chg="mod">
          <ac:chgData name="Nguyen Bich Ngoc" userId="66b5d03f9f54eb73" providerId="LiveId" clId="{8ADC498B-4111-4D8B-A2BC-FECF66916645}" dt="2024-11-29T23:48:44.700" v="11349" actId="255"/>
          <ac:spMkLst>
            <pc:docMk/>
            <pc:sldMk cId="1124013707" sldId="429"/>
            <ac:spMk id="11" creationId="{7CCC9988-AF30-9B63-C37E-517CD0FAB1FE}"/>
          </ac:spMkLst>
        </pc:spChg>
        <pc:spChg chg="mod">
          <ac:chgData name="Nguyen Bich Ngoc" userId="66b5d03f9f54eb73" providerId="LiveId" clId="{8ADC498B-4111-4D8B-A2BC-FECF66916645}" dt="2024-11-29T23:48:44.700" v="11349" actId="255"/>
          <ac:spMkLst>
            <pc:docMk/>
            <pc:sldMk cId="1124013707" sldId="429"/>
            <ac:spMk id="12" creationId="{CA8AD302-A8C7-F695-000A-700C23D966F6}"/>
          </ac:spMkLst>
        </pc:spChg>
        <pc:spChg chg="add del mod">
          <ac:chgData name="Nguyen Bich Ngoc" userId="66b5d03f9f54eb73" providerId="LiveId" clId="{8ADC498B-4111-4D8B-A2BC-FECF66916645}" dt="2024-11-23T15:31:09.873" v="2839" actId="6264"/>
          <ac:spMkLst>
            <pc:docMk/>
            <pc:sldMk cId="1124013707" sldId="429"/>
            <ac:spMk id="13" creationId="{C8A3B1A9-C8B0-27B3-61FF-BF35D29DEBDA}"/>
          </ac:spMkLst>
        </pc:spChg>
        <pc:spChg chg="add del mod">
          <ac:chgData name="Nguyen Bich Ngoc" userId="66b5d03f9f54eb73" providerId="LiveId" clId="{8ADC498B-4111-4D8B-A2BC-FECF66916645}" dt="2024-11-23T15:31:09.873" v="2839" actId="6264"/>
          <ac:spMkLst>
            <pc:docMk/>
            <pc:sldMk cId="1124013707" sldId="429"/>
            <ac:spMk id="14" creationId="{CF8AA17F-CCC7-5856-68B8-E22CDDA9AB7C}"/>
          </ac:spMkLst>
        </pc:spChg>
        <pc:spChg chg="add del mod">
          <ac:chgData name="Nguyen Bich Ngoc" userId="66b5d03f9f54eb73" providerId="LiveId" clId="{8ADC498B-4111-4D8B-A2BC-FECF66916645}" dt="2024-11-23T15:31:09.873" v="2839" actId="6264"/>
          <ac:spMkLst>
            <pc:docMk/>
            <pc:sldMk cId="1124013707" sldId="429"/>
            <ac:spMk id="15" creationId="{35FB5489-3E26-F1D1-075C-D9F01193F3B6}"/>
          </ac:spMkLst>
        </pc:spChg>
        <pc:spChg chg="mod">
          <ac:chgData name="Nguyen Bich Ngoc" userId="66b5d03f9f54eb73" providerId="LiveId" clId="{8ADC498B-4111-4D8B-A2BC-FECF66916645}" dt="2024-11-29T23:48:44.700" v="11349" actId="255"/>
          <ac:spMkLst>
            <pc:docMk/>
            <pc:sldMk cId="1124013707" sldId="429"/>
            <ac:spMk id="16" creationId="{58D74788-0631-3463-608E-F879D6E33C1F}"/>
          </ac:spMkLst>
        </pc:spChg>
        <pc:spChg chg="add del mod">
          <ac:chgData name="Nguyen Bich Ngoc" userId="66b5d03f9f54eb73" providerId="LiveId" clId="{8ADC498B-4111-4D8B-A2BC-FECF66916645}" dt="2024-11-23T15:31:09.873" v="2839" actId="6264"/>
          <ac:spMkLst>
            <pc:docMk/>
            <pc:sldMk cId="1124013707" sldId="429"/>
            <ac:spMk id="17" creationId="{6D1C096C-28C5-26D4-BB24-B51891DCA36A}"/>
          </ac:spMkLst>
        </pc:spChg>
        <pc:spChg chg="mod">
          <ac:chgData name="Nguyen Bich Ngoc" userId="66b5d03f9f54eb73" providerId="LiveId" clId="{8ADC498B-4111-4D8B-A2BC-FECF66916645}" dt="2024-11-29T23:48:44.700" v="11349" actId="255"/>
          <ac:spMkLst>
            <pc:docMk/>
            <pc:sldMk cId="1124013707" sldId="429"/>
            <ac:spMk id="18" creationId="{6B9C4B8A-2958-9283-348D-062B0C91A631}"/>
          </ac:spMkLst>
        </pc:spChg>
        <pc:spChg chg="mod">
          <ac:chgData name="Nguyen Bich Ngoc" userId="66b5d03f9f54eb73" providerId="LiveId" clId="{8ADC498B-4111-4D8B-A2BC-FECF66916645}" dt="2024-11-29T23:48:44.700" v="11349" actId="255"/>
          <ac:spMkLst>
            <pc:docMk/>
            <pc:sldMk cId="1124013707" sldId="429"/>
            <ac:spMk id="39" creationId="{184FFF91-4BE9-9932-DC1D-29AC00ED6E7E}"/>
          </ac:spMkLst>
        </pc:spChg>
        <pc:spChg chg="mod">
          <ac:chgData name="Nguyen Bich Ngoc" userId="66b5d03f9f54eb73" providerId="LiveId" clId="{8ADC498B-4111-4D8B-A2BC-FECF66916645}" dt="2024-11-29T23:48:44.700" v="11349" actId="255"/>
          <ac:spMkLst>
            <pc:docMk/>
            <pc:sldMk cId="1124013707" sldId="429"/>
            <ac:spMk id="40" creationId="{8C73EC4D-900E-E38A-B7AE-B6CCA9B17DC1}"/>
          </ac:spMkLst>
        </pc:spChg>
        <pc:spChg chg="mod">
          <ac:chgData name="Nguyen Bich Ngoc" userId="66b5d03f9f54eb73" providerId="LiveId" clId="{8ADC498B-4111-4D8B-A2BC-FECF66916645}" dt="2024-11-29T23:48:44.700" v="11349" actId="255"/>
          <ac:spMkLst>
            <pc:docMk/>
            <pc:sldMk cId="1124013707" sldId="429"/>
            <ac:spMk id="43" creationId="{D57AA76E-EBEE-32FE-C96B-697E04940472}"/>
          </ac:spMkLst>
        </pc:spChg>
        <pc:spChg chg="mod">
          <ac:chgData name="Nguyen Bich Ngoc" userId="66b5d03f9f54eb73" providerId="LiveId" clId="{8ADC498B-4111-4D8B-A2BC-FECF66916645}" dt="2024-11-29T23:48:44.700" v="11349" actId="255"/>
          <ac:spMkLst>
            <pc:docMk/>
            <pc:sldMk cId="1124013707" sldId="429"/>
            <ac:spMk id="44" creationId="{D63B6715-FB06-BD34-5836-21A9F52DE9EF}"/>
          </ac:spMkLst>
        </pc:spChg>
        <pc:spChg chg="mod">
          <ac:chgData name="Nguyen Bich Ngoc" userId="66b5d03f9f54eb73" providerId="LiveId" clId="{8ADC498B-4111-4D8B-A2BC-FECF66916645}" dt="2024-11-29T23:48:44.700" v="11349" actId="255"/>
          <ac:spMkLst>
            <pc:docMk/>
            <pc:sldMk cId="1124013707" sldId="429"/>
            <ac:spMk id="50" creationId="{542B4480-06CF-7AA5-CBE7-DA65710DD1AA}"/>
          </ac:spMkLst>
        </pc:spChg>
        <pc:spChg chg="mod">
          <ac:chgData name="Nguyen Bich Ngoc" userId="66b5d03f9f54eb73" providerId="LiveId" clId="{8ADC498B-4111-4D8B-A2BC-FECF66916645}" dt="2024-11-29T23:48:44.700" v="11349" actId="255"/>
          <ac:spMkLst>
            <pc:docMk/>
            <pc:sldMk cId="1124013707" sldId="429"/>
            <ac:spMk id="66" creationId="{91576FBA-414A-0266-A353-F05F0B19B3D4}"/>
          </ac:spMkLst>
        </pc:spChg>
        <pc:spChg chg="mod">
          <ac:chgData name="Nguyen Bich Ngoc" userId="66b5d03f9f54eb73" providerId="LiveId" clId="{8ADC498B-4111-4D8B-A2BC-FECF66916645}" dt="2024-11-29T23:48:44.700" v="11349" actId="255"/>
          <ac:spMkLst>
            <pc:docMk/>
            <pc:sldMk cId="1124013707" sldId="429"/>
            <ac:spMk id="67" creationId="{F7496608-5DBA-26FA-8774-E9EE2813ECCD}"/>
          </ac:spMkLst>
        </pc:spChg>
        <pc:spChg chg="mod">
          <ac:chgData name="Nguyen Bich Ngoc" userId="66b5d03f9f54eb73" providerId="LiveId" clId="{8ADC498B-4111-4D8B-A2BC-FECF66916645}" dt="2024-11-29T23:48:44.700" v="11349" actId="255"/>
          <ac:spMkLst>
            <pc:docMk/>
            <pc:sldMk cId="1124013707" sldId="429"/>
            <ac:spMk id="70" creationId="{6634B2F7-C807-84B6-46E8-FD2A540BD936}"/>
          </ac:spMkLst>
        </pc:spChg>
        <pc:spChg chg="mod">
          <ac:chgData name="Nguyen Bich Ngoc" userId="66b5d03f9f54eb73" providerId="LiveId" clId="{8ADC498B-4111-4D8B-A2BC-FECF66916645}" dt="2024-11-29T23:48:44.700" v="11349" actId="255"/>
          <ac:spMkLst>
            <pc:docMk/>
            <pc:sldMk cId="1124013707" sldId="429"/>
            <ac:spMk id="71" creationId="{BD5647A2-4015-51DA-8CC0-DEE6646AB258}"/>
          </ac:spMkLst>
        </pc:spChg>
        <pc:spChg chg="mod">
          <ac:chgData name="Nguyen Bich Ngoc" userId="66b5d03f9f54eb73" providerId="LiveId" clId="{8ADC498B-4111-4D8B-A2BC-FECF66916645}" dt="2024-11-29T23:48:44.700" v="11349" actId="255"/>
          <ac:spMkLst>
            <pc:docMk/>
            <pc:sldMk cId="1124013707" sldId="429"/>
            <ac:spMk id="98" creationId="{17BEED33-E83C-63DA-049F-1D090E134BE0}"/>
          </ac:spMkLst>
        </pc:spChg>
        <pc:spChg chg="mod">
          <ac:chgData name="Nguyen Bich Ngoc" userId="66b5d03f9f54eb73" providerId="LiveId" clId="{8ADC498B-4111-4D8B-A2BC-FECF66916645}" dt="2024-11-29T23:48:44.700" v="11349" actId="255"/>
          <ac:spMkLst>
            <pc:docMk/>
            <pc:sldMk cId="1124013707" sldId="429"/>
            <ac:spMk id="102" creationId="{8E8C762F-5810-6EC9-6D11-6117512135BC}"/>
          </ac:spMkLst>
        </pc:spChg>
        <pc:cxnChg chg="mod">
          <ac:chgData name="Nguyen Bich Ngoc" userId="66b5d03f9f54eb73" providerId="LiveId" clId="{8ADC498B-4111-4D8B-A2BC-FECF66916645}" dt="2024-11-29T23:48:44.700" v="11349" actId="255"/>
          <ac:cxnSpMkLst>
            <pc:docMk/>
            <pc:sldMk cId="1124013707" sldId="429"/>
            <ac:cxnSpMk id="22" creationId="{0741DD33-7E38-531A-1893-6C080B5ADAE3}"/>
          </ac:cxnSpMkLst>
        </pc:cxnChg>
        <pc:cxnChg chg="mod">
          <ac:chgData name="Nguyen Bich Ngoc" userId="66b5d03f9f54eb73" providerId="LiveId" clId="{8ADC498B-4111-4D8B-A2BC-FECF66916645}" dt="2024-11-29T23:48:44.700" v="11349" actId="255"/>
          <ac:cxnSpMkLst>
            <pc:docMk/>
            <pc:sldMk cId="1124013707" sldId="429"/>
            <ac:cxnSpMk id="23" creationId="{6D5C065A-48AB-9A42-982E-EE4964D148DE}"/>
          </ac:cxnSpMkLst>
        </pc:cxnChg>
        <pc:cxnChg chg="mod">
          <ac:chgData name="Nguyen Bich Ngoc" userId="66b5d03f9f54eb73" providerId="LiveId" clId="{8ADC498B-4111-4D8B-A2BC-FECF66916645}" dt="2024-11-29T23:48:44.700" v="11349" actId="255"/>
          <ac:cxnSpMkLst>
            <pc:docMk/>
            <pc:sldMk cId="1124013707" sldId="429"/>
            <ac:cxnSpMk id="26" creationId="{95139274-7DED-4C94-5A59-25F3C0BBE2D1}"/>
          </ac:cxnSpMkLst>
        </pc:cxnChg>
        <pc:cxnChg chg="mod">
          <ac:chgData name="Nguyen Bich Ngoc" userId="66b5d03f9f54eb73" providerId="LiveId" clId="{8ADC498B-4111-4D8B-A2BC-FECF66916645}" dt="2024-11-29T23:48:44.700" v="11349" actId="255"/>
          <ac:cxnSpMkLst>
            <pc:docMk/>
            <pc:sldMk cId="1124013707" sldId="429"/>
            <ac:cxnSpMk id="29" creationId="{7685F293-54EE-53AD-71AD-4FC1112B525F}"/>
          </ac:cxnSpMkLst>
        </pc:cxnChg>
        <pc:cxnChg chg="mod">
          <ac:chgData name="Nguyen Bich Ngoc" userId="66b5d03f9f54eb73" providerId="LiveId" clId="{8ADC498B-4111-4D8B-A2BC-FECF66916645}" dt="2024-11-29T23:48:44.700" v="11349" actId="255"/>
          <ac:cxnSpMkLst>
            <pc:docMk/>
            <pc:sldMk cId="1124013707" sldId="429"/>
            <ac:cxnSpMk id="32" creationId="{0399F2ED-D60B-AC14-455B-1A82E804E2A9}"/>
          </ac:cxnSpMkLst>
        </pc:cxnChg>
        <pc:cxnChg chg="mod">
          <ac:chgData name="Nguyen Bich Ngoc" userId="66b5d03f9f54eb73" providerId="LiveId" clId="{8ADC498B-4111-4D8B-A2BC-FECF66916645}" dt="2024-11-29T23:48:44.700" v="11349" actId="255"/>
          <ac:cxnSpMkLst>
            <pc:docMk/>
            <pc:sldMk cId="1124013707" sldId="429"/>
            <ac:cxnSpMk id="41" creationId="{245783C4-08A0-932A-FF66-87CEE8EF8739}"/>
          </ac:cxnSpMkLst>
        </pc:cxnChg>
        <pc:cxnChg chg="mod">
          <ac:chgData name="Nguyen Bich Ngoc" userId="66b5d03f9f54eb73" providerId="LiveId" clId="{8ADC498B-4111-4D8B-A2BC-FECF66916645}" dt="2024-11-29T23:48:44.700" v="11349" actId="255"/>
          <ac:cxnSpMkLst>
            <pc:docMk/>
            <pc:sldMk cId="1124013707" sldId="429"/>
            <ac:cxnSpMk id="45" creationId="{6B7E3B7C-D3DA-7C79-0150-9600F77D2C78}"/>
          </ac:cxnSpMkLst>
        </pc:cxnChg>
        <pc:cxnChg chg="mod">
          <ac:chgData name="Nguyen Bich Ngoc" userId="66b5d03f9f54eb73" providerId="LiveId" clId="{8ADC498B-4111-4D8B-A2BC-FECF66916645}" dt="2024-11-29T23:48:44.700" v="11349" actId="255"/>
          <ac:cxnSpMkLst>
            <pc:docMk/>
            <pc:sldMk cId="1124013707" sldId="429"/>
            <ac:cxnSpMk id="51" creationId="{01CC8822-366C-E735-4C73-8E23AE0CB6CC}"/>
          </ac:cxnSpMkLst>
        </pc:cxnChg>
        <pc:cxnChg chg="mod">
          <ac:chgData name="Nguyen Bich Ngoc" userId="66b5d03f9f54eb73" providerId="LiveId" clId="{8ADC498B-4111-4D8B-A2BC-FECF66916645}" dt="2024-11-29T23:48:44.700" v="11349" actId="255"/>
          <ac:cxnSpMkLst>
            <pc:docMk/>
            <pc:sldMk cId="1124013707" sldId="429"/>
            <ac:cxnSpMk id="68" creationId="{17F88368-7C0D-4DDA-7134-C91663530496}"/>
          </ac:cxnSpMkLst>
        </pc:cxnChg>
        <pc:cxnChg chg="mod">
          <ac:chgData name="Nguyen Bich Ngoc" userId="66b5d03f9f54eb73" providerId="LiveId" clId="{8ADC498B-4111-4D8B-A2BC-FECF66916645}" dt="2024-11-29T23:48:44.700" v="11349" actId="255"/>
          <ac:cxnSpMkLst>
            <pc:docMk/>
            <pc:sldMk cId="1124013707" sldId="429"/>
            <ac:cxnSpMk id="72" creationId="{621D0045-9AE5-796C-6D12-02BE18662655}"/>
          </ac:cxnSpMkLst>
        </pc:cxnChg>
        <pc:cxnChg chg="mod">
          <ac:chgData name="Nguyen Bich Ngoc" userId="66b5d03f9f54eb73" providerId="LiveId" clId="{8ADC498B-4111-4D8B-A2BC-FECF66916645}" dt="2024-11-29T23:48:44.700" v="11349" actId="255"/>
          <ac:cxnSpMkLst>
            <pc:docMk/>
            <pc:sldMk cId="1124013707" sldId="429"/>
            <ac:cxnSpMk id="79" creationId="{3F6BB617-3057-4C84-505F-B25EA48F46B6}"/>
          </ac:cxnSpMkLst>
        </pc:cxnChg>
        <pc:cxnChg chg="mod">
          <ac:chgData name="Nguyen Bich Ngoc" userId="66b5d03f9f54eb73" providerId="LiveId" clId="{8ADC498B-4111-4D8B-A2BC-FECF66916645}" dt="2024-11-29T23:48:44.700" v="11349" actId="255"/>
          <ac:cxnSpMkLst>
            <pc:docMk/>
            <pc:sldMk cId="1124013707" sldId="429"/>
            <ac:cxnSpMk id="82" creationId="{0EAD59CF-C8BF-87C8-9F1E-BBAF9B701123}"/>
          </ac:cxnSpMkLst>
        </pc:cxnChg>
        <pc:cxnChg chg="mod">
          <ac:chgData name="Nguyen Bich Ngoc" userId="66b5d03f9f54eb73" providerId="LiveId" clId="{8ADC498B-4111-4D8B-A2BC-FECF66916645}" dt="2024-11-29T23:48:44.700" v="11349" actId="255"/>
          <ac:cxnSpMkLst>
            <pc:docMk/>
            <pc:sldMk cId="1124013707" sldId="429"/>
            <ac:cxnSpMk id="85" creationId="{EB9C74F2-AEF8-8F9B-0AF2-E18F52223B31}"/>
          </ac:cxnSpMkLst>
        </pc:cxnChg>
        <pc:cxnChg chg="mod">
          <ac:chgData name="Nguyen Bich Ngoc" userId="66b5d03f9f54eb73" providerId="LiveId" clId="{8ADC498B-4111-4D8B-A2BC-FECF66916645}" dt="2024-11-29T23:48:44.700" v="11349" actId="255"/>
          <ac:cxnSpMkLst>
            <pc:docMk/>
            <pc:sldMk cId="1124013707" sldId="429"/>
            <ac:cxnSpMk id="88" creationId="{26E799A7-2FE2-622C-6DAB-86059AE02911}"/>
          </ac:cxnSpMkLst>
        </pc:cxnChg>
        <pc:cxnChg chg="mod">
          <ac:chgData name="Nguyen Bich Ngoc" userId="66b5d03f9f54eb73" providerId="LiveId" clId="{8ADC498B-4111-4D8B-A2BC-FECF66916645}" dt="2024-11-29T23:48:44.700" v="11349" actId="255"/>
          <ac:cxnSpMkLst>
            <pc:docMk/>
            <pc:sldMk cId="1124013707" sldId="429"/>
            <ac:cxnSpMk id="91" creationId="{03D0CB96-84E2-433F-750D-86F60AE5409C}"/>
          </ac:cxnSpMkLst>
        </pc:cxnChg>
        <pc:cxnChg chg="mod">
          <ac:chgData name="Nguyen Bich Ngoc" userId="66b5d03f9f54eb73" providerId="LiveId" clId="{8ADC498B-4111-4D8B-A2BC-FECF66916645}" dt="2024-11-29T23:48:44.700" v="11349" actId="255"/>
          <ac:cxnSpMkLst>
            <pc:docMk/>
            <pc:sldMk cId="1124013707" sldId="429"/>
            <ac:cxnSpMk id="94" creationId="{78EA5B79-94E0-DD13-AEDC-6D3EEAFD3BCC}"/>
          </ac:cxnSpMkLst>
        </pc:cxnChg>
        <pc:cxnChg chg="mod">
          <ac:chgData name="Nguyen Bich Ngoc" userId="66b5d03f9f54eb73" providerId="LiveId" clId="{8ADC498B-4111-4D8B-A2BC-FECF66916645}" dt="2024-11-29T23:48:44.700" v="11349" actId="255"/>
          <ac:cxnSpMkLst>
            <pc:docMk/>
            <pc:sldMk cId="1124013707" sldId="429"/>
            <ac:cxnSpMk id="99" creationId="{E2FC1121-0927-C320-EEDB-02222D9E6F56}"/>
          </ac:cxnSpMkLst>
        </pc:cxnChg>
        <pc:cxnChg chg="mod">
          <ac:chgData name="Nguyen Bich Ngoc" userId="66b5d03f9f54eb73" providerId="LiveId" clId="{8ADC498B-4111-4D8B-A2BC-FECF66916645}" dt="2024-11-29T23:48:44.700" v="11349" actId="255"/>
          <ac:cxnSpMkLst>
            <pc:docMk/>
            <pc:sldMk cId="1124013707" sldId="429"/>
            <ac:cxnSpMk id="103" creationId="{009E2D9C-2484-B430-28E4-894DE57DCE41}"/>
          </ac:cxnSpMkLst>
        </pc:cxnChg>
      </pc:sldChg>
      <pc:sldChg chg="addSp delSp modSp mod modShow chgLayout">
        <pc:chgData name="Nguyen Bich Ngoc" userId="66b5d03f9f54eb73" providerId="LiveId" clId="{8ADC498B-4111-4D8B-A2BC-FECF66916645}" dt="2024-11-29T23:49:26.303" v="11352" actId="255"/>
        <pc:sldMkLst>
          <pc:docMk/>
          <pc:sldMk cId="3885023239" sldId="430"/>
        </pc:sldMkLst>
        <pc:spChg chg="mod ord">
          <ac:chgData name="Nguyen Bich Ngoc" userId="66b5d03f9f54eb73" providerId="LiveId" clId="{8ADC498B-4111-4D8B-A2BC-FECF66916645}" dt="2024-11-23T15:31:09.873" v="2839" actId="6264"/>
          <ac:spMkLst>
            <pc:docMk/>
            <pc:sldMk cId="3885023239" sldId="430"/>
            <ac:spMk id="2" creationId="{80738B5F-C854-DC29-727C-B8286B096D8E}"/>
          </ac:spMkLst>
        </pc:spChg>
        <pc:spChg chg="mod ord">
          <ac:chgData name="Nguyen Bich Ngoc" userId="66b5d03f9f54eb73" providerId="LiveId" clId="{8ADC498B-4111-4D8B-A2BC-FECF66916645}" dt="2024-11-23T15:31:09.873" v="2839" actId="6264"/>
          <ac:spMkLst>
            <pc:docMk/>
            <pc:sldMk cId="3885023239" sldId="430"/>
            <ac:spMk id="3" creationId="{3CF999AF-F0D9-29E1-00E2-58CE55685230}"/>
          </ac:spMkLst>
        </pc:spChg>
        <pc:spChg chg="mod ord">
          <ac:chgData name="Nguyen Bich Ngoc" userId="66b5d03f9f54eb73" providerId="LiveId" clId="{8ADC498B-4111-4D8B-A2BC-FECF66916645}" dt="2024-11-23T15:31:09.873" v="2839" actId="6264"/>
          <ac:spMkLst>
            <pc:docMk/>
            <pc:sldMk cId="3885023239" sldId="430"/>
            <ac:spMk id="4" creationId="{301322BA-69FD-D35A-1FA5-667B3F0B5B16}"/>
          </ac:spMkLst>
        </pc:spChg>
        <pc:spChg chg="mod ord">
          <ac:chgData name="Nguyen Bich Ngoc" userId="66b5d03f9f54eb73" providerId="LiveId" clId="{8ADC498B-4111-4D8B-A2BC-FECF66916645}" dt="2024-11-23T15:31:09.873" v="2839" actId="6264"/>
          <ac:spMkLst>
            <pc:docMk/>
            <pc:sldMk cId="3885023239" sldId="430"/>
            <ac:spMk id="5" creationId="{202C8DEA-003C-1924-3068-221461EF9BC6}"/>
          </ac:spMkLst>
        </pc:spChg>
        <pc:spChg chg="mod">
          <ac:chgData name="Nguyen Bich Ngoc" userId="66b5d03f9f54eb73" providerId="LiveId" clId="{8ADC498B-4111-4D8B-A2BC-FECF66916645}" dt="2024-11-29T23:49:26.303" v="11352" actId="255"/>
          <ac:spMkLst>
            <pc:docMk/>
            <pc:sldMk cId="3885023239" sldId="430"/>
            <ac:spMk id="6" creationId="{E4E5255C-A0AA-B114-4D32-EB3842790BFA}"/>
          </ac:spMkLst>
        </pc:spChg>
        <pc:spChg chg="mod ord">
          <ac:chgData name="Nguyen Bich Ngoc" userId="66b5d03f9f54eb73" providerId="LiveId" clId="{8ADC498B-4111-4D8B-A2BC-FECF66916645}" dt="2024-11-23T15:31:09.873" v="2839" actId="6264"/>
          <ac:spMkLst>
            <pc:docMk/>
            <pc:sldMk cId="3885023239" sldId="430"/>
            <ac:spMk id="7" creationId="{9A591F19-6BDB-B6FA-0676-D31D2EF00A7F}"/>
          </ac:spMkLst>
        </pc:spChg>
        <pc:spChg chg="mod">
          <ac:chgData name="Nguyen Bich Ngoc" userId="66b5d03f9f54eb73" providerId="LiveId" clId="{8ADC498B-4111-4D8B-A2BC-FECF66916645}" dt="2024-11-29T23:49:26.303" v="11352" actId="255"/>
          <ac:spMkLst>
            <pc:docMk/>
            <pc:sldMk cId="3885023239" sldId="430"/>
            <ac:spMk id="8" creationId="{57EF8545-4543-A97B-617C-88ACC3CB5143}"/>
          </ac:spMkLst>
        </pc:spChg>
        <pc:spChg chg="mod">
          <ac:chgData name="Nguyen Bich Ngoc" userId="66b5d03f9f54eb73" providerId="LiveId" clId="{8ADC498B-4111-4D8B-A2BC-FECF66916645}" dt="2024-11-29T23:49:26.303" v="11352" actId="255"/>
          <ac:spMkLst>
            <pc:docMk/>
            <pc:sldMk cId="3885023239" sldId="430"/>
            <ac:spMk id="9" creationId="{13EE80DC-D47D-224A-55ED-5F62F6684F9D}"/>
          </ac:spMkLst>
        </pc:spChg>
        <pc:spChg chg="mod">
          <ac:chgData name="Nguyen Bich Ngoc" userId="66b5d03f9f54eb73" providerId="LiveId" clId="{8ADC498B-4111-4D8B-A2BC-FECF66916645}" dt="2024-11-29T23:49:26.303" v="11352" actId="255"/>
          <ac:spMkLst>
            <pc:docMk/>
            <pc:sldMk cId="3885023239" sldId="430"/>
            <ac:spMk id="10" creationId="{48DB6FD5-2E46-0278-F01B-6483228BF170}"/>
          </ac:spMkLst>
        </pc:spChg>
        <pc:spChg chg="mod">
          <ac:chgData name="Nguyen Bich Ngoc" userId="66b5d03f9f54eb73" providerId="LiveId" clId="{8ADC498B-4111-4D8B-A2BC-FECF66916645}" dt="2024-11-29T23:49:26.303" v="11352" actId="255"/>
          <ac:spMkLst>
            <pc:docMk/>
            <pc:sldMk cId="3885023239" sldId="430"/>
            <ac:spMk id="11" creationId="{7CCC9988-AF30-9B63-C37E-517CD0FAB1FE}"/>
          </ac:spMkLst>
        </pc:spChg>
        <pc:spChg chg="mod">
          <ac:chgData name="Nguyen Bich Ngoc" userId="66b5d03f9f54eb73" providerId="LiveId" clId="{8ADC498B-4111-4D8B-A2BC-FECF66916645}" dt="2024-11-29T23:49:26.303" v="11352" actId="255"/>
          <ac:spMkLst>
            <pc:docMk/>
            <pc:sldMk cId="3885023239" sldId="430"/>
            <ac:spMk id="12" creationId="{CA8AD302-A8C7-F695-000A-700C23D966F6}"/>
          </ac:spMkLst>
        </pc:spChg>
        <pc:spChg chg="add del mod">
          <ac:chgData name="Nguyen Bich Ngoc" userId="66b5d03f9f54eb73" providerId="LiveId" clId="{8ADC498B-4111-4D8B-A2BC-FECF66916645}" dt="2024-11-23T15:31:09.873" v="2839" actId="6264"/>
          <ac:spMkLst>
            <pc:docMk/>
            <pc:sldMk cId="3885023239" sldId="430"/>
            <ac:spMk id="13" creationId="{CEFD825D-CE6F-B3CF-C953-BEC504014A28}"/>
          </ac:spMkLst>
        </pc:spChg>
        <pc:spChg chg="add del mod">
          <ac:chgData name="Nguyen Bich Ngoc" userId="66b5d03f9f54eb73" providerId="LiveId" clId="{8ADC498B-4111-4D8B-A2BC-FECF66916645}" dt="2024-11-23T15:31:09.873" v="2839" actId="6264"/>
          <ac:spMkLst>
            <pc:docMk/>
            <pc:sldMk cId="3885023239" sldId="430"/>
            <ac:spMk id="14" creationId="{C5744567-6356-462C-D200-808E184FD3EC}"/>
          </ac:spMkLst>
        </pc:spChg>
        <pc:spChg chg="add del mod">
          <ac:chgData name="Nguyen Bich Ngoc" userId="66b5d03f9f54eb73" providerId="LiveId" clId="{8ADC498B-4111-4D8B-A2BC-FECF66916645}" dt="2024-11-23T15:31:09.873" v="2839" actId="6264"/>
          <ac:spMkLst>
            <pc:docMk/>
            <pc:sldMk cId="3885023239" sldId="430"/>
            <ac:spMk id="15" creationId="{7058433E-5A19-7748-976F-7B9EEB157B5F}"/>
          </ac:spMkLst>
        </pc:spChg>
        <pc:spChg chg="mod">
          <ac:chgData name="Nguyen Bich Ngoc" userId="66b5d03f9f54eb73" providerId="LiveId" clId="{8ADC498B-4111-4D8B-A2BC-FECF66916645}" dt="2024-11-29T23:49:26.303" v="11352" actId="255"/>
          <ac:spMkLst>
            <pc:docMk/>
            <pc:sldMk cId="3885023239" sldId="430"/>
            <ac:spMk id="16" creationId="{58D74788-0631-3463-608E-F879D6E33C1F}"/>
          </ac:spMkLst>
        </pc:spChg>
        <pc:spChg chg="add del mod">
          <ac:chgData name="Nguyen Bich Ngoc" userId="66b5d03f9f54eb73" providerId="LiveId" clId="{8ADC498B-4111-4D8B-A2BC-FECF66916645}" dt="2024-11-23T15:31:09.873" v="2839" actId="6264"/>
          <ac:spMkLst>
            <pc:docMk/>
            <pc:sldMk cId="3885023239" sldId="430"/>
            <ac:spMk id="17" creationId="{081303A6-4FB1-0041-85CA-D897E4778D3E}"/>
          </ac:spMkLst>
        </pc:spChg>
        <pc:spChg chg="mod">
          <ac:chgData name="Nguyen Bich Ngoc" userId="66b5d03f9f54eb73" providerId="LiveId" clId="{8ADC498B-4111-4D8B-A2BC-FECF66916645}" dt="2024-11-29T23:49:26.303" v="11352" actId="255"/>
          <ac:spMkLst>
            <pc:docMk/>
            <pc:sldMk cId="3885023239" sldId="430"/>
            <ac:spMk id="18" creationId="{6B9C4B8A-2958-9283-348D-062B0C91A631}"/>
          </ac:spMkLst>
        </pc:spChg>
        <pc:spChg chg="add del mod">
          <ac:chgData name="Nguyen Bich Ngoc" userId="66b5d03f9f54eb73" providerId="LiveId" clId="{8ADC498B-4111-4D8B-A2BC-FECF66916645}" dt="2024-11-23T15:31:09.873" v="2839" actId="6264"/>
          <ac:spMkLst>
            <pc:docMk/>
            <pc:sldMk cId="3885023239" sldId="430"/>
            <ac:spMk id="19" creationId="{8CC84E19-03D9-F196-6A4A-029B73A64B5F}"/>
          </ac:spMkLst>
        </pc:spChg>
        <pc:spChg chg="mod">
          <ac:chgData name="Nguyen Bich Ngoc" userId="66b5d03f9f54eb73" providerId="LiveId" clId="{8ADC498B-4111-4D8B-A2BC-FECF66916645}" dt="2024-11-29T23:49:26.303" v="11352" actId="255"/>
          <ac:spMkLst>
            <pc:docMk/>
            <pc:sldMk cId="3885023239" sldId="430"/>
            <ac:spMk id="39" creationId="{184FFF91-4BE9-9932-DC1D-29AC00ED6E7E}"/>
          </ac:spMkLst>
        </pc:spChg>
        <pc:spChg chg="mod">
          <ac:chgData name="Nguyen Bich Ngoc" userId="66b5d03f9f54eb73" providerId="LiveId" clId="{8ADC498B-4111-4D8B-A2BC-FECF66916645}" dt="2024-11-29T23:49:26.303" v="11352" actId="255"/>
          <ac:spMkLst>
            <pc:docMk/>
            <pc:sldMk cId="3885023239" sldId="430"/>
            <ac:spMk id="40" creationId="{8C73EC4D-900E-E38A-B7AE-B6CCA9B17DC1}"/>
          </ac:spMkLst>
        </pc:spChg>
        <pc:spChg chg="mod">
          <ac:chgData name="Nguyen Bich Ngoc" userId="66b5d03f9f54eb73" providerId="LiveId" clId="{8ADC498B-4111-4D8B-A2BC-FECF66916645}" dt="2024-11-29T23:49:26.303" v="11352" actId="255"/>
          <ac:spMkLst>
            <pc:docMk/>
            <pc:sldMk cId="3885023239" sldId="430"/>
            <ac:spMk id="43" creationId="{D57AA76E-EBEE-32FE-C96B-697E04940472}"/>
          </ac:spMkLst>
        </pc:spChg>
        <pc:spChg chg="mod">
          <ac:chgData name="Nguyen Bich Ngoc" userId="66b5d03f9f54eb73" providerId="LiveId" clId="{8ADC498B-4111-4D8B-A2BC-FECF66916645}" dt="2024-11-29T23:49:26.303" v="11352" actId="255"/>
          <ac:spMkLst>
            <pc:docMk/>
            <pc:sldMk cId="3885023239" sldId="430"/>
            <ac:spMk id="44" creationId="{D63B6715-FB06-BD34-5836-21A9F52DE9EF}"/>
          </ac:spMkLst>
        </pc:spChg>
        <pc:spChg chg="mod">
          <ac:chgData name="Nguyen Bich Ngoc" userId="66b5d03f9f54eb73" providerId="LiveId" clId="{8ADC498B-4111-4D8B-A2BC-FECF66916645}" dt="2024-11-29T23:49:26.303" v="11352" actId="255"/>
          <ac:spMkLst>
            <pc:docMk/>
            <pc:sldMk cId="3885023239" sldId="430"/>
            <ac:spMk id="50" creationId="{542B4480-06CF-7AA5-CBE7-DA65710DD1AA}"/>
          </ac:spMkLst>
        </pc:spChg>
        <pc:spChg chg="mod">
          <ac:chgData name="Nguyen Bich Ngoc" userId="66b5d03f9f54eb73" providerId="LiveId" clId="{8ADC498B-4111-4D8B-A2BC-FECF66916645}" dt="2024-11-29T23:49:26.303" v="11352" actId="255"/>
          <ac:spMkLst>
            <pc:docMk/>
            <pc:sldMk cId="3885023239" sldId="430"/>
            <ac:spMk id="66" creationId="{91576FBA-414A-0266-A353-F05F0B19B3D4}"/>
          </ac:spMkLst>
        </pc:spChg>
        <pc:spChg chg="mod">
          <ac:chgData name="Nguyen Bich Ngoc" userId="66b5d03f9f54eb73" providerId="LiveId" clId="{8ADC498B-4111-4D8B-A2BC-FECF66916645}" dt="2024-11-29T23:49:26.303" v="11352" actId="255"/>
          <ac:spMkLst>
            <pc:docMk/>
            <pc:sldMk cId="3885023239" sldId="430"/>
            <ac:spMk id="67" creationId="{F7496608-5DBA-26FA-8774-E9EE2813ECCD}"/>
          </ac:spMkLst>
        </pc:spChg>
        <pc:spChg chg="mod">
          <ac:chgData name="Nguyen Bich Ngoc" userId="66b5d03f9f54eb73" providerId="LiveId" clId="{8ADC498B-4111-4D8B-A2BC-FECF66916645}" dt="2024-11-29T23:49:26.303" v="11352" actId="255"/>
          <ac:spMkLst>
            <pc:docMk/>
            <pc:sldMk cId="3885023239" sldId="430"/>
            <ac:spMk id="70" creationId="{6634B2F7-C807-84B6-46E8-FD2A540BD936}"/>
          </ac:spMkLst>
        </pc:spChg>
        <pc:spChg chg="mod">
          <ac:chgData name="Nguyen Bich Ngoc" userId="66b5d03f9f54eb73" providerId="LiveId" clId="{8ADC498B-4111-4D8B-A2BC-FECF66916645}" dt="2024-11-29T23:49:26.303" v="11352" actId="255"/>
          <ac:spMkLst>
            <pc:docMk/>
            <pc:sldMk cId="3885023239" sldId="430"/>
            <ac:spMk id="71" creationId="{BD5647A2-4015-51DA-8CC0-DEE6646AB258}"/>
          </ac:spMkLst>
        </pc:spChg>
        <pc:spChg chg="mod">
          <ac:chgData name="Nguyen Bich Ngoc" userId="66b5d03f9f54eb73" providerId="LiveId" clId="{8ADC498B-4111-4D8B-A2BC-FECF66916645}" dt="2024-11-29T23:49:26.303" v="11352" actId="255"/>
          <ac:spMkLst>
            <pc:docMk/>
            <pc:sldMk cId="3885023239" sldId="430"/>
            <ac:spMk id="98" creationId="{17BEED33-E83C-63DA-049F-1D090E134BE0}"/>
          </ac:spMkLst>
        </pc:spChg>
        <pc:spChg chg="mod">
          <ac:chgData name="Nguyen Bich Ngoc" userId="66b5d03f9f54eb73" providerId="LiveId" clId="{8ADC498B-4111-4D8B-A2BC-FECF66916645}" dt="2024-11-29T23:49:26.303" v="11352" actId="255"/>
          <ac:spMkLst>
            <pc:docMk/>
            <pc:sldMk cId="3885023239" sldId="430"/>
            <ac:spMk id="102" creationId="{8E8C762F-5810-6EC9-6D11-6117512135BC}"/>
          </ac:spMkLst>
        </pc:spChg>
        <pc:cxnChg chg="mod">
          <ac:chgData name="Nguyen Bich Ngoc" userId="66b5d03f9f54eb73" providerId="LiveId" clId="{8ADC498B-4111-4D8B-A2BC-FECF66916645}" dt="2024-11-29T23:49:26.303" v="11352" actId="255"/>
          <ac:cxnSpMkLst>
            <pc:docMk/>
            <pc:sldMk cId="3885023239" sldId="430"/>
            <ac:cxnSpMk id="22" creationId="{0741DD33-7E38-531A-1893-6C080B5ADAE3}"/>
          </ac:cxnSpMkLst>
        </pc:cxnChg>
        <pc:cxnChg chg="mod">
          <ac:chgData name="Nguyen Bich Ngoc" userId="66b5d03f9f54eb73" providerId="LiveId" clId="{8ADC498B-4111-4D8B-A2BC-FECF66916645}" dt="2024-11-29T23:49:26.303" v="11352" actId="255"/>
          <ac:cxnSpMkLst>
            <pc:docMk/>
            <pc:sldMk cId="3885023239" sldId="430"/>
            <ac:cxnSpMk id="23" creationId="{6D5C065A-48AB-9A42-982E-EE4964D148DE}"/>
          </ac:cxnSpMkLst>
        </pc:cxnChg>
        <pc:cxnChg chg="mod">
          <ac:chgData name="Nguyen Bich Ngoc" userId="66b5d03f9f54eb73" providerId="LiveId" clId="{8ADC498B-4111-4D8B-A2BC-FECF66916645}" dt="2024-11-29T23:49:26.303" v="11352" actId="255"/>
          <ac:cxnSpMkLst>
            <pc:docMk/>
            <pc:sldMk cId="3885023239" sldId="430"/>
            <ac:cxnSpMk id="26" creationId="{95139274-7DED-4C94-5A59-25F3C0BBE2D1}"/>
          </ac:cxnSpMkLst>
        </pc:cxnChg>
        <pc:cxnChg chg="mod">
          <ac:chgData name="Nguyen Bich Ngoc" userId="66b5d03f9f54eb73" providerId="LiveId" clId="{8ADC498B-4111-4D8B-A2BC-FECF66916645}" dt="2024-11-29T23:49:26.303" v="11352" actId="255"/>
          <ac:cxnSpMkLst>
            <pc:docMk/>
            <pc:sldMk cId="3885023239" sldId="430"/>
            <ac:cxnSpMk id="29" creationId="{7685F293-54EE-53AD-71AD-4FC1112B525F}"/>
          </ac:cxnSpMkLst>
        </pc:cxnChg>
        <pc:cxnChg chg="mod">
          <ac:chgData name="Nguyen Bich Ngoc" userId="66b5d03f9f54eb73" providerId="LiveId" clId="{8ADC498B-4111-4D8B-A2BC-FECF66916645}" dt="2024-11-29T23:49:26.303" v="11352" actId="255"/>
          <ac:cxnSpMkLst>
            <pc:docMk/>
            <pc:sldMk cId="3885023239" sldId="430"/>
            <ac:cxnSpMk id="32" creationId="{0399F2ED-D60B-AC14-455B-1A82E804E2A9}"/>
          </ac:cxnSpMkLst>
        </pc:cxnChg>
        <pc:cxnChg chg="mod">
          <ac:chgData name="Nguyen Bich Ngoc" userId="66b5d03f9f54eb73" providerId="LiveId" clId="{8ADC498B-4111-4D8B-A2BC-FECF66916645}" dt="2024-11-29T23:49:26.303" v="11352" actId="255"/>
          <ac:cxnSpMkLst>
            <pc:docMk/>
            <pc:sldMk cId="3885023239" sldId="430"/>
            <ac:cxnSpMk id="41" creationId="{245783C4-08A0-932A-FF66-87CEE8EF8739}"/>
          </ac:cxnSpMkLst>
        </pc:cxnChg>
        <pc:cxnChg chg="mod">
          <ac:chgData name="Nguyen Bich Ngoc" userId="66b5d03f9f54eb73" providerId="LiveId" clId="{8ADC498B-4111-4D8B-A2BC-FECF66916645}" dt="2024-11-29T23:49:26.303" v="11352" actId="255"/>
          <ac:cxnSpMkLst>
            <pc:docMk/>
            <pc:sldMk cId="3885023239" sldId="430"/>
            <ac:cxnSpMk id="45" creationId="{6B7E3B7C-D3DA-7C79-0150-9600F77D2C78}"/>
          </ac:cxnSpMkLst>
        </pc:cxnChg>
        <pc:cxnChg chg="mod">
          <ac:chgData name="Nguyen Bich Ngoc" userId="66b5d03f9f54eb73" providerId="LiveId" clId="{8ADC498B-4111-4D8B-A2BC-FECF66916645}" dt="2024-11-29T23:49:26.303" v="11352" actId="255"/>
          <ac:cxnSpMkLst>
            <pc:docMk/>
            <pc:sldMk cId="3885023239" sldId="430"/>
            <ac:cxnSpMk id="51" creationId="{01CC8822-366C-E735-4C73-8E23AE0CB6CC}"/>
          </ac:cxnSpMkLst>
        </pc:cxnChg>
        <pc:cxnChg chg="mod">
          <ac:chgData name="Nguyen Bich Ngoc" userId="66b5d03f9f54eb73" providerId="LiveId" clId="{8ADC498B-4111-4D8B-A2BC-FECF66916645}" dt="2024-11-29T23:49:26.303" v="11352" actId="255"/>
          <ac:cxnSpMkLst>
            <pc:docMk/>
            <pc:sldMk cId="3885023239" sldId="430"/>
            <ac:cxnSpMk id="68" creationId="{17F88368-7C0D-4DDA-7134-C91663530496}"/>
          </ac:cxnSpMkLst>
        </pc:cxnChg>
        <pc:cxnChg chg="mod">
          <ac:chgData name="Nguyen Bich Ngoc" userId="66b5d03f9f54eb73" providerId="LiveId" clId="{8ADC498B-4111-4D8B-A2BC-FECF66916645}" dt="2024-11-29T23:49:26.303" v="11352" actId="255"/>
          <ac:cxnSpMkLst>
            <pc:docMk/>
            <pc:sldMk cId="3885023239" sldId="430"/>
            <ac:cxnSpMk id="72" creationId="{621D0045-9AE5-796C-6D12-02BE18662655}"/>
          </ac:cxnSpMkLst>
        </pc:cxnChg>
        <pc:cxnChg chg="mod">
          <ac:chgData name="Nguyen Bich Ngoc" userId="66b5d03f9f54eb73" providerId="LiveId" clId="{8ADC498B-4111-4D8B-A2BC-FECF66916645}" dt="2024-11-29T23:49:26.303" v="11352" actId="255"/>
          <ac:cxnSpMkLst>
            <pc:docMk/>
            <pc:sldMk cId="3885023239" sldId="430"/>
            <ac:cxnSpMk id="79" creationId="{3F6BB617-3057-4C84-505F-B25EA48F46B6}"/>
          </ac:cxnSpMkLst>
        </pc:cxnChg>
        <pc:cxnChg chg="mod">
          <ac:chgData name="Nguyen Bich Ngoc" userId="66b5d03f9f54eb73" providerId="LiveId" clId="{8ADC498B-4111-4D8B-A2BC-FECF66916645}" dt="2024-11-29T23:49:26.303" v="11352" actId="255"/>
          <ac:cxnSpMkLst>
            <pc:docMk/>
            <pc:sldMk cId="3885023239" sldId="430"/>
            <ac:cxnSpMk id="82" creationId="{0EAD59CF-C8BF-87C8-9F1E-BBAF9B701123}"/>
          </ac:cxnSpMkLst>
        </pc:cxnChg>
        <pc:cxnChg chg="mod">
          <ac:chgData name="Nguyen Bich Ngoc" userId="66b5d03f9f54eb73" providerId="LiveId" clId="{8ADC498B-4111-4D8B-A2BC-FECF66916645}" dt="2024-11-29T23:49:26.303" v="11352" actId="255"/>
          <ac:cxnSpMkLst>
            <pc:docMk/>
            <pc:sldMk cId="3885023239" sldId="430"/>
            <ac:cxnSpMk id="85" creationId="{EB9C74F2-AEF8-8F9B-0AF2-E18F52223B31}"/>
          </ac:cxnSpMkLst>
        </pc:cxnChg>
        <pc:cxnChg chg="mod">
          <ac:chgData name="Nguyen Bich Ngoc" userId="66b5d03f9f54eb73" providerId="LiveId" clId="{8ADC498B-4111-4D8B-A2BC-FECF66916645}" dt="2024-11-29T23:49:26.303" v="11352" actId="255"/>
          <ac:cxnSpMkLst>
            <pc:docMk/>
            <pc:sldMk cId="3885023239" sldId="430"/>
            <ac:cxnSpMk id="88" creationId="{26E799A7-2FE2-622C-6DAB-86059AE02911}"/>
          </ac:cxnSpMkLst>
        </pc:cxnChg>
        <pc:cxnChg chg="mod">
          <ac:chgData name="Nguyen Bich Ngoc" userId="66b5d03f9f54eb73" providerId="LiveId" clId="{8ADC498B-4111-4D8B-A2BC-FECF66916645}" dt="2024-11-29T23:49:26.303" v="11352" actId="255"/>
          <ac:cxnSpMkLst>
            <pc:docMk/>
            <pc:sldMk cId="3885023239" sldId="430"/>
            <ac:cxnSpMk id="91" creationId="{03D0CB96-84E2-433F-750D-86F60AE5409C}"/>
          </ac:cxnSpMkLst>
        </pc:cxnChg>
        <pc:cxnChg chg="mod">
          <ac:chgData name="Nguyen Bich Ngoc" userId="66b5d03f9f54eb73" providerId="LiveId" clId="{8ADC498B-4111-4D8B-A2BC-FECF66916645}" dt="2024-11-29T23:49:26.303" v="11352" actId="255"/>
          <ac:cxnSpMkLst>
            <pc:docMk/>
            <pc:sldMk cId="3885023239" sldId="430"/>
            <ac:cxnSpMk id="94" creationId="{78EA5B79-94E0-DD13-AEDC-6D3EEAFD3BCC}"/>
          </ac:cxnSpMkLst>
        </pc:cxnChg>
        <pc:cxnChg chg="mod">
          <ac:chgData name="Nguyen Bich Ngoc" userId="66b5d03f9f54eb73" providerId="LiveId" clId="{8ADC498B-4111-4D8B-A2BC-FECF66916645}" dt="2024-11-29T23:49:26.303" v="11352" actId="255"/>
          <ac:cxnSpMkLst>
            <pc:docMk/>
            <pc:sldMk cId="3885023239" sldId="430"/>
            <ac:cxnSpMk id="99" creationId="{E2FC1121-0927-C320-EEDB-02222D9E6F56}"/>
          </ac:cxnSpMkLst>
        </pc:cxnChg>
        <pc:cxnChg chg="mod">
          <ac:chgData name="Nguyen Bich Ngoc" userId="66b5d03f9f54eb73" providerId="LiveId" clId="{8ADC498B-4111-4D8B-A2BC-FECF66916645}" dt="2024-11-29T23:49:26.303" v="11352" actId="255"/>
          <ac:cxnSpMkLst>
            <pc:docMk/>
            <pc:sldMk cId="3885023239" sldId="430"/>
            <ac:cxnSpMk id="103" creationId="{009E2D9C-2484-B430-28E4-894DE57DCE41}"/>
          </ac:cxnSpMkLst>
        </pc:cxnChg>
      </pc:sldChg>
      <pc:sldChg chg="addSp delSp modSp del mod chgLayout">
        <pc:chgData name="Nguyen Bich Ngoc" userId="66b5d03f9f54eb73" providerId="LiveId" clId="{8ADC498B-4111-4D8B-A2BC-FECF66916645}" dt="2024-11-23T17:40:38.435" v="5598" actId="2696"/>
        <pc:sldMkLst>
          <pc:docMk/>
          <pc:sldMk cId="471457874" sldId="431"/>
        </pc:sldMkLst>
        <pc:spChg chg="mod ord">
          <ac:chgData name="Nguyen Bich Ngoc" userId="66b5d03f9f54eb73" providerId="LiveId" clId="{8ADC498B-4111-4D8B-A2BC-FECF66916645}" dt="2024-11-23T15:31:09.873" v="2839" actId="6264"/>
          <ac:spMkLst>
            <pc:docMk/>
            <pc:sldMk cId="471457874" sldId="431"/>
            <ac:spMk id="2" creationId="{2E2C20CE-FA34-5700-6E4E-C27A83CF00CC}"/>
          </ac:spMkLst>
        </pc:spChg>
        <pc:spChg chg="mod ord">
          <ac:chgData name="Nguyen Bich Ngoc" userId="66b5d03f9f54eb73" providerId="LiveId" clId="{8ADC498B-4111-4D8B-A2BC-FECF66916645}" dt="2024-11-23T15:31:09.873" v="2839" actId="6264"/>
          <ac:spMkLst>
            <pc:docMk/>
            <pc:sldMk cId="471457874" sldId="431"/>
            <ac:spMk id="3" creationId="{35AA6009-1C12-D790-AE7D-722546C8BA7E}"/>
          </ac:spMkLst>
        </pc:spChg>
        <pc:spChg chg="mod ord">
          <ac:chgData name="Nguyen Bich Ngoc" userId="66b5d03f9f54eb73" providerId="LiveId" clId="{8ADC498B-4111-4D8B-A2BC-FECF66916645}" dt="2024-11-23T15:31:09.873" v="2839" actId="6264"/>
          <ac:spMkLst>
            <pc:docMk/>
            <pc:sldMk cId="471457874" sldId="431"/>
            <ac:spMk id="4" creationId="{AB2D03E2-029D-4D82-1341-1A89CACA2B1C}"/>
          </ac:spMkLst>
        </pc:spChg>
        <pc:spChg chg="mod ord">
          <ac:chgData name="Nguyen Bich Ngoc" userId="66b5d03f9f54eb73" providerId="LiveId" clId="{8ADC498B-4111-4D8B-A2BC-FECF66916645}" dt="2024-11-23T15:31:09.873" v="2839" actId="6264"/>
          <ac:spMkLst>
            <pc:docMk/>
            <pc:sldMk cId="471457874" sldId="431"/>
            <ac:spMk id="5" creationId="{52684A5E-BDA1-F925-4EE7-A820CACB8E07}"/>
          </ac:spMkLst>
        </pc:spChg>
        <pc:spChg chg="add del mod">
          <ac:chgData name="Nguyen Bich Ngoc" userId="66b5d03f9f54eb73" providerId="LiveId" clId="{8ADC498B-4111-4D8B-A2BC-FECF66916645}" dt="2024-11-23T15:31:09.873" v="2839" actId="6264"/>
          <ac:spMkLst>
            <pc:docMk/>
            <pc:sldMk cId="471457874" sldId="431"/>
            <ac:spMk id="6" creationId="{FE6E57D9-0716-97E9-5D6C-0E8D8F2674BC}"/>
          </ac:spMkLst>
        </pc:spChg>
        <pc:spChg chg="add del mod">
          <ac:chgData name="Nguyen Bich Ngoc" userId="66b5d03f9f54eb73" providerId="LiveId" clId="{8ADC498B-4111-4D8B-A2BC-FECF66916645}" dt="2024-11-23T15:31:09.873" v="2839" actId="6264"/>
          <ac:spMkLst>
            <pc:docMk/>
            <pc:sldMk cId="471457874" sldId="431"/>
            <ac:spMk id="7" creationId="{0CD01E8F-6950-C112-4283-4FFD8C1DFAE2}"/>
          </ac:spMkLst>
        </pc:spChg>
        <pc:spChg chg="add del mod">
          <ac:chgData name="Nguyen Bich Ngoc" userId="66b5d03f9f54eb73" providerId="LiveId" clId="{8ADC498B-4111-4D8B-A2BC-FECF66916645}" dt="2024-11-23T15:31:09.873" v="2839" actId="6264"/>
          <ac:spMkLst>
            <pc:docMk/>
            <pc:sldMk cId="471457874" sldId="431"/>
            <ac:spMk id="8" creationId="{DBB53A5D-71D1-2770-A450-DF946214379D}"/>
          </ac:spMkLst>
        </pc:spChg>
        <pc:spChg chg="mod ord">
          <ac:chgData name="Nguyen Bich Ngoc" userId="66b5d03f9f54eb73" providerId="LiveId" clId="{8ADC498B-4111-4D8B-A2BC-FECF66916645}" dt="2024-11-23T17:13:13.011" v="4436" actId="20577"/>
          <ac:spMkLst>
            <pc:docMk/>
            <pc:sldMk cId="471457874" sldId="431"/>
            <ac:spMk id="9" creationId="{93118190-E67E-3CDA-9960-6FD68F7A7E87}"/>
          </ac:spMkLst>
        </pc:spChg>
        <pc:spChg chg="add del mod">
          <ac:chgData name="Nguyen Bich Ngoc" userId="66b5d03f9f54eb73" providerId="LiveId" clId="{8ADC498B-4111-4D8B-A2BC-FECF66916645}" dt="2024-11-23T15:31:09.873" v="2839" actId="6264"/>
          <ac:spMkLst>
            <pc:docMk/>
            <pc:sldMk cId="471457874" sldId="431"/>
            <ac:spMk id="10" creationId="{57D56C33-F2BE-AC77-5F09-80D6AC544848}"/>
          </ac:spMkLst>
        </pc:spChg>
        <pc:spChg chg="add del mod">
          <ac:chgData name="Nguyen Bich Ngoc" userId="66b5d03f9f54eb73" providerId="LiveId" clId="{8ADC498B-4111-4D8B-A2BC-FECF66916645}" dt="2024-11-23T15:31:09.873" v="2839" actId="6264"/>
          <ac:spMkLst>
            <pc:docMk/>
            <pc:sldMk cId="471457874" sldId="431"/>
            <ac:spMk id="11" creationId="{ACC58615-27D1-2D81-9EE1-96FE29141CE8}"/>
          </ac:spMkLst>
        </pc:spChg>
      </pc:sldChg>
      <pc:sldChg chg="add">
        <pc:chgData name="Nguyen Bich Ngoc" userId="66b5d03f9f54eb73" providerId="LiveId" clId="{8ADC498B-4111-4D8B-A2BC-FECF66916645}" dt="2024-11-23T17:40:48.092" v="5599"/>
        <pc:sldMkLst>
          <pc:docMk/>
          <pc:sldMk cId="3099672197" sldId="431"/>
        </pc:sldMkLst>
      </pc:sldChg>
      <pc:sldChg chg="add">
        <pc:chgData name="Nguyen Bich Ngoc" userId="66b5d03f9f54eb73" providerId="LiveId" clId="{8ADC498B-4111-4D8B-A2BC-FECF66916645}" dt="2024-11-23T17:40:48.092" v="5599"/>
        <pc:sldMkLst>
          <pc:docMk/>
          <pc:sldMk cId="754589662" sldId="432"/>
        </pc:sldMkLst>
      </pc:sldChg>
      <pc:sldChg chg="addSp delSp modSp del mod chgLayout">
        <pc:chgData name="Nguyen Bich Ngoc" userId="66b5d03f9f54eb73" providerId="LiveId" clId="{8ADC498B-4111-4D8B-A2BC-FECF66916645}" dt="2024-11-23T17:40:38.435" v="5598" actId="2696"/>
        <pc:sldMkLst>
          <pc:docMk/>
          <pc:sldMk cId="1699482665" sldId="432"/>
        </pc:sldMkLst>
        <pc:spChg chg="mod ord">
          <ac:chgData name="Nguyen Bich Ngoc" userId="66b5d03f9f54eb73" providerId="LiveId" clId="{8ADC498B-4111-4D8B-A2BC-FECF66916645}" dt="2024-11-23T15:31:09.873" v="2839" actId="6264"/>
          <ac:spMkLst>
            <pc:docMk/>
            <pc:sldMk cId="1699482665" sldId="432"/>
            <ac:spMk id="2" creationId="{EBB89B03-7F22-627C-9194-085D7C128196}"/>
          </ac:spMkLst>
        </pc:spChg>
        <pc:spChg chg="mod ord">
          <ac:chgData name="Nguyen Bich Ngoc" userId="66b5d03f9f54eb73" providerId="LiveId" clId="{8ADC498B-4111-4D8B-A2BC-FECF66916645}" dt="2024-11-23T17:23:10.579" v="5428" actId="20577"/>
          <ac:spMkLst>
            <pc:docMk/>
            <pc:sldMk cId="1699482665" sldId="432"/>
            <ac:spMk id="3" creationId="{451A1A45-7461-AB0D-D051-DE0A7AC6066C}"/>
          </ac:spMkLst>
        </pc:spChg>
        <pc:spChg chg="mod ord">
          <ac:chgData name="Nguyen Bich Ngoc" userId="66b5d03f9f54eb73" providerId="LiveId" clId="{8ADC498B-4111-4D8B-A2BC-FECF66916645}" dt="2024-11-23T15:31:09.873" v="2839" actId="6264"/>
          <ac:spMkLst>
            <pc:docMk/>
            <pc:sldMk cId="1699482665" sldId="432"/>
            <ac:spMk id="4" creationId="{9A1074FB-3705-E537-F073-E28D172547C7}"/>
          </ac:spMkLst>
        </pc:spChg>
        <pc:spChg chg="mod ord">
          <ac:chgData name="Nguyen Bich Ngoc" userId="66b5d03f9f54eb73" providerId="LiveId" clId="{8ADC498B-4111-4D8B-A2BC-FECF66916645}" dt="2024-11-23T15:31:09.873" v="2839" actId="6264"/>
          <ac:spMkLst>
            <pc:docMk/>
            <pc:sldMk cId="1699482665" sldId="432"/>
            <ac:spMk id="5" creationId="{6D1CC65F-49EF-07AE-CDD3-8FFB4DC21250}"/>
          </ac:spMkLst>
        </pc:spChg>
        <pc:spChg chg="mod ord">
          <ac:chgData name="Nguyen Bich Ngoc" userId="66b5d03f9f54eb73" providerId="LiveId" clId="{8ADC498B-4111-4D8B-A2BC-FECF66916645}" dt="2024-11-23T15:31:09.873" v="2839" actId="6264"/>
          <ac:spMkLst>
            <pc:docMk/>
            <pc:sldMk cId="1699482665" sldId="432"/>
            <ac:spMk id="6" creationId="{98D9E63B-B708-F772-1921-59D868DD418C}"/>
          </ac:spMkLst>
        </pc:spChg>
        <pc:spChg chg="add del mod">
          <ac:chgData name="Nguyen Bich Ngoc" userId="66b5d03f9f54eb73" providerId="LiveId" clId="{8ADC498B-4111-4D8B-A2BC-FECF66916645}" dt="2024-11-23T15:31:09.873" v="2839" actId="6264"/>
          <ac:spMkLst>
            <pc:docMk/>
            <pc:sldMk cId="1699482665" sldId="432"/>
            <ac:spMk id="7" creationId="{354B9ED9-C44E-A8A8-62D7-89CA8D87DC78}"/>
          </ac:spMkLst>
        </pc:spChg>
        <pc:spChg chg="add del mod">
          <ac:chgData name="Nguyen Bich Ngoc" userId="66b5d03f9f54eb73" providerId="LiveId" clId="{8ADC498B-4111-4D8B-A2BC-FECF66916645}" dt="2024-11-23T15:31:09.873" v="2839" actId="6264"/>
          <ac:spMkLst>
            <pc:docMk/>
            <pc:sldMk cId="1699482665" sldId="432"/>
            <ac:spMk id="9" creationId="{042EEE93-7F1B-AA8A-DD8E-2A7445EAEDFC}"/>
          </ac:spMkLst>
        </pc:spChg>
        <pc:spChg chg="add del mod">
          <ac:chgData name="Nguyen Bich Ngoc" userId="66b5d03f9f54eb73" providerId="LiveId" clId="{8ADC498B-4111-4D8B-A2BC-FECF66916645}" dt="2024-11-23T15:31:09.873" v="2839" actId="6264"/>
          <ac:spMkLst>
            <pc:docMk/>
            <pc:sldMk cId="1699482665" sldId="432"/>
            <ac:spMk id="10" creationId="{0AD9679E-B53E-8DAA-2807-AE34A8880600}"/>
          </ac:spMkLst>
        </pc:spChg>
        <pc:spChg chg="add del mod">
          <ac:chgData name="Nguyen Bich Ngoc" userId="66b5d03f9f54eb73" providerId="LiveId" clId="{8ADC498B-4111-4D8B-A2BC-FECF66916645}" dt="2024-11-23T15:31:09.873" v="2839" actId="6264"/>
          <ac:spMkLst>
            <pc:docMk/>
            <pc:sldMk cId="1699482665" sldId="432"/>
            <ac:spMk id="11" creationId="{9B6D286A-D6FB-EE51-9C30-11582609F437}"/>
          </ac:spMkLst>
        </pc:spChg>
        <pc:spChg chg="add del mod">
          <ac:chgData name="Nguyen Bich Ngoc" userId="66b5d03f9f54eb73" providerId="LiveId" clId="{8ADC498B-4111-4D8B-A2BC-FECF66916645}" dt="2024-11-23T15:31:09.873" v="2839" actId="6264"/>
          <ac:spMkLst>
            <pc:docMk/>
            <pc:sldMk cId="1699482665" sldId="432"/>
            <ac:spMk id="12" creationId="{9D8E1800-18AC-4845-4D3D-229131178ABE}"/>
          </ac:spMkLst>
        </pc:spChg>
      </pc:sldChg>
      <pc:sldChg chg="add">
        <pc:chgData name="Nguyen Bich Ngoc" userId="66b5d03f9f54eb73" providerId="LiveId" clId="{8ADC498B-4111-4D8B-A2BC-FECF66916645}" dt="2024-11-23T17:40:48.092" v="5599"/>
        <pc:sldMkLst>
          <pc:docMk/>
          <pc:sldMk cId="1359171612" sldId="433"/>
        </pc:sldMkLst>
      </pc:sldChg>
      <pc:sldChg chg="addSp delSp modSp del mod chgLayout">
        <pc:chgData name="Nguyen Bich Ngoc" userId="66b5d03f9f54eb73" providerId="LiveId" clId="{8ADC498B-4111-4D8B-A2BC-FECF66916645}" dt="2024-11-23T17:40:38.435" v="5598" actId="2696"/>
        <pc:sldMkLst>
          <pc:docMk/>
          <pc:sldMk cId="3287971755" sldId="433"/>
        </pc:sldMkLst>
        <pc:spChg chg="mod ord">
          <ac:chgData name="Nguyen Bich Ngoc" userId="66b5d03f9f54eb73" providerId="LiveId" clId="{8ADC498B-4111-4D8B-A2BC-FECF66916645}" dt="2024-11-23T15:31:09.873" v="2839" actId="6264"/>
          <ac:spMkLst>
            <pc:docMk/>
            <pc:sldMk cId="3287971755" sldId="433"/>
            <ac:spMk id="2" creationId="{DE127CE0-3E78-E911-7871-2189F85793B3}"/>
          </ac:spMkLst>
        </pc:spChg>
        <pc:spChg chg="add del mod">
          <ac:chgData name="Nguyen Bich Ngoc" userId="66b5d03f9f54eb73" providerId="LiveId" clId="{8ADC498B-4111-4D8B-A2BC-FECF66916645}" dt="2024-11-23T15:31:09.873" v="2839" actId="6264"/>
          <ac:spMkLst>
            <pc:docMk/>
            <pc:sldMk cId="3287971755" sldId="433"/>
            <ac:spMk id="4" creationId="{A82FFDC7-882F-E034-BD34-42E20821158A}"/>
          </ac:spMkLst>
        </pc:spChg>
        <pc:spChg chg="mod ord">
          <ac:chgData name="Nguyen Bich Ngoc" userId="66b5d03f9f54eb73" providerId="LiveId" clId="{8ADC498B-4111-4D8B-A2BC-FECF66916645}" dt="2024-11-23T15:31:09.873" v="2839" actId="6264"/>
          <ac:spMkLst>
            <pc:docMk/>
            <pc:sldMk cId="3287971755" sldId="433"/>
            <ac:spMk id="5" creationId="{733889F4-C011-7E8A-7B1A-7295A9ECFC0C}"/>
          </ac:spMkLst>
        </pc:spChg>
        <pc:spChg chg="mod ord">
          <ac:chgData name="Nguyen Bich Ngoc" userId="66b5d03f9f54eb73" providerId="LiveId" clId="{8ADC498B-4111-4D8B-A2BC-FECF66916645}" dt="2024-11-23T15:31:09.873" v="2839" actId="6264"/>
          <ac:spMkLst>
            <pc:docMk/>
            <pc:sldMk cId="3287971755" sldId="433"/>
            <ac:spMk id="6" creationId="{38745279-EDC7-09A9-70EE-A95C3F8DCE37}"/>
          </ac:spMkLst>
        </pc:spChg>
        <pc:spChg chg="mod ord">
          <ac:chgData name="Nguyen Bich Ngoc" userId="66b5d03f9f54eb73" providerId="LiveId" clId="{8ADC498B-4111-4D8B-A2BC-FECF66916645}" dt="2024-11-23T15:31:09.873" v="2839" actId="6264"/>
          <ac:spMkLst>
            <pc:docMk/>
            <pc:sldMk cId="3287971755" sldId="433"/>
            <ac:spMk id="7" creationId="{1DC94814-ABDA-0AA5-8F5D-C0D5BD0C0176}"/>
          </ac:spMkLst>
        </pc:spChg>
        <pc:spChg chg="add del mod">
          <ac:chgData name="Nguyen Bich Ngoc" userId="66b5d03f9f54eb73" providerId="LiveId" clId="{8ADC498B-4111-4D8B-A2BC-FECF66916645}" dt="2024-11-23T15:31:09.873" v="2839" actId="6264"/>
          <ac:spMkLst>
            <pc:docMk/>
            <pc:sldMk cId="3287971755" sldId="433"/>
            <ac:spMk id="15" creationId="{DF8407C8-FF88-7CC3-1F07-A37A4FC2BCED}"/>
          </ac:spMkLst>
        </pc:spChg>
        <pc:spChg chg="add del mod">
          <ac:chgData name="Nguyen Bich Ngoc" userId="66b5d03f9f54eb73" providerId="LiveId" clId="{8ADC498B-4111-4D8B-A2BC-FECF66916645}" dt="2024-11-23T15:31:09.873" v="2839" actId="6264"/>
          <ac:spMkLst>
            <pc:docMk/>
            <pc:sldMk cId="3287971755" sldId="433"/>
            <ac:spMk id="16" creationId="{6CAECDD9-A532-CF78-9214-3E4F836907D7}"/>
          </ac:spMkLst>
        </pc:spChg>
        <pc:spChg chg="add del mod">
          <ac:chgData name="Nguyen Bich Ngoc" userId="66b5d03f9f54eb73" providerId="LiveId" clId="{8ADC498B-4111-4D8B-A2BC-FECF66916645}" dt="2024-11-23T15:31:09.873" v="2839" actId="6264"/>
          <ac:spMkLst>
            <pc:docMk/>
            <pc:sldMk cId="3287971755" sldId="433"/>
            <ac:spMk id="24" creationId="{438D76A9-9E14-8DD3-6315-6E551D329F8C}"/>
          </ac:spMkLst>
        </pc:spChg>
        <pc:spChg chg="add del mod">
          <ac:chgData name="Nguyen Bich Ngoc" userId="66b5d03f9f54eb73" providerId="LiveId" clId="{8ADC498B-4111-4D8B-A2BC-FECF66916645}" dt="2024-11-23T15:31:09.873" v="2839" actId="6264"/>
          <ac:spMkLst>
            <pc:docMk/>
            <pc:sldMk cId="3287971755" sldId="433"/>
            <ac:spMk id="25" creationId="{D8279616-4A3E-52C0-43B4-DDA61D0ABCC5}"/>
          </ac:spMkLst>
        </pc:spChg>
        <pc:graphicFrameChg chg="mod ord">
          <ac:chgData name="Nguyen Bich Ngoc" userId="66b5d03f9f54eb73" providerId="LiveId" clId="{8ADC498B-4111-4D8B-A2BC-FECF66916645}" dt="2024-11-23T15:31:09.873" v="2839" actId="6264"/>
          <ac:graphicFrameMkLst>
            <pc:docMk/>
            <pc:sldMk cId="3287971755" sldId="433"/>
            <ac:graphicFrameMk id="9" creationId="{A80C8221-B533-64D8-1B81-5EC85BF7B993}"/>
          </ac:graphicFrameMkLst>
        </pc:graphicFrameChg>
      </pc:sldChg>
      <pc:sldChg chg="addSp delSp modSp del mod chgLayout">
        <pc:chgData name="Nguyen Bich Ngoc" userId="66b5d03f9f54eb73" providerId="LiveId" clId="{8ADC498B-4111-4D8B-A2BC-FECF66916645}" dt="2024-11-23T17:40:38.435" v="5598" actId="2696"/>
        <pc:sldMkLst>
          <pc:docMk/>
          <pc:sldMk cId="2891528908" sldId="436"/>
        </pc:sldMkLst>
        <pc:spChg chg="mod ord">
          <ac:chgData name="Nguyen Bich Ngoc" userId="66b5d03f9f54eb73" providerId="LiveId" clId="{8ADC498B-4111-4D8B-A2BC-FECF66916645}" dt="2024-11-23T15:31:09.873" v="2839" actId="6264"/>
          <ac:spMkLst>
            <pc:docMk/>
            <pc:sldMk cId="2891528908" sldId="436"/>
            <ac:spMk id="5" creationId="{733889F4-C011-7E8A-7B1A-7295A9ECFC0C}"/>
          </ac:spMkLst>
        </pc:spChg>
        <pc:spChg chg="mod ord">
          <ac:chgData name="Nguyen Bich Ngoc" userId="66b5d03f9f54eb73" providerId="LiveId" clId="{8ADC498B-4111-4D8B-A2BC-FECF66916645}" dt="2024-11-23T15:31:09.873" v="2839" actId="6264"/>
          <ac:spMkLst>
            <pc:docMk/>
            <pc:sldMk cId="2891528908" sldId="436"/>
            <ac:spMk id="6" creationId="{38745279-EDC7-09A9-70EE-A95C3F8DCE37}"/>
          </ac:spMkLst>
        </pc:spChg>
        <pc:spChg chg="mod ord">
          <ac:chgData name="Nguyen Bich Ngoc" userId="66b5d03f9f54eb73" providerId="LiveId" clId="{8ADC498B-4111-4D8B-A2BC-FECF66916645}" dt="2024-11-23T15:31:09.873" v="2839" actId="6264"/>
          <ac:spMkLst>
            <pc:docMk/>
            <pc:sldMk cId="2891528908" sldId="436"/>
            <ac:spMk id="7" creationId="{1DC94814-ABDA-0AA5-8F5D-C0D5BD0C0176}"/>
          </ac:spMkLst>
        </pc:spChg>
        <pc:spChg chg="mod ord">
          <ac:chgData name="Nguyen Bich Ngoc" userId="66b5d03f9f54eb73" providerId="LiveId" clId="{8ADC498B-4111-4D8B-A2BC-FECF66916645}" dt="2024-11-23T15:31:09.873" v="2839" actId="6264"/>
          <ac:spMkLst>
            <pc:docMk/>
            <pc:sldMk cId="2891528908" sldId="436"/>
            <ac:spMk id="8" creationId="{1729183A-422F-88E1-9449-7A99A3B6652D}"/>
          </ac:spMkLst>
        </pc:spChg>
        <pc:spChg chg="add del mod">
          <ac:chgData name="Nguyen Bich Ngoc" userId="66b5d03f9f54eb73" providerId="LiveId" clId="{8ADC498B-4111-4D8B-A2BC-FECF66916645}" dt="2024-11-23T15:31:09.873" v="2839" actId="6264"/>
          <ac:spMkLst>
            <pc:docMk/>
            <pc:sldMk cId="2891528908" sldId="436"/>
            <ac:spMk id="14" creationId="{4079D026-0BA6-CB2D-4C07-0E36F03BA377}"/>
          </ac:spMkLst>
        </pc:spChg>
        <pc:spChg chg="add del mod">
          <ac:chgData name="Nguyen Bich Ngoc" userId="66b5d03f9f54eb73" providerId="LiveId" clId="{8ADC498B-4111-4D8B-A2BC-FECF66916645}" dt="2024-11-23T15:31:09.873" v="2839" actId="6264"/>
          <ac:spMkLst>
            <pc:docMk/>
            <pc:sldMk cId="2891528908" sldId="436"/>
            <ac:spMk id="15" creationId="{E3DC4372-7563-F153-2728-ADE7A2C4E146}"/>
          </ac:spMkLst>
        </pc:spChg>
        <pc:spChg chg="add del mod">
          <ac:chgData name="Nguyen Bich Ngoc" userId="66b5d03f9f54eb73" providerId="LiveId" clId="{8ADC498B-4111-4D8B-A2BC-FECF66916645}" dt="2024-11-23T15:31:09.873" v="2839" actId="6264"/>
          <ac:spMkLst>
            <pc:docMk/>
            <pc:sldMk cId="2891528908" sldId="436"/>
            <ac:spMk id="16" creationId="{E954FAA0-A7CF-D20F-D002-1413E2F1B381}"/>
          </ac:spMkLst>
        </pc:spChg>
        <pc:spChg chg="add del mod">
          <ac:chgData name="Nguyen Bich Ngoc" userId="66b5d03f9f54eb73" providerId="LiveId" clId="{8ADC498B-4111-4D8B-A2BC-FECF66916645}" dt="2024-11-23T15:31:09.873" v="2839" actId="6264"/>
          <ac:spMkLst>
            <pc:docMk/>
            <pc:sldMk cId="2891528908" sldId="436"/>
            <ac:spMk id="17" creationId="{59F62794-5D53-5F88-2BA2-66E8EF903890}"/>
          </ac:spMkLst>
        </pc:spChg>
        <pc:spChg chg="add del mod">
          <ac:chgData name="Nguyen Bich Ngoc" userId="66b5d03f9f54eb73" providerId="LiveId" clId="{8ADC498B-4111-4D8B-A2BC-FECF66916645}" dt="2024-11-23T15:31:09.873" v="2839" actId="6264"/>
          <ac:spMkLst>
            <pc:docMk/>
            <pc:sldMk cId="2891528908" sldId="436"/>
            <ac:spMk id="18" creationId="{44C6FF30-CC31-CD78-A1F5-6EB6247F4533}"/>
          </ac:spMkLst>
        </pc:spChg>
        <pc:graphicFrameChg chg="mod ord">
          <ac:chgData name="Nguyen Bich Ngoc" userId="66b5d03f9f54eb73" providerId="LiveId" clId="{8ADC498B-4111-4D8B-A2BC-FECF66916645}" dt="2024-11-23T15:31:09.873" v="2839" actId="6264"/>
          <ac:graphicFrameMkLst>
            <pc:docMk/>
            <pc:sldMk cId="2891528908" sldId="436"/>
            <ac:graphicFrameMk id="9" creationId="{A80C8221-B533-64D8-1B81-5EC85BF7B993}"/>
          </ac:graphicFrameMkLst>
        </pc:graphicFrameChg>
      </pc:sldChg>
      <pc:sldChg chg="add">
        <pc:chgData name="Nguyen Bich Ngoc" userId="66b5d03f9f54eb73" providerId="LiveId" clId="{8ADC498B-4111-4D8B-A2BC-FECF66916645}" dt="2024-11-23T17:40:48.092" v="5599"/>
        <pc:sldMkLst>
          <pc:docMk/>
          <pc:sldMk cId="3676494077" sldId="436"/>
        </pc:sldMkLst>
      </pc:sldChg>
      <pc:sldChg chg="addSp delSp modSp del mod chgLayout">
        <pc:chgData name="Nguyen Bich Ngoc" userId="66b5d03f9f54eb73" providerId="LiveId" clId="{8ADC498B-4111-4D8B-A2BC-FECF66916645}" dt="2024-11-23T17:40:38.435" v="5598" actId="2696"/>
        <pc:sldMkLst>
          <pc:docMk/>
          <pc:sldMk cId="609970006" sldId="437"/>
        </pc:sldMkLst>
        <pc:spChg chg="mod ord">
          <ac:chgData name="Nguyen Bich Ngoc" userId="66b5d03f9f54eb73" providerId="LiveId" clId="{8ADC498B-4111-4D8B-A2BC-FECF66916645}" dt="2024-11-23T15:31:09.873" v="2839" actId="6264"/>
          <ac:spMkLst>
            <pc:docMk/>
            <pc:sldMk cId="609970006" sldId="437"/>
            <ac:spMk id="4" creationId="{9DBB74B1-10B4-B57F-A383-9100572630A0}"/>
          </ac:spMkLst>
        </pc:spChg>
        <pc:spChg chg="mod ord">
          <ac:chgData name="Nguyen Bich Ngoc" userId="66b5d03f9f54eb73" providerId="LiveId" clId="{8ADC498B-4111-4D8B-A2BC-FECF66916645}" dt="2024-11-23T15:31:09.873" v="2839" actId="6264"/>
          <ac:spMkLst>
            <pc:docMk/>
            <pc:sldMk cId="609970006" sldId="437"/>
            <ac:spMk id="5" creationId="{733889F4-C011-7E8A-7B1A-7295A9ECFC0C}"/>
          </ac:spMkLst>
        </pc:spChg>
        <pc:spChg chg="mod ord">
          <ac:chgData name="Nguyen Bich Ngoc" userId="66b5d03f9f54eb73" providerId="LiveId" clId="{8ADC498B-4111-4D8B-A2BC-FECF66916645}" dt="2024-11-23T15:31:09.873" v="2839" actId="6264"/>
          <ac:spMkLst>
            <pc:docMk/>
            <pc:sldMk cId="609970006" sldId="437"/>
            <ac:spMk id="6" creationId="{38745279-EDC7-09A9-70EE-A95C3F8DCE37}"/>
          </ac:spMkLst>
        </pc:spChg>
        <pc:spChg chg="mod ord">
          <ac:chgData name="Nguyen Bich Ngoc" userId="66b5d03f9f54eb73" providerId="LiveId" clId="{8ADC498B-4111-4D8B-A2BC-FECF66916645}" dt="2024-11-23T15:31:09.873" v="2839" actId="6264"/>
          <ac:spMkLst>
            <pc:docMk/>
            <pc:sldMk cId="609970006" sldId="437"/>
            <ac:spMk id="7" creationId="{1DC94814-ABDA-0AA5-8F5D-C0D5BD0C0176}"/>
          </ac:spMkLst>
        </pc:spChg>
        <pc:spChg chg="add del mod">
          <ac:chgData name="Nguyen Bich Ngoc" userId="66b5d03f9f54eb73" providerId="LiveId" clId="{8ADC498B-4111-4D8B-A2BC-FECF66916645}" dt="2024-11-23T15:31:09.873" v="2839" actId="6264"/>
          <ac:spMkLst>
            <pc:docMk/>
            <pc:sldMk cId="609970006" sldId="437"/>
            <ac:spMk id="8" creationId="{9C76EB69-58B1-A4DA-EBE8-F1C764C8BBF0}"/>
          </ac:spMkLst>
        </pc:spChg>
        <pc:spChg chg="add del mod">
          <ac:chgData name="Nguyen Bich Ngoc" userId="66b5d03f9f54eb73" providerId="LiveId" clId="{8ADC498B-4111-4D8B-A2BC-FECF66916645}" dt="2024-11-23T15:31:09.873" v="2839" actId="6264"/>
          <ac:spMkLst>
            <pc:docMk/>
            <pc:sldMk cId="609970006" sldId="437"/>
            <ac:spMk id="14" creationId="{E1CEEAAF-B355-D344-26E5-5D0A9DB3AA35}"/>
          </ac:spMkLst>
        </pc:spChg>
        <pc:spChg chg="add del mod">
          <ac:chgData name="Nguyen Bich Ngoc" userId="66b5d03f9f54eb73" providerId="LiveId" clId="{8ADC498B-4111-4D8B-A2BC-FECF66916645}" dt="2024-11-23T15:31:09.873" v="2839" actId="6264"/>
          <ac:spMkLst>
            <pc:docMk/>
            <pc:sldMk cId="609970006" sldId="437"/>
            <ac:spMk id="15" creationId="{01E5C8D1-2F44-EDF0-3743-23C6BA59B68F}"/>
          </ac:spMkLst>
        </pc:spChg>
        <pc:spChg chg="add del mod">
          <ac:chgData name="Nguyen Bich Ngoc" userId="66b5d03f9f54eb73" providerId="LiveId" clId="{8ADC498B-4111-4D8B-A2BC-FECF66916645}" dt="2024-11-23T15:31:09.873" v="2839" actId="6264"/>
          <ac:spMkLst>
            <pc:docMk/>
            <pc:sldMk cId="609970006" sldId="437"/>
            <ac:spMk id="16" creationId="{934FB496-376F-4D4E-66A0-B69A0C437372}"/>
          </ac:spMkLst>
        </pc:spChg>
        <pc:spChg chg="add del mod">
          <ac:chgData name="Nguyen Bich Ngoc" userId="66b5d03f9f54eb73" providerId="LiveId" clId="{8ADC498B-4111-4D8B-A2BC-FECF66916645}" dt="2024-11-23T15:31:09.873" v="2839" actId="6264"/>
          <ac:spMkLst>
            <pc:docMk/>
            <pc:sldMk cId="609970006" sldId="437"/>
            <ac:spMk id="17" creationId="{4D81CEC1-BC65-38DC-D8E3-BF8E251BD5DA}"/>
          </ac:spMkLst>
        </pc:spChg>
        <pc:graphicFrameChg chg="mod ord">
          <ac:chgData name="Nguyen Bich Ngoc" userId="66b5d03f9f54eb73" providerId="LiveId" clId="{8ADC498B-4111-4D8B-A2BC-FECF66916645}" dt="2024-11-23T15:31:09.873" v="2839" actId="6264"/>
          <ac:graphicFrameMkLst>
            <pc:docMk/>
            <pc:sldMk cId="609970006" sldId="437"/>
            <ac:graphicFrameMk id="9" creationId="{A80C8221-B533-64D8-1B81-5EC85BF7B993}"/>
          </ac:graphicFrameMkLst>
        </pc:graphicFrameChg>
      </pc:sldChg>
      <pc:sldChg chg="add">
        <pc:chgData name="Nguyen Bich Ngoc" userId="66b5d03f9f54eb73" providerId="LiveId" clId="{8ADC498B-4111-4D8B-A2BC-FECF66916645}" dt="2024-11-23T17:40:48.092" v="5599"/>
        <pc:sldMkLst>
          <pc:docMk/>
          <pc:sldMk cId="1872012374" sldId="437"/>
        </pc:sldMkLst>
      </pc:sldChg>
      <pc:sldChg chg="modSp mod">
        <pc:chgData name="Nguyen Bich Ngoc" userId="66b5d03f9f54eb73" providerId="LiveId" clId="{8ADC498B-4111-4D8B-A2BC-FECF66916645}" dt="2024-11-23T14:22:58.797" v="2791" actId="20577"/>
        <pc:sldMkLst>
          <pc:docMk/>
          <pc:sldMk cId="2490259544" sldId="450"/>
        </pc:sldMkLst>
        <pc:spChg chg="mod">
          <ac:chgData name="Nguyen Bich Ngoc" userId="66b5d03f9f54eb73" providerId="LiveId" clId="{8ADC498B-4111-4D8B-A2BC-FECF66916645}" dt="2024-11-23T14:22:58.797" v="2791" actId="20577"/>
          <ac:spMkLst>
            <pc:docMk/>
            <pc:sldMk cId="2490259544" sldId="450"/>
            <ac:spMk id="2" creationId="{14CFACE1-667C-97B6-845D-E8FDE4FECE67}"/>
          </ac:spMkLst>
        </pc:spChg>
      </pc:sldChg>
      <pc:sldChg chg="modSp del mod">
        <pc:chgData name="Nguyen Bich Ngoc" userId="66b5d03f9f54eb73" providerId="LiveId" clId="{8ADC498B-4111-4D8B-A2BC-FECF66916645}" dt="2024-11-23T10:49:44.150" v="2128" actId="47"/>
        <pc:sldMkLst>
          <pc:docMk/>
          <pc:sldMk cId="4123458631" sldId="452"/>
        </pc:sldMkLst>
        <pc:spChg chg="mod">
          <ac:chgData name="Nguyen Bich Ngoc" userId="66b5d03f9f54eb73" providerId="LiveId" clId="{8ADC498B-4111-4D8B-A2BC-FECF66916645}" dt="2024-11-23T10:20:06.170" v="978" actId="27636"/>
          <ac:spMkLst>
            <pc:docMk/>
            <pc:sldMk cId="4123458631" sldId="452"/>
            <ac:spMk id="8" creationId="{40B23D0D-14BA-13ED-AF76-FDBEC983BF5D}"/>
          </ac:spMkLst>
        </pc:spChg>
      </pc:sldChg>
      <pc:sldChg chg="del">
        <pc:chgData name="Nguyen Bich Ngoc" userId="66b5d03f9f54eb73" providerId="LiveId" clId="{8ADC498B-4111-4D8B-A2BC-FECF66916645}" dt="2024-11-23T10:50:11.957" v="2130" actId="47"/>
        <pc:sldMkLst>
          <pc:docMk/>
          <pc:sldMk cId="3462171249" sldId="453"/>
        </pc:sldMkLst>
      </pc:sldChg>
      <pc:sldChg chg="addSp delSp modSp del mod chgLayout">
        <pc:chgData name="Nguyen Bich Ngoc" userId="66b5d03f9f54eb73" providerId="LiveId" clId="{8ADC498B-4111-4D8B-A2BC-FECF66916645}" dt="2024-11-23T15:34:59.630" v="2862" actId="47"/>
        <pc:sldMkLst>
          <pc:docMk/>
          <pc:sldMk cId="1506114956" sldId="455"/>
        </pc:sldMkLst>
        <pc:spChg chg="mod ord">
          <ac:chgData name="Nguyen Bich Ngoc" userId="66b5d03f9f54eb73" providerId="LiveId" clId="{8ADC498B-4111-4D8B-A2BC-FECF66916645}" dt="2024-11-23T15:31:09.873" v="2839" actId="6264"/>
          <ac:spMkLst>
            <pc:docMk/>
            <pc:sldMk cId="1506114956" sldId="455"/>
            <ac:spMk id="2" creationId="{EA7FB93D-C250-F0A6-F8E6-18488AA839A4}"/>
          </ac:spMkLst>
        </pc:spChg>
        <pc:spChg chg="mod ord">
          <ac:chgData name="Nguyen Bich Ngoc" userId="66b5d03f9f54eb73" providerId="LiveId" clId="{8ADC498B-4111-4D8B-A2BC-FECF66916645}" dt="2024-11-23T15:31:09.873" v="2839" actId="6264"/>
          <ac:spMkLst>
            <pc:docMk/>
            <pc:sldMk cId="1506114956" sldId="455"/>
            <ac:spMk id="3" creationId="{E36775CC-EA3B-DB21-AD4A-C527A61F4BEC}"/>
          </ac:spMkLst>
        </pc:spChg>
        <pc:spChg chg="mod ord">
          <ac:chgData name="Nguyen Bich Ngoc" userId="66b5d03f9f54eb73" providerId="LiveId" clId="{8ADC498B-4111-4D8B-A2BC-FECF66916645}" dt="2024-11-23T15:31:09.873" v="2839" actId="6264"/>
          <ac:spMkLst>
            <pc:docMk/>
            <pc:sldMk cId="1506114956" sldId="455"/>
            <ac:spMk id="4" creationId="{D4378CDB-4697-2B9D-51DA-B906B7F2F6B7}"/>
          </ac:spMkLst>
        </pc:spChg>
        <pc:spChg chg="mod ord">
          <ac:chgData name="Nguyen Bich Ngoc" userId="66b5d03f9f54eb73" providerId="LiveId" clId="{8ADC498B-4111-4D8B-A2BC-FECF66916645}" dt="2024-11-23T15:31:09.873" v="2839" actId="6264"/>
          <ac:spMkLst>
            <pc:docMk/>
            <pc:sldMk cId="1506114956" sldId="455"/>
            <ac:spMk id="5" creationId="{8DCC26D9-D43F-9AC5-AEF1-10F142ED0987}"/>
          </ac:spMkLst>
        </pc:spChg>
        <pc:spChg chg="mod ord">
          <ac:chgData name="Nguyen Bich Ngoc" userId="66b5d03f9f54eb73" providerId="LiveId" clId="{8ADC498B-4111-4D8B-A2BC-FECF66916645}" dt="2024-11-23T15:31:09.873" v="2839" actId="6264"/>
          <ac:spMkLst>
            <pc:docMk/>
            <pc:sldMk cId="1506114956" sldId="455"/>
            <ac:spMk id="6" creationId="{3AC0E8F9-5E55-850A-39EE-ABD09C4D022A}"/>
          </ac:spMkLst>
        </pc:spChg>
        <pc:spChg chg="add del mod">
          <ac:chgData name="Nguyen Bich Ngoc" userId="66b5d03f9f54eb73" providerId="LiveId" clId="{8ADC498B-4111-4D8B-A2BC-FECF66916645}" dt="2024-11-23T15:31:09.873" v="2839" actId="6264"/>
          <ac:spMkLst>
            <pc:docMk/>
            <pc:sldMk cId="1506114956" sldId="455"/>
            <ac:spMk id="7" creationId="{0CEECF3E-570A-D888-023E-CD383632D892}"/>
          </ac:spMkLst>
        </pc:spChg>
        <pc:spChg chg="add del mod">
          <ac:chgData name="Nguyen Bich Ngoc" userId="66b5d03f9f54eb73" providerId="LiveId" clId="{8ADC498B-4111-4D8B-A2BC-FECF66916645}" dt="2024-11-23T15:31:09.873" v="2839" actId="6264"/>
          <ac:spMkLst>
            <pc:docMk/>
            <pc:sldMk cId="1506114956" sldId="455"/>
            <ac:spMk id="8" creationId="{228B81E3-D365-DADF-8269-D2E3C84F9D53}"/>
          </ac:spMkLst>
        </pc:spChg>
        <pc:spChg chg="add del mod">
          <ac:chgData name="Nguyen Bich Ngoc" userId="66b5d03f9f54eb73" providerId="LiveId" clId="{8ADC498B-4111-4D8B-A2BC-FECF66916645}" dt="2024-11-23T15:31:09.873" v="2839" actId="6264"/>
          <ac:spMkLst>
            <pc:docMk/>
            <pc:sldMk cId="1506114956" sldId="455"/>
            <ac:spMk id="9" creationId="{353FE772-91AF-F02D-54BE-D395629D5A5F}"/>
          </ac:spMkLst>
        </pc:spChg>
        <pc:spChg chg="add del mod">
          <ac:chgData name="Nguyen Bich Ngoc" userId="66b5d03f9f54eb73" providerId="LiveId" clId="{8ADC498B-4111-4D8B-A2BC-FECF66916645}" dt="2024-11-23T15:31:09.873" v="2839" actId="6264"/>
          <ac:spMkLst>
            <pc:docMk/>
            <pc:sldMk cId="1506114956" sldId="455"/>
            <ac:spMk id="10" creationId="{AA7BE14F-C446-12DD-645A-53B477EBBDA0}"/>
          </ac:spMkLst>
        </pc:spChg>
        <pc:spChg chg="add del mod">
          <ac:chgData name="Nguyen Bich Ngoc" userId="66b5d03f9f54eb73" providerId="LiveId" clId="{8ADC498B-4111-4D8B-A2BC-FECF66916645}" dt="2024-11-23T15:31:09.873" v="2839" actId="6264"/>
          <ac:spMkLst>
            <pc:docMk/>
            <pc:sldMk cId="1506114956" sldId="455"/>
            <ac:spMk id="11" creationId="{0129C672-20E5-39BC-8C6B-6D714E5ECD1A}"/>
          </ac:spMkLst>
        </pc:spChg>
      </pc:sldChg>
      <pc:sldChg chg="addSp delSp modSp mod chgLayout">
        <pc:chgData name="Nguyen Bich Ngoc" userId="66b5d03f9f54eb73" providerId="LiveId" clId="{8ADC498B-4111-4D8B-A2BC-FECF66916645}" dt="2024-11-23T15:34:01.108" v="2855" actId="207"/>
        <pc:sldMkLst>
          <pc:docMk/>
          <pc:sldMk cId="4107154588" sldId="457"/>
        </pc:sldMkLst>
        <pc:spChg chg="mod ord">
          <ac:chgData name="Nguyen Bich Ngoc" userId="66b5d03f9f54eb73" providerId="LiveId" clId="{8ADC498B-4111-4D8B-A2BC-FECF66916645}" dt="2024-11-23T15:31:09.873" v="2839" actId="6264"/>
          <ac:spMkLst>
            <pc:docMk/>
            <pc:sldMk cId="4107154588" sldId="457"/>
            <ac:spMk id="2" creationId="{877A2148-C963-5E17-9A08-AAC387E99F8F}"/>
          </ac:spMkLst>
        </pc:spChg>
        <pc:spChg chg="mod ord">
          <ac:chgData name="Nguyen Bich Ngoc" userId="66b5d03f9f54eb73" providerId="LiveId" clId="{8ADC498B-4111-4D8B-A2BC-FECF66916645}" dt="2024-11-23T15:31:09.873" v="2839" actId="6264"/>
          <ac:spMkLst>
            <pc:docMk/>
            <pc:sldMk cId="4107154588" sldId="457"/>
            <ac:spMk id="3" creationId="{901DF551-A073-FD42-7B21-25E1D7158035}"/>
          </ac:spMkLst>
        </pc:spChg>
        <pc:spChg chg="mod ord">
          <ac:chgData name="Nguyen Bich Ngoc" userId="66b5d03f9f54eb73" providerId="LiveId" clId="{8ADC498B-4111-4D8B-A2BC-FECF66916645}" dt="2024-11-23T15:31:09.873" v="2839" actId="6264"/>
          <ac:spMkLst>
            <pc:docMk/>
            <pc:sldMk cId="4107154588" sldId="457"/>
            <ac:spMk id="4" creationId="{B164444B-2DDB-30B7-1ED0-CA65600C512D}"/>
          </ac:spMkLst>
        </pc:spChg>
        <pc:spChg chg="mod ord">
          <ac:chgData name="Nguyen Bich Ngoc" userId="66b5d03f9f54eb73" providerId="LiveId" clId="{8ADC498B-4111-4D8B-A2BC-FECF66916645}" dt="2024-11-23T15:31:09.873" v="2839" actId="6264"/>
          <ac:spMkLst>
            <pc:docMk/>
            <pc:sldMk cId="4107154588" sldId="457"/>
            <ac:spMk id="5" creationId="{2F426B73-4BBB-A8C1-0C92-5B701114A8A7}"/>
          </ac:spMkLst>
        </pc:spChg>
        <pc:spChg chg="mod">
          <ac:chgData name="Nguyen Bich Ngoc" userId="66b5d03f9f54eb73" providerId="LiveId" clId="{8ADC498B-4111-4D8B-A2BC-FECF66916645}" dt="2024-11-23T15:33:46.678" v="2853" actId="207"/>
          <ac:spMkLst>
            <pc:docMk/>
            <pc:sldMk cId="4107154588" sldId="457"/>
            <ac:spMk id="7" creationId="{0F4BC2B1-9578-439F-1480-B6766430E368}"/>
          </ac:spMkLst>
        </pc:spChg>
        <pc:spChg chg="mod">
          <ac:chgData name="Nguyen Bich Ngoc" userId="66b5d03f9f54eb73" providerId="LiveId" clId="{8ADC498B-4111-4D8B-A2BC-FECF66916645}" dt="2024-11-23T15:33:54.082" v="2854" actId="207"/>
          <ac:spMkLst>
            <pc:docMk/>
            <pc:sldMk cId="4107154588" sldId="457"/>
            <ac:spMk id="9" creationId="{0FE12512-ECCE-2F18-0A65-5D2EA8BD34C0}"/>
          </ac:spMkLst>
        </pc:spChg>
        <pc:spChg chg="mod">
          <ac:chgData name="Nguyen Bich Ngoc" userId="66b5d03f9f54eb73" providerId="LiveId" clId="{8ADC498B-4111-4D8B-A2BC-FECF66916645}" dt="2024-11-23T15:34:01.108" v="2855" actId="207"/>
          <ac:spMkLst>
            <pc:docMk/>
            <pc:sldMk cId="4107154588" sldId="457"/>
            <ac:spMk id="11" creationId="{FAB752E4-6E87-3A2B-ECE0-40A2F8C48002}"/>
          </ac:spMkLst>
        </pc:spChg>
        <pc:spChg chg="add del mod">
          <ac:chgData name="Nguyen Bich Ngoc" userId="66b5d03f9f54eb73" providerId="LiveId" clId="{8ADC498B-4111-4D8B-A2BC-FECF66916645}" dt="2024-11-23T15:31:09.873" v="2839" actId="6264"/>
          <ac:spMkLst>
            <pc:docMk/>
            <pc:sldMk cId="4107154588" sldId="457"/>
            <ac:spMk id="14" creationId="{19A6855D-2078-5DE0-3B0D-DF886F13F85A}"/>
          </ac:spMkLst>
        </pc:spChg>
        <pc:spChg chg="mod">
          <ac:chgData name="Nguyen Bich Ngoc" userId="66b5d03f9f54eb73" providerId="LiveId" clId="{8ADC498B-4111-4D8B-A2BC-FECF66916645}" dt="2024-11-23T15:33:39.136" v="2852" actId="207"/>
          <ac:spMkLst>
            <pc:docMk/>
            <pc:sldMk cId="4107154588" sldId="457"/>
            <ac:spMk id="20" creationId="{982E15BB-546E-D32D-8793-D5402B64B2DC}"/>
          </ac:spMkLst>
        </pc:spChg>
        <pc:spChg chg="add del mod">
          <ac:chgData name="Nguyen Bich Ngoc" userId="66b5d03f9f54eb73" providerId="LiveId" clId="{8ADC498B-4111-4D8B-A2BC-FECF66916645}" dt="2024-11-23T15:31:09.873" v="2839" actId="6264"/>
          <ac:spMkLst>
            <pc:docMk/>
            <pc:sldMk cId="4107154588" sldId="457"/>
            <ac:spMk id="22" creationId="{FC433B02-E907-0089-039A-FEB2F35908FE}"/>
          </ac:spMkLst>
        </pc:spChg>
        <pc:spChg chg="add del mod">
          <ac:chgData name="Nguyen Bich Ngoc" userId="66b5d03f9f54eb73" providerId="LiveId" clId="{8ADC498B-4111-4D8B-A2BC-FECF66916645}" dt="2024-11-23T15:31:09.873" v="2839" actId="6264"/>
          <ac:spMkLst>
            <pc:docMk/>
            <pc:sldMk cId="4107154588" sldId="457"/>
            <ac:spMk id="23" creationId="{86DB96EB-FA63-2FF9-47FB-5177038D7DD8}"/>
          </ac:spMkLst>
        </pc:spChg>
        <pc:spChg chg="add del mod">
          <ac:chgData name="Nguyen Bich Ngoc" userId="66b5d03f9f54eb73" providerId="LiveId" clId="{8ADC498B-4111-4D8B-A2BC-FECF66916645}" dt="2024-11-23T15:31:09.873" v="2839" actId="6264"/>
          <ac:spMkLst>
            <pc:docMk/>
            <pc:sldMk cId="4107154588" sldId="457"/>
            <ac:spMk id="24" creationId="{D1A2E772-8AC3-89F9-4242-CE5665F6D912}"/>
          </ac:spMkLst>
        </pc:spChg>
        <pc:spChg chg="add del mod ord">
          <ac:chgData name="Nguyen Bich Ngoc" userId="66b5d03f9f54eb73" providerId="LiveId" clId="{8ADC498B-4111-4D8B-A2BC-FECF66916645}" dt="2024-11-23T15:31:09.873" v="2839" actId="6264"/>
          <ac:spMkLst>
            <pc:docMk/>
            <pc:sldMk cId="4107154588" sldId="457"/>
            <ac:spMk id="25" creationId="{4E79110F-1B9A-D096-BA89-3D57B9819DE3}"/>
          </ac:spMkLst>
        </pc:spChg>
      </pc:sldChg>
      <pc:sldChg chg="addSp delSp modSp del mod chgLayout">
        <pc:chgData name="Nguyen Bich Ngoc" userId="66b5d03f9f54eb73" providerId="LiveId" clId="{8ADC498B-4111-4D8B-A2BC-FECF66916645}" dt="2024-11-23T15:35:06.972" v="2870" actId="47"/>
        <pc:sldMkLst>
          <pc:docMk/>
          <pc:sldMk cId="2329608785" sldId="459"/>
        </pc:sldMkLst>
        <pc:spChg chg="mod ord">
          <ac:chgData name="Nguyen Bich Ngoc" userId="66b5d03f9f54eb73" providerId="LiveId" clId="{8ADC498B-4111-4D8B-A2BC-FECF66916645}" dt="2024-11-23T15:31:09.873" v="2839" actId="6264"/>
          <ac:spMkLst>
            <pc:docMk/>
            <pc:sldMk cId="2329608785" sldId="459"/>
            <ac:spMk id="2" creationId="{516FBC0F-C85F-780D-98B7-9930F40C75A3}"/>
          </ac:spMkLst>
        </pc:spChg>
        <pc:spChg chg="add del mod">
          <ac:chgData name="Nguyen Bich Ngoc" userId="66b5d03f9f54eb73" providerId="LiveId" clId="{8ADC498B-4111-4D8B-A2BC-FECF66916645}" dt="2024-11-23T15:31:09.873" v="2839" actId="6264"/>
          <ac:spMkLst>
            <pc:docMk/>
            <pc:sldMk cId="2329608785" sldId="459"/>
            <ac:spMk id="3" creationId="{BAB499B3-8F12-D26C-9E41-045C40FAB6DB}"/>
          </ac:spMkLst>
        </pc:spChg>
        <pc:spChg chg="mod ord">
          <ac:chgData name="Nguyen Bich Ngoc" userId="66b5d03f9f54eb73" providerId="LiveId" clId="{8ADC498B-4111-4D8B-A2BC-FECF66916645}" dt="2024-11-23T15:31:09.873" v="2839" actId="6264"/>
          <ac:spMkLst>
            <pc:docMk/>
            <pc:sldMk cId="2329608785" sldId="459"/>
            <ac:spMk id="4" creationId="{704FE6FD-BAF2-B938-C772-9AA533CCB7B9}"/>
          </ac:spMkLst>
        </pc:spChg>
        <pc:spChg chg="mod ord">
          <ac:chgData name="Nguyen Bich Ngoc" userId="66b5d03f9f54eb73" providerId="LiveId" clId="{8ADC498B-4111-4D8B-A2BC-FECF66916645}" dt="2024-11-23T15:31:09.873" v="2839" actId="6264"/>
          <ac:spMkLst>
            <pc:docMk/>
            <pc:sldMk cId="2329608785" sldId="459"/>
            <ac:spMk id="5" creationId="{BEE21E8E-A948-BEB0-4308-1A09BE14A45B}"/>
          </ac:spMkLst>
        </pc:spChg>
        <pc:spChg chg="mod ord">
          <ac:chgData name="Nguyen Bich Ngoc" userId="66b5d03f9f54eb73" providerId="LiveId" clId="{8ADC498B-4111-4D8B-A2BC-FECF66916645}" dt="2024-11-23T15:31:09.873" v="2839" actId="6264"/>
          <ac:spMkLst>
            <pc:docMk/>
            <pc:sldMk cId="2329608785" sldId="459"/>
            <ac:spMk id="6" creationId="{F2D4DE89-B63F-9037-AECC-8D36D976A1AA}"/>
          </ac:spMkLst>
        </pc:spChg>
        <pc:spChg chg="add del mod">
          <ac:chgData name="Nguyen Bich Ngoc" userId="66b5d03f9f54eb73" providerId="LiveId" clId="{8ADC498B-4111-4D8B-A2BC-FECF66916645}" dt="2024-11-23T15:31:09.873" v="2839" actId="6264"/>
          <ac:spMkLst>
            <pc:docMk/>
            <pc:sldMk cId="2329608785" sldId="459"/>
            <ac:spMk id="7" creationId="{5C8F32EF-D9C6-C52A-086A-C2C817AD3A16}"/>
          </ac:spMkLst>
        </pc:spChg>
        <pc:spChg chg="add del mod">
          <ac:chgData name="Nguyen Bich Ngoc" userId="66b5d03f9f54eb73" providerId="LiveId" clId="{8ADC498B-4111-4D8B-A2BC-FECF66916645}" dt="2024-11-23T15:31:09.873" v="2839" actId="6264"/>
          <ac:spMkLst>
            <pc:docMk/>
            <pc:sldMk cId="2329608785" sldId="459"/>
            <ac:spMk id="9" creationId="{30508255-264A-E8FE-5CDA-E561E717E525}"/>
          </ac:spMkLst>
        </pc:spChg>
        <pc:spChg chg="add del mod">
          <ac:chgData name="Nguyen Bich Ngoc" userId="66b5d03f9f54eb73" providerId="LiveId" clId="{8ADC498B-4111-4D8B-A2BC-FECF66916645}" dt="2024-11-23T15:31:09.873" v="2839" actId="6264"/>
          <ac:spMkLst>
            <pc:docMk/>
            <pc:sldMk cId="2329608785" sldId="459"/>
            <ac:spMk id="10" creationId="{F5A7920C-A1B2-D195-3091-61722319C706}"/>
          </ac:spMkLst>
        </pc:spChg>
        <pc:spChg chg="add del mod ord">
          <ac:chgData name="Nguyen Bich Ngoc" userId="66b5d03f9f54eb73" providerId="LiveId" clId="{8ADC498B-4111-4D8B-A2BC-FECF66916645}" dt="2024-11-23T15:31:09.873" v="2839" actId="6264"/>
          <ac:spMkLst>
            <pc:docMk/>
            <pc:sldMk cId="2329608785" sldId="459"/>
            <ac:spMk id="11" creationId="{89AC21A8-13F2-461F-B117-B1B6BEA34E7B}"/>
          </ac:spMkLst>
        </pc:spChg>
      </pc:sldChg>
      <pc:sldChg chg="addSp delSp modSp del mod chgLayout">
        <pc:chgData name="Nguyen Bich Ngoc" userId="66b5d03f9f54eb73" providerId="LiveId" clId="{8ADC498B-4111-4D8B-A2BC-FECF66916645}" dt="2024-11-23T15:35:08.600" v="2872" actId="47"/>
        <pc:sldMkLst>
          <pc:docMk/>
          <pc:sldMk cId="1610991328" sldId="460"/>
        </pc:sldMkLst>
        <pc:spChg chg="mod ord">
          <ac:chgData name="Nguyen Bich Ngoc" userId="66b5d03f9f54eb73" providerId="LiveId" clId="{8ADC498B-4111-4D8B-A2BC-FECF66916645}" dt="2024-11-23T15:31:09.873" v="2839" actId="6264"/>
          <ac:spMkLst>
            <pc:docMk/>
            <pc:sldMk cId="1610991328" sldId="460"/>
            <ac:spMk id="2" creationId="{BF80C026-A113-5150-0023-6DB795FF0423}"/>
          </ac:spMkLst>
        </pc:spChg>
        <pc:spChg chg="add del mod">
          <ac:chgData name="Nguyen Bich Ngoc" userId="66b5d03f9f54eb73" providerId="LiveId" clId="{8ADC498B-4111-4D8B-A2BC-FECF66916645}" dt="2024-11-23T15:31:09.873" v="2839" actId="6264"/>
          <ac:spMkLst>
            <pc:docMk/>
            <pc:sldMk cId="1610991328" sldId="460"/>
            <ac:spMk id="3" creationId="{E92505C1-D313-8E3F-AC90-51CAD7D8CD5B}"/>
          </ac:spMkLst>
        </pc:spChg>
        <pc:spChg chg="mod ord">
          <ac:chgData name="Nguyen Bich Ngoc" userId="66b5d03f9f54eb73" providerId="LiveId" clId="{8ADC498B-4111-4D8B-A2BC-FECF66916645}" dt="2024-11-23T15:31:09.873" v="2839" actId="6264"/>
          <ac:spMkLst>
            <pc:docMk/>
            <pc:sldMk cId="1610991328" sldId="460"/>
            <ac:spMk id="4" creationId="{17B8591D-2CB0-5D44-4A33-4FBF45501279}"/>
          </ac:spMkLst>
        </pc:spChg>
        <pc:spChg chg="mod ord">
          <ac:chgData name="Nguyen Bich Ngoc" userId="66b5d03f9f54eb73" providerId="LiveId" clId="{8ADC498B-4111-4D8B-A2BC-FECF66916645}" dt="2024-11-23T15:31:09.873" v="2839" actId="6264"/>
          <ac:spMkLst>
            <pc:docMk/>
            <pc:sldMk cId="1610991328" sldId="460"/>
            <ac:spMk id="5" creationId="{C28C1C69-FF6C-0E94-ECBE-D0533FA46097}"/>
          </ac:spMkLst>
        </pc:spChg>
        <pc:spChg chg="mod ord">
          <ac:chgData name="Nguyen Bich Ngoc" userId="66b5d03f9f54eb73" providerId="LiveId" clId="{8ADC498B-4111-4D8B-A2BC-FECF66916645}" dt="2024-11-23T15:31:09.873" v="2839" actId="6264"/>
          <ac:spMkLst>
            <pc:docMk/>
            <pc:sldMk cId="1610991328" sldId="460"/>
            <ac:spMk id="6" creationId="{C9118579-EB49-8D8D-36F7-8D994A4DAAAF}"/>
          </ac:spMkLst>
        </pc:spChg>
        <pc:spChg chg="add del mod">
          <ac:chgData name="Nguyen Bich Ngoc" userId="66b5d03f9f54eb73" providerId="LiveId" clId="{8ADC498B-4111-4D8B-A2BC-FECF66916645}" dt="2024-11-23T15:31:09.873" v="2839" actId="6264"/>
          <ac:spMkLst>
            <pc:docMk/>
            <pc:sldMk cId="1610991328" sldId="460"/>
            <ac:spMk id="7" creationId="{82557D60-C9C6-5C24-80E1-C236A4D905DB}"/>
          </ac:spMkLst>
        </pc:spChg>
        <pc:spChg chg="add del mod">
          <ac:chgData name="Nguyen Bich Ngoc" userId="66b5d03f9f54eb73" providerId="LiveId" clId="{8ADC498B-4111-4D8B-A2BC-FECF66916645}" dt="2024-11-23T15:31:09.873" v="2839" actId="6264"/>
          <ac:spMkLst>
            <pc:docMk/>
            <pc:sldMk cId="1610991328" sldId="460"/>
            <ac:spMk id="8" creationId="{82C5BBDD-2BD9-5221-9CBE-018F2115C62B}"/>
          </ac:spMkLst>
        </pc:spChg>
        <pc:spChg chg="add del mod">
          <ac:chgData name="Nguyen Bich Ngoc" userId="66b5d03f9f54eb73" providerId="LiveId" clId="{8ADC498B-4111-4D8B-A2BC-FECF66916645}" dt="2024-11-23T15:31:09.873" v="2839" actId="6264"/>
          <ac:spMkLst>
            <pc:docMk/>
            <pc:sldMk cId="1610991328" sldId="460"/>
            <ac:spMk id="9" creationId="{A441A58E-68E8-79A3-4D6B-4C8BACF0698B}"/>
          </ac:spMkLst>
        </pc:spChg>
        <pc:spChg chg="add del mod ord">
          <ac:chgData name="Nguyen Bich Ngoc" userId="66b5d03f9f54eb73" providerId="LiveId" clId="{8ADC498B-4111-4D8B-A2BC-FECF66916645}" dt="2024-11-23T15:31:09.873" v="2839" actId="6264"/>
          <ac:spMkLst>
            <pc:docMk/>
            <pc:sldMk cId="1610991328" sldId="460"/>
            <ac:spMk id="11" creationId="{C31A9997-91EC-3CB4-D6A8-1DED10BD0D9E}"/>
          </ac:spMkLst>
        </pc:spChg>
      </pc:sldChg>
      <pc:sldChg chg="addSp delSp modSp del mod chgLayout">
        <pc:chgData name="Nguyen Bich Ngoc" userId="66b5d03f9f54eb73" providerId="LiveId" clId="{8ADC498B-4111-4D8B-A2BC-FECF66916645}" dt="2024-11-23T15:35:12.485" v="2877" actId="47"/>
        <pc:sldMkLst>
          <pc:docMk/>
          <pc:sldMk cId="3045660430" sldId="465"/>
        </pc:sldMkLst>
        <pc:spChg chg="mod ord">
          <ac:chgData name="Nguyen Bich Ngoc" userId="66b5d03f9f54eb73" providerId="LiveId" clId="{8ADC498B-4111-4D8B-A2BC-FECF66916645}" dt="2024-11-23T15:31:09.873" v="2839" actId="6264"/>
          <ac:spMkLst>
            <pc:docMk/>
            <pc:sldMk cId="3045660430" sldId="465"/>
            <ac:spMk id="2" creationId="{C973AD36-B56E-079D-986D-18B94279D409}"/>
          </ac:spMkLst>
        </pc:spChg>
        <pc:spChg chg="mod ord">
          <ac:chgData name="Nguyen Bich Ngoc" userId="66b5d03f9f54eb73" providerId="LiveId" clId="{8ADC498B-4111-4D8B-A2BC-FECF66916645}" dt="2024-11-23T15:31:09.873" v="2839" actId="6264"/>
          <ac:spMkLst>
            <pc:docMk/>
            <pc:sldMk cId="3045660430" sldId="465"/>
            <ac:spMk id="3" creationId="{6A15C0E8-9A4E-F624-57A1-EC93431CFE56}"/>
          </ac:spMkLst>
        </pc:spChg>
        <pc:spChg chg="mod ord">
          <ac:chgData name="Nguyen Bich Ngoc" userId="66b5d03f9f54eb73" providerId="LiveId" clId="{8ADC498B-4111-4D8B-A2BC-FECF66916645}" dt="2024-11-23T15:31:09.873" v="2839" actId="6264"/>
          <ac:spMkLst>
            <pc:docMk/>
            <pc:sldMk cId="3045660430" sldId="465"/>
            <ac:spMk id="4" creationId="{3F845487-7E07-2826-4CFD-9A5DFAC623B1}"/>
          </ac:spMkLst>
        </pc:spChg>
        <pc:spChg chg="mod ord">
          <ac:chgData name="Nguyen Bich Ngoc" userId="66b5d03f9f54eb73" providerId="LiveId" clId="{8ADC498B-4111-4D8B-A2BC-FECF66916645}" dt="2024-11-23T15:31:09.873" v="2839" actId="6264"/>
          <ac:spMkLst>
            <pc:docMk/>
            <pc:sldMk cId="3045660430" sldId="465"/>
            <ac:spMk id="5" creationId="{7C43C42C-85AF-8667-CD01-C1EF091B9C83}"/>
          </ac:spMkLst>
        </pc:spChg>
        <pc:spChg chg="mod ord">
          <ac:chgData name="Nguyen Bich Ngoc" userId="66b5d03f9f54eb73" providerId="LiveId" clId="{8ADC498B-4111-4D8B-A2BC-FECF66916645}" dt="2024-11-23T15:31:09.873" v="2839" actId="6264"/>
          <ac:spMkLst>
            <pc:docMk/>
            <pc:sldMk cId="3045660430" sldId="465"/>
            <ac:spMk id="6" creationId="{82337D25-410A-95CA-3EF1-9B16A742BC7A}"/>
          </ac:spMkLst>
        </pc:spChg>
        <pc:spChg chg="add del mod">
          <ac:chgData name="Nguyen Bich Ngoc" userId="66b5d03f9f54eb73" providerId="LiveId" clId="{8ADC498B-4111-4D8B-A2BC-FECF66916645}" dt="2024-11-23T15:31:09.873" v="2839" actId="6264"/>
          <ac:spMkLst>
            <pc:docMk/>
            <pc:sldMk cId="3045660430" sldId="465"/>
            <ac:spMk id="7" creationId="{4E4AC12C-DDD3-2F49-77F6-EACC6197DC32}"/>
          </ac:spMkLst>
        </pc:spChg>
        <pc:spChg chg="add del mod">
          <ac:chgData name="Nguyen Bich Ngoc" userId="66b5d03f9f54eb73" providerId="LiveId" clId="{8ADC498B-4111-4D8B-A2BC-FECF66916645}" dt="2024-11-23T15:31:09.873" v="2839" actId="6264"/>
          <ac:spMkLst>
            <pc:docMk/>
            <pc:sldMk cId="3045660430" sldId="465"/>
            <ac:spMk id="8" creationId="{27FAB7F7-9AAB-57C2-2DE6-BB175ED056CC}"/>
          </ac:spMkLst>
        </pc:spChg>
        <pc:spChg chg="add del mod">
          <ac:chgData name="Nguyen Bich Ngoc" userId="66b5d03f9f54eb73" providerId="LiveId" clId="{8ADC498B-4111-4D8B-A2BC-FECF66916645}" dt="2024-11-23T15:31:09.873" v="2839" actId="6264"/>
          <ac:spMkLst>
            <pc:docMk/>
            <pc:sldMk cId="3045660430" sldId="465"/>
            <ac:spMk id="9" creationId="{9DCFA691-E7C7-BFCC-D029-68C5BA4995DD}"/>
          </ac:spMkLst>
        </pc:spChg>
        <pc:spChg chg="add del mod">
          <ac:chgData name="Nguyen Bich Ngoc" userId="66b5d03f9f54eb73" providerId="LiveId" clId="{8ADC498B-4111-4D8B-A2BC-FECF66916645}" dt="2024-11-23T15:31:09.873" v="2839" actId="6264"/>
          <ac:spMkLst>
            <pc:docMk/>
            <pc:sldMk cId="3045660430" sldId="465"/>
            <ac:spMk id="10" creationId="{2F6F09DD-822C-0E37-91DC-16A218550745}"/>
          </ac:spMkLst>
        </pc:spChg>
        <pc:spChg chg="add del mod">
          <ac:chgData name="Nguyen Bich Ngoc" userId="66b5d03f9f54eb73" providerId="LiveId" clId="{8ADC498B-4111-4D8B-A2BC-FECF66916645}" dt="2024-11-23T15:31:09.873" v="2839" actId="6264"/>
          <ac:spMkLst>
            <pc:docMk/>
            <pc:sldMk cId="3045660430" sldId="465"/>
            <ac:spMk id="11" creationId="{29D7BF31-8FD5-E101-8D79-EC207DC1E043}"/>
          </ac:spMkLst>
        </pc:spChg>
      </pc:sldChg>
      <pc:sldChg chg="addSp delSp modSp del mod chgLayout">
        <pc:chgData name="Nguyen Bich Ngoc" userId="66b5d03f9f54eb73" providerId="LiveId" clId="{8ADC498B-4111-4D8B-A2BC-FECF66916645}" dt="2024-11-23T15:35:13.280" v="2878" actId="47"/>
        <pc:sldMkLst>
          <pc:docMk/>
          <pc:sldMk cId="1353652685" sldId="466"/>
        </pc:sldMkLst>
        <pc:spChg chg="mod ord">
          <ac:chgData name="Nguyen Bich Ngoc" userId="66b5d03f9f54eb73" providerId="LiveId" clId="{8ADC498B-4111-4D8B-A2BC-FECF66916645}" dt="2024-11-23T15:31:09.873" v="2839" actId="6264"/>
          <ac:spMkLst>
            <pc:docMk/>
            <pc:sldMk cId="1353652685" sldId="466"/>
            <ac:spMk id="2" creationId="{642C0BBB-D1E3-D765-2FC6-D6D3B930A2AE}"/>
          </ac:spMkLst>
        </pc:spChg>
        <pc:spChg chg="mod ord">
          <ac:chgData name="Nguyen Bich Ngoc" userId="66b5d03f9f54eb73" providerId="LiveId" clId="{8ADC498B-4111-4D8B-A2BC-FECF66916645}" dt="2024-11-23T15:31:09.873" v="2839" actId="6264"/>
          <ac:spMkLst>
            <pc:docMk/>
            <pc:sldMk cId="1353652685" sldId="466"/>
            <ac:spMk id="3" creationId="{98DD1BB9-F70F-5CC3-C6EC-73C595E84AFC}"/>
          </ac:spMkLst>
        </pc:spChg>
        <pc:spChg chg="mod ord">
          <ac:chgData name="Nguyen Bich Ngoc" userId="66b5d03f9f54eb73" providerId="LiveId" clId="{8ADC498B-4111-4D8B-A2BC-FECF66916645}" dt="2024-11-23T15:31:09.873" v="2839" actId="6264"/>
          <ac:spMkLst>
            <pc:docMk/>
            <pc:sldMk cId="1353652685" sldId="466"/>
            <ac:spMk id="4" creationId="{B47614C1-DFA4-E73B-E38F-43DECE2F606A}"/>
          </ac:spMkLst>
        </pc:spChg>
        <pc:spChg chg="mod ord">
          <ac:chgData name="Nguyen Bich Ngoc" userId="66b5d03f9f54eb73" providerId="LiveId" clId="{8ADC498B-4111-4D8B-A2BC-FECF66916645}" dt="2024-11-23T15:31:09.873" v="2839" actId="6264"/>
          <ac:spMkLst>
            <pc:docMk/>
            <pc:sldMk cId="1353652685" sldId="466"/>
            <ac:spMk id="5" creationId="{5C39E3A7-9263-4BF8-06BB-3894C693961E}"/>
          </ac:spMkLst>
        </pc:spChg>
        <pc:spChg chg="add del mod">
          <ac:chgData name="Nguyen Bich Ngoc" userId="66b5d03f9f54eb73" providerId="LiveId" clId="{8ADC498B-4111-4D8B-A2BC-FECF66916645}" dt="2024-11-23T15:31:09.873" v="2839" actId="6264"/>
          <ac:spMkLst>
            <pc:docMk/>
            <pc:sldMk cId="1353652685" sldId="466"/>
            <ac:spMk id="6" creationId="{17841C90-37E8-DEDB-7D97-17B02CA3AA45}"/>
          </ac:spMkLst>
        </pc:spChg>
        <pc:spChg chg="add del mod">
          <ac:chgData name="Nguyen Bich Ngoc" userId="66b5d03f9f54eb73" providerId="LiveId" clId="{8ADC498B-4111-4D8B-A2BC-FECF66916645}" dt="2024-11-23T15:31:09.873" v="2839" actId="6264"/>
          <ac:spMkLst>
            <pc:docMk/>
            <pc:sldMk cId="1353652685" sldId="466"/>
            <ac:spMk id="8" creationId="{0F6B7A7A-8295-0796-1F43-2E88F097DBC8}"/>
          </ac:spMkLst>
        </pc:spChg>
        <pc:spChg chg="add del mod">
          <ac:chgData name="Nguyen Bich Ngoc" userId="66b5d03f9f54eb73" providerId="LiveId" clId="{8ADC498B-4111-4D8B-A2BC-FECF66916645}" dt="2024-11-23T15:31:09.873" v="2839" actId="6264"/>
          <ac:spMkLst>
            <pc:docMk/>
            <pc:sldMk cId="1353652685" sldId="466"/>
            <ac:spMk id="9" creationId="{928E8556-83E6-0EA8-91ED-4B3070B6844C}"/>
          </ac:spMkLst>
        </pc:spChg>
        <pc:spChg chg="add del mod">
          <ac:chgData name="Nguyen Bich Ngoc" userId="66b5d03f9f54eb73" providerId="LiveId" clId="{8ADC498B-4111-4D8B-A2BC-FECF66916645}" dt="2024-11-23T15:31:09.873" v="2839" actId="6264"/>
          <ac:spMkLst>
            <pc:docMk/>
            <pc:sldMk cId="1353652685" sldId="466"/>
            <ac:spMk id="10" creationId="{1CE09AC3-858D-426A-C5F9-1044FBC6161D}"/>
          </ac:spMkLst>
        </pc:spChg>
        <pc:spChg chg="add del mod ord">
          <ac:chgData name="Nguyen Bich Ngoc" userId="66b5d03f9f54eb73" providerId="LiveId" clId="{8ADC498B-4111-4D8B-A2BC-FECF66916645}" dt="2024-11-23T15:31:09.873" v="2839" actId="6264"/>
          <ac:spMkLst>
            <pc:docMk/>
            <pc:sldMk cId="1353652685" sldId="466"/>
            <ac:spMk id="11" creationId="{85057F41-FFEC-EA39-898A-8D721DAA99B0}"/>
          </ac:spMkLst>
        </pc:spChg>
      </pc:sldChg>
      <pc:sldChg chg="addSp delSp modSp del mod chgLayout">
        <pc:chgData name="Nguyen Bich Ngoc" userId="66b5d03f9f54eb73" providerId="LiveId" clId="{8ADC498B-4111-4D8B-A2BC-FECF66916645}" dt="2024-11-23T15:35:14.309" v="2879" actId="47"/>
        <pc:sldMkLst>
          <pc:docMk/>
          <pc:sldMk cId="883765859" sldId="467"/>
        </pc:sldMkLst>
        <pc:spChg chg="mod ord">
          <ac:chgData name="Nguyen Bich Ngoc" userId="66b5d03f9f54eb73" providerId="LiveId" clId="{8ADC498B-4111-4D8B-A2BC-FECF66916645}" dt="2024-11-23T15:31:09.873" v="2839" actId="6264"/>
          <ac:spMkLst>
            <pc:docMk/>
            <pc:sldMk cId="883765859" sldId="467"/>
            <ac:spMk id="2" creationId="{CB76576C-48A0-2003-A498-4E1801C5294F}"/>
          </ac:spMkLst>
        </pc:spChg>
        <pc:spChg chg="mod ord">
          <ac:chgData name="Nguyen Bich Ngoc" userId="66b5d03f9f54eb73" providerId="LiveId" clId="{8ADC498B-4111-4D8B-A2BC-FECF66916645}" dt="2024-11-23T15:31:09.873" v="2839" actId="6264"/>
          <ac:spMkLst>
            <pc:docMk/>
            <pc:sldMk cId="883765859" sldId="467"/>
            <ac:spMk id="3" creationId="{5A0782BB-F03B-59FE-1DBF-54D4ABBEC2A7}"/>
          </ac:spMkLst>
        </pc:spChg>
        <pc:spChg chg="mod ord">
          <ac:chgData name="Nguyen Bich Ngoc" userId="66b5d03f9f54eb73" providerId="LiveId" clId="{8ADC498B-4111-4D8B-A2BC-FECF66916645}" dt="2024-11-23T15:31:09.873" v="2839" actId="6264"/>
          <ac:spMkLst>
            <pc:docMk/>
            <pc:sldMk cId="883765859" sldId="467"/>
            <ac:spMk id="4" creationId="{9C5588D6-7877-19EA-2C9F-3ADB273DF047}"/>
          </ac:spMkLst>
        </pc:spChg>
        <pc:spChg chg="mod ord">
          <ac:chgData name="Nguyen Bich Ngoc" userId="66b5d03f9f54eb73" providerId="LiveId" clId="{8ADC498B-4111-4D8B-A2BC-FECF66916645}" dt="2024-11-23T15:31:09.873" v="2839" actId="6264"/>
          <ac:spMkLst>
            <pc:docMk/>
            <pc:sldMk cId="883765859" sldId="467"/>
            <ac:spMk id="5" creationId="{DF166A5A-59E2-6F04-59EB-9DDC47B9CD8A}"/>
          </ac:spMkLst>
        </pc:spChg>
        <pc:spChg chg="add del mod">
          <ac:chgData name="Nguyen Bich Ngoc" userId="66b5d03f9f54eb73" providerId="LiveId" clId="{8ADC498B-4111-4D8B-A2BC-FECF66916645}" dt="2024-11-23T15:31:09.873" v="2839" actId="6264"/>
          <ac:spMkLst>
            <pc:docMk/>
            <pc:sldMk cId="883765859" sldId="467"/>
            <ac:spMk id="7" creationId="{1890BF67-59E6-153E-4769-610CE2CE4552}"/>
          </ac:spMkLst>
        </pc:spChg>
        <pc:spChg chg="add del mod">
          <ac:chgData name="Nguyen Bich Ngoc" userId="66b5d03f9f54eb73" providerId="LiveId" clId="{8ADC498B-4111-4D8B-A2BC-FECF66916645}" dt="2024-11-23T15:31:09.873" v="2839" actId="6264"/>
          <ac:spMkLst>
            <pc:docMk/>
            <pc:sldMk cId="883765859" sldId="467"/>
            <ac:spMk id="8" creationId="{D3C6064B-7AFC-430B-3861-C7C92ACE340C}"/>
          </ac:spMkLst>
        </pc:spChg>
        <pc:spChg chg="add del mod">
          <ac:chgData name="Nguyen Bich Ngoc" userId="66b5d03f9f54eb73" providerId="LiveId" clId="{8ADC498B-4111-4D8B-A2BC-FECF66916645}" dt="2024-11-23T15:31:09.873" v="2839" actId="6264"/>
          <ac:spMkLst>
            <pc:docMk/>
            <pc:sldMk cId="883765859" sldId="467"/>
            <ac:spMk id="9" creationId="{E0AD2B5B-F6A1-617E-0A61-97CB00CA2DD5}"/>
          </ac:spMkLst>
        </pc:spChg>
        <pc:spChg chg="add del mod">
          <ac:chgData name="Nguyen Bich Ngoc" userId="66b5d03f9f54eb73" providerId="LiveId" clId="{8ADC498B-4111-4D8B-A2BC-FECF66916645}" dt="2024-11-23T15:31:09.873" v="2839" actId="6264"/>
          <ac:spMkLst>
            <pc:docMk/>
            <pc:sldMk cId="883765859" sldId="467"/>
            <ac:spMk id="10" creationId="{7DD4B635-A0AD-0A16-AA29-95C65432A68B}"/>
          </ac:spMkLst>
        </pc:spChg>
        <pc:spChg chg="add del mod ord">
          <ac:chgData name="Nguyen Bich Ngoc" userId="66b5d03f9f54eb73" providerId="LiveId" clId="{8ADC498B-4111-4D8B-A2BC-FECF66916645}" dt="2024-11-23T15:31:09.873" v="2839" actId="6264"/>
          <ac:spMkLst>
            <pc:docMk/>
            <pc:sldMk cId="883765859" sldId="467"/>
            <ac:spMk id="12" creationId="{F12FDD03-D1F2-A5BF-4F3C-0B7CB154B659}"/>
          </ac:spMkLst>
        </pc:spChg>
      </pc:sldChg>
      <pc:sldChg chg="addSp delSp modSp del mod chgLayout">
        <pc:chgData name="Nguyen Bich Ngoc" userId="66b5d03f9f54eb73" providerId="LiveId" clId="{8ADC498B-4111-4D8B-A2BC-FECF66916645}" dt="2024-11-23T15:35:18.323" v="2880" actId="47"/>
        <pc:sldMkLst>
          <pc:docMk/>
          <pc:sldMk cId="1625457856" sldId="468"/>
        </pc:sldMkLst>
        <pc:spChg chg="mod ord">
          <ac:chgData name="Nguyen Bich Ngoc" userId="66b5d03f9f54eb73" providerId="LiveId" clId="{8ADC498B-4111-4D8B-A2BC-FECF66916645}" dt="2024-11-23T15:31:09.873" v="2839" actId="6264"/>
          <ac:spMkLst>
            <pc:docMk/>
            <pc:sldMk cId="1625457856" sldId="468"/>
            <ac:spMk id="2" creationId="{559E1DAE-AD5F-466C-836D-1C1B48D4925E}"/>
          </ac:spMkLst>
        </pc:spChg>
        <pc:spChg chg="mod ord">
          <ac:chgData name="Nguyen Bich Ngoc" userId="66b5d03f9f54eb73" providerId="LiveId" clId="{8ADC498B-4111-4D8B-A2BC-FECF66916645}" dt="2024-11-23T15:31:09.873" v="2839" actId="6264"/>
          <ac:spMkLst>
            <pc:docMk/>
            <pc:sldMk cId="1625457856" sldId="468"/>
            <ac:spMk id="3" creationId="{EC94F6E2-AC68-6343-4855-B54B75BB34A8}"/>
          </ac:spMkLst>
        </pc:spChg>
        <pc:spChg chg="mod ord">
          <ac:chgData name="Nguyen Bich Ngoc" userId="66b5d03f9f54eb73" providerId="LiveId" clId="{8ADC498B-4111-4D8B-A2BC-FECF66916645}" dt="2024-11-23T15:31:09.873" v="2839" actId="6264"/>
          <ac:spMkLst>
            <pc:docMk/>
            <pc:sldMk cId="1625457856" sldId="468"/>
            <ac:spMk id="4" creationId="{3813C60F-AF7E-F4E8-9255-69EF9C6DEE86}"/>
          </ac:spMkLst>
        </pc:spChg>
        <pc:spChg chg="mod ord">
          <ac:chgData name="Nguyen Bich Ngoc" userId="66b5d03f9f54eb73" providerId="LiveId" clId="{8ADC498B-4111-4D8B-A2BC-FECF66916645}" dt="2024-11-23T15:31:09.873" v="2839" actId="6264"/>
          <ac:spMkLst>
            <pc:docMk/>
            <pc:sldMk cId="1625457856" sldId="468"/>
            <ac:spMk id="5" creationId="{FF94324F-2297-FADD-E8BD-F56B8A8CF0BA}"/>
          </ac:spMkLst>
        </pc:spChg>
        <pc:spChg chg="add del mod">
          <ac:chgData name="Nguyen Bich Ngoc" userId="66b5d03f9f54eb73" providerId="LiveId" clId="{8ADC498B-4111-4D8B-A2BC-FECF66916645}" dt="2024-11-23T15:31:09.873" v="2839" actId="6264"/>
          <ac:spMkLst>
            <pc:docMk/>
            <pc:sldMk cId="1625457856" sldId="468"/>
            <ac:spMk id="6" creationId="{0505DD3C-1E47-8BCB-5DB2-5969A5C08091}"/>
          </ac:spMkLst>
        </pc:spChg>
        <pc:spChg chg="add del mod">
          <ac:chgData name="Nguyen Bich Ngoc" userId="66b5d03f9f54eb73" providerId="LiveId" clId="{8ADC498B-4111-4D8B-A2BC-FECF66916645}" dt="2024-11-23T15:31:09.873" v="2839" actId="6264"/>
          <ac:spMkLst>
            <pc:docMk/>
            <pc:sldMk cId="1625457856" sldId="468"/>
            <ac:spMk id="8" creationId="{1C54FA5E-9EFD-7A37-9FBD-1841D90472CC}"/>
          </ac:spMkLst>
        </pc:spChg>
        <pc:spChg chg="add del mod">
          <ac:chgData name="Nguyen Bich Ngoc" userId="66b5d03f9f54eb73" providerId="LiveId" clId="{8ADC498B-4111-4D8B-A2BC-FECF66916645}" dt="2024-11-23T15:31:09.873" v="2839" actId="6264"/>
          <ac:spMkLst>
            <pc:docMk/>
            <pc:sldMk cId="1625457856" sldId="468"/>
            <ac:spMk id="10" creationId="{9BEB1BCB-B94C-5FC4-45E4-EC76465BAD4E}"/>
          </ac:spMkLst>
        </pc:spChg>
        <pc:spChg chg="add del mod">
          <ac:chgData name="Nguyen Bich Ngoc" userId="66b5d03f9f54eb73" providerId="LiveId" clId="{8ADC498B-4111-4D8B-A2BC-FECF66916645}" dt="2024-11-23T15:31:09.873" v="2839" actId="6264"/>
          <ac:spMkLst>
            <pc:docMk/>
            <pc:sldMk cId="1625457856" sldId="468"/>
            <ac:spMk id="12" creationId="{B51FCFFB-DD32-27CD-9E3B-8AC1B8E1037E}"/>
          </ac:spMkLst>
        </pc:spChg>
        <pc:spChg chg="add del mod ord">
          <ac:chgData name="Nguyen Bich Ngoc" userId="66b5d03f9f54eb73" providerId="LiveId" clId="{8ADC498B-4111-4D8B-A2BC-FECF66916645}" dt="2024-11-23T15:31:09.873" v="2839" actId="6264"/>
          <ac:spMkLst>
            <pc:docMk/>
            <pc:sldMk cId="1625457856" sldId="468"/>
            <ac:spMk id="13" creationId="{A5AFECE9-0BE2-EF7E-2241-A33F61A18F21}"/>
          </ac:spMkLst>
        </pc:spChg>
      </pc:sldChg>
      <pc:sldChg chg="addSp delSp modSp del mod chgLayout">
        <pc:chgData name="Nguyen Bich Ngoc" userId="66b5d03f9f54eb73" providerId="LiveId" clId="{8ADC498B-4111-4D8B-A2BC-FECF66916645}" dt="2024-11-23T15:35:10.197" v="2874" actId="47"/>
        <pc:sldMkLst>
          <pc:docMk/>
          <pc:sldMk cId="1005862918" sldId="469"/>
        </pc:sldMkLst>
        <pc:spChg chg="mod ord">
          <ac:chgData name="Nguyen Bich Ngoc" userId="66b5d03f9f54eb73" providerId="LiveId" clId="{8ADC498B-4111-4D8B-A2BC-FECF66916645}" dt="2024-11-23T15:31:09.873" v="2839" actId="6264"/>
          <ac:spMkLst>
            <pc:docMk/>
            <pc:sldMk cId="1005862918" sldId="469"/>
            <ac:spMk id="2" creationId="{F20ADF38-245C-6914-2B29-87BA3E0D3345}"/>
          </ac:spMkLst>
        </pc:spChg>
        <pc:spChg chg="mod ord">
          <ac:chgData name="Nguyen Bich Ngoc" userId="66b5d03f9f54eb73" providerId="LiveId" clId="{8ADC498B-4111-4D8B-A2BC-FECF66916645}" dt="2024-11-23T15:31:09.873" v="2839" actId="6264"/>
          <ac:spMkLst>
            <pc:docMk/>
            <pc:sldMk cId="1005862918" sldId="469"/>
            <ac:spMk id="3" creationId="{1C473BF0-5D76-6BB6-2CEF-B78E0B8FC776}"/>
          </ac:spMkLst>
        </pc:spChg>
        <pc:spChg chg="mod ord">
          <ac:chgData name="Nguyen Bich Ngoc" userId="66b5d03f9f54eb73" providerId="LiveId" clId="{8ADC498B-4111-4D8B-A2BC-FECF66916645}" dt="2024-11-23T15:31:09.873" v="2839" actId="6264"/>
          <ac:spMkLst>
            <pc:docMk/>
            <pc:sldMk cId="1005862918" sldId="469"/>
            <ac:spMk id="4" creationId="{50DDADD5-F7C4-C288-2DFE-FEC31EBC4DD2}"/>
          </ac:spMkLst>
        </pc:spChg>
        <pc:spChg chg="mod ord">
          <ac:chgData name="Nguyen Bich Ngoc" userId="66b5d03f9f54eb73" providerId="LiveId" clId="{8ADC498B-4111-4D8B-A2BC-FECF66916645}" dt="2024-11-23T15:31:09.873" v="2839" actId="6264"/>
          <ac:spMkLst>
            <pc:docMk/>
            <pc:sldMk cId="1005862918" sldId="469"/>
            <ac:spMk id="5" creationId="{E4EE80D9-067F-D572-2530-13E9000C83A5}"/>
          </ac:spMkLst>
        </pc:spChg>
        <pc:spChg chg="mod ord">
          <ac:chgData name="Nguyen Bich Ngoc" userId="66b5d03f9f54eb73" providerId="LiveId" clId="{8ADC498B-4111-4D8B-A2BC-FECF66916645}" dt="2024-11-23T15:31:09.873" v="2839" actId="6264"/>
          <ac:spMkLst>
            <pc:docMk/>
            <pc:sldMk cId="1005862918" sldId="469"/>
            <ac:spMk id="6" creationId="{F62AD8E3-9B47-93DD-89B2-1BFD4DC0C376}"/>
          </ac:spMkLst>
        </pc:spChg>
        <pc:spChg chg="add del mod">
          <ac:chgData name="Nguyen Bich Ngoc" userId="66b5d03f9f54eb73" providerId="LiveId" clId="{8ADC498B-4111-4D8B-A2BC-FECF66916645}" dt="2024-11-23T15:31:09.873" v="2839" actId="6264"/>
          <ac:spMkLst>
            <pc:docMk/>
            <pc:sldMk cId="1005862918" sldId="469"/>
            <ac:spMk id="7" creationId="{5322611B-9B5E-4CE5-5786-9EF2A1E05DF0}"/>
          </ac:spMkLst>
        </pc:spChg>
        <pc:spChg chg="add del mod">
          <ac:chgData name="Nguyen Bich Ngoc" userId="66b5d03f9f54eb73" providerId="LiveId" clId="{8ADC498B-4111-4D8B-A2BC-FECF66916645}" dt="2024-11-23T15:31:09.873" v="2839" actId="6264"/>
          <ac:spMkLst>
            <pc:docMk/>
            <pc:sldMk cId="1005862918" sldId="469"/>
            <ac:spMk id="8" creationId="{76E3CEFD-F143-F0E5-319C-3E41C27A8CAA}"/>
          </ac:spMkLst>
        </pc:spChg>
        <pc:spChg chg="add del mod">
          <ac:chgData name="Nguyen Bich Ngoc" userId="66b5d03f9f54eb73" providerId="LiveId" clId="{8ADC498B-4111-4D8B-A2BC-FECF66916645}" dt="2024-11-23T15:31:09.873" v="2839" actId="6264"/>
          <ac:spMkLst>
            <pc:docMk/>
            <pc:sldMk cId="1005862918" sldId="469"/>
            <ac:spMk id="9" creationId="{C18CE7E7-F7E4-B504-EBE3-7CDF191D0439}"/>
          </ac:spMkLst>
        </pc:spChg>
        <pc:spChg chg="add del mod">
          <ac:chgData name="Nguyen Bich Ngoc" userId="66b5d03f9f54eb73" providerId="LiveId" clId="{8ADC498B-4111-4D8B-A2BC-FECF66916645}" dt="2024-11-23T15:31:09.873" v="2839" actId="6264"/>
          <ac:spMkLst>
            <pc:docMk/>
            <pc:sldMk cId="1005862918" sldId="469"/>
            <ac:spMk id="10" creationId="{3AE8AA1B-2FB9-B666-D3A6-C57B4733937E}"/>
          </ac:spMkLst>
        </pc:spChg>
        <pc:spChg chg="add del mod">
          <ac:chgData name="Nguyen Bich Ngoc" userId="66b5d03f9f54eb73" providerId="LiveId" clId="{8ADC498B-4111-4D8B-A2BC-FECF66916645}" dt="2024-11-23T15:31:09.873" v="2839" actId="6264"/>
          <ac:spMkLst>
            <pc:docMk/>
            <pc:sldMk cId="1005862918" sldId="469"/>
            <ac:spMk id="11" creationId="{68D2F9B3-47A8-7524-40F8-5A905665B7EB}"/>
          </ac:spMkLst>
        </pc:spChg>
      </pc:sldChg>
      <pc:sldChg chg="mod modShow">
        <pc:chgData name="Nguyen Bich Ngoc" userId="66b5d03f9f54eb73" providerId="LiveId" clId="{8ADC498B-4111-4D8B-A2BC-FECF66916645}" dt="2024-11-23T10:17:56.234" v="804" actId="729"/>
        <pc:sldMkLst>
          <pc:docMk/>
          <pc:sldMk cId="3850483227" sldId="470"/>
        </pc:sldMkLst>
      </pc:sldChg>
      <pc:sldChg chg="addSp delSp modSp mod chgLayout">
        <pc:chgData name="Nguyen Bich Ngoc" userId="66b5d03f9f54eb73" providerId="LiveId" clId="{8ADC498B-4111-4D8B-A2BC-FECF66916645}" dt="2024-11-23T15:31:09.873" v="2839" actId="6264"/>
        <pc:sldMkLst>
          <pc:docMk/>
          <pc:sldMk cId="2180886584" sldId="471"/>
        </pc:sldMkLst>
        <pc:spChg chg="mod ord">
          <ac:chgData name="Nguyen Bich Ngoc" userId="66b5d03f9f54eb73" providerId="LiveId" clId="{8ADC498B-4111-4D8B-A2BC-FECF66916645}" dt="2024-11-23T15:31:09.873" v="2839" actId="6264"/>
          <ac:spMkLst>
            <pc:docMk/>
            <pc:sldMk cId="2180886584" sldId="471"/>
            <ac:spMk id="2" creationId="{F831ACFE-2C83-F2D0-770F-84EA091308D1}"/>
          </ac:spMkLst>
        </pc:spChg>
        <pc:spChg chg="mod ord">
          <ac:chgData name="Nguyen Bich Ngoc" userId="66b5d03f9f54eb73" providerId="LiveId" clId="{8ADC498B-4111-4D8B-A2BC-FECF66916645}" dt="2024-11-23T15:31:09.873" v="2839" actId="6264"/>
          <ac:spMkLst>
            <pc:docMk/>
            <pc:sldMk cId="2180886584" sldId="471"/>
            <ac:spMk id="3" creationId="{68A9A3BA-0AC4-62D6-5C26-773EA46910B1}"/>
          </ac:spMkLst>
        </pc:spChg>
        <pc:spChg chg="mod ord">
          <ac:chgData name="Nguyen Bich Ngoc" userId="66b5d03f9f54eb73" providerId="LiveId" clId="{8ADC498B-4111-4D8B-A2BC-FECF66916645}" dt="2024-11-23T15:31:09.873" v="2839" actId="6264"/>
          <ac:spMkLst>
            <pc:docMk/>
            <pc:sldMk cId="2180886584" sldId="471"/>
            <ac:spMk id="4" creationId="{6C1E155B-EA87-236D-4A1A-149E0E692FB7}"/>
          </ac:spMkLst>
        </pc:spChg>
        <pc:spChg chg="mod ord">
          <ac:chgData name="Nguyen Bich Ngoc" userId="66b5d03f9f54eb73" providerId="LiveId" clId="{8ADC498B-4111-4D8B-A2BC-FECF66916645}" dt="2024-11-23T15:31:09.873" v="2839" actId="6264"/>
          <ac:spMkLst>
            <pc:docMk/>
            <pc:sldMk cId="2180886584" sldId="471"/>
            <ac:spMk id="5" creationId="{FBA11149-1A94-9338-B631-3606B4A83C61}"/>
          </ac:spMkLst>
        </pc:spChg>
        <pc:spChg chg="add del mod">
          <ac:chgData name="Nguyen Bich Ngoc" userId="66b5d03f9f54eb73" providerId="LiveId" clId="{8ADC498B-4111-4D8B-A2BC-FECF66916645}" dt="2024-11-23T15:31:09.873" v="2839" actId="6264"/>
          <ac:spMkLst>
            <pc:docMk/>
            <pc:sldMk cId="2180886584" sldId="471"/>
            <ac:spMk id="6" creationId="{DAFC65D3-7EDD-7932-2F6C-26A05C2B4A83}"/>
          </ac:spMkLst>
        </pc:spChg>
        <pc:spChg chg="add del mod">
          <ac:chgData name="Nguyen Bich Ngoc" userId="66b5d03f9f54eb73" providerId="LiveId" clId="{8ADC498B-4111-4D8B-A2BC-FECF66916645}" dt="2024-11-23T15:31:09.873" v="2839" actId="6264"/>
          <ac:spMkLst>
            <pc:docMk/>
            <pc:sldMk cId="2180886584" sldId="471"/>
            <ac:spMk id="7" creationId="{25AB3320-93A1-99EA-1BC4-72F1F6AD57C3}"/>
          </ac:spMkLst>
        </pc:spChg>
        <pc:spChg chg="add del mod">
          <ac:chgData name="Nguyen Bich Ngoc" userId="66b5d03f9f54eb73" providerId="LiveId" clId="{8ADC498B-4111-4D8B-A2BC-FECF66916645}" dt="2024-11-23T15:31:09.873" v="2839" actId="6264"/>
          <ac:spMkLst>
            <pc:docMk/>
            <pc:sldMk cId="2180886584" sldId="471"/>
            <ac:spMk id="8" creationId="{4DC28CDC-C934-55C8-08AB-6DF664C28787}"/>
          </ac:spMkLst>
        </pc:spChg>
        <pc:spChg chg="add del mod">
          <ac:chgData name="Nguyen Bich Ngoc" userId="66b5d03f9f54eb73" providerId="LiveId" clId="{8ADC498B-4111-4D8B-A2BC-FECF66916645}" dt="2024-11-23T15:31:09.873" v="2839" actId="6264"/>
          <ac:spMkLst>
            <pc:docMk/>
            <pc:sldMk cId="2180886584" sldId="471"/>
            <ac:spMk id="9" creationId="{52FB4075-C577-488A-6767-3C1D6C72270D}"/>
          </ac:spMkLst>
        </pc:spChg>
        <pc:spChg chg="add del mod ord">
          <ac:chgData name="Nguyen Bich Ngoc" userId="66b5d03f9f54eb73" providerId="LiveId" clId="{8ADC498B-4111-4D8B-A2BC-FECF66916645}" dt="2024-11-23T15:31:09.873" v="2839" actId="6264"/>
          <ac:spMkLst>
            <pc:docMk/>
            <pc:sldMk cId="2180886584" sldId="471"/>
            <ac:spMk id="10" creationId="{98B5ADC4-611C-1CCD-4FAD-EFB75D21D1B3}"/>
          </ac:spMkLst>
        </pc:spChg>
      </pc:sldChg>
      <pc:sldChg chg="addSp delSp modSp mod chgLayout">
        <pc:chgData name="Nguyen Bich Ngoc" userId="66b5d03f9f54eb73" providerId="LiveId" clId="{8ADC498B-4111-4D8B-A2BC-FECF66916645}" dt="2024-11-23T15:31:09.873" v="2839" actId="6264"/>
        <pc:sldMkLst>
          <pc:docMk/>
          <pc:sldMk cId="3838579267" sldId="472"/>
        </pc:sldMkLst>
        <pc:spChg chg="mod ord">
          <ac:chgData name="Nguyen Bich Ngoc" userId="66b5d03f9f54eb73" providerId="LiveId" clId="{8ADC498B-4111-4D8B-A2BC-FECF66916645}" dt="2024-11-23T15:31:09.873" v="2839" actId="6264"/>
          <ac:spMkLst>
            <pc:docMk/>
            <pc:sldMk cId="3838579267" sldId="472"/>
            <ac:spMk id="2" creationId="{71018599-0190-E122-27BC-152E7B384A97}"/>
          </ac:spMkLst>
        </pc:spChg>
        <pc:spChg chg="mod ord">
          <ac:chgData name="Nguyen Bich Ngoc" userId="66b5d03f9f54eb73" providerId="LiveId" clId="{8ADC498B-4111-4D8B-A2BC-FECF66916645}" dt="2024-11-23T15:31:09.873" v="2839" actId="6264"/>
          <ac:spMkLst>
            <pc:docMk/>
            <pc:sldMk cId="3838579267" sldId="472"/>
            <ac:spMk id="3" creationId="{2E94791E-9883-2E44-02A8-27CBA7FE757D}"/>
          </ac:spMkLst>
        </pc:spChg>
        <pc:spChg chg="mod ord">
          <ac:chgData name="Nguyen Bich Ngoc" userId="66b5d03f9f54eb73" providerId="LiveId" clId="{8ADC498B-4111-4D8B-A2BC-FECF66916645}" dt="2024-11-23T15:31:09.873" v="2839" actId="6264"/>
          <ac:spMkLst>
            <pc:docMk/>
            <pc:sldMk cId="3838579267" sldId="472"/>
            <ac:spMk id="4" creationId="{56C2B364-BF83-CE9C-010A-50159DB5806B}"/>
          </ac:spMkLst>
        </pc:spChg>
        <pc:spChg chg="mod ord">
          <ac:chgData name="Nguyen Bich Ngoc" userId="66b5d03f9f54eb73" providerId="LiveId" clId="{8ADC498B-4111-4D8B-A2BC-FECF66916645}" dt="2024-11-23T15:31:09.873" v="2839" actId="6264"/>
          <ac:spMkLst>
            <pc:docMk/>
            <pc:sldMk cId="3838579267" sldId="472"/>
            <ac:spMk id="5" creationId="{9C7EFA5E-86F1-678D-7CA7-92B334EB9847}"/>
          </ac:spMkLst>
        </pc:spChg>
        <pc:spChg chg="add del mod">
          <ac:chgData name="Nguyen Bich Ngoc" userId="66b5d03f9f54eb73" providerId="LiveId" clId="{8ADC498B-4111-4D8B-A2BC-FECF66916645}" dt="2024-11-23T15:31:09.873" v="2839" actId="6264"/>
          <ac:spMkLst>
            <pc:docMk/>
            <pc:sldMk cId="3838579267" sldId="472"/>
            <ac:spMk id="6" creationId="{DCB5DB3F-74F2-8707-F1EC-5059D2584BD2}"/>
          </ac:spMkLst>
        </pc:spChg>
        <pc:spChg chg="add del mod">
          <ac:chgData name="Nguyen Bich Ngoc" userId="66b5d03f9f54eb73" providerId="LiveId" clId="{8ADC498B-4111-4D8B-A2BC-FECF66916645}" dt="2024-11-23T15:31:09.873" v="2839" actId="6264"/>
          <ac:spMkLst>
            <pc:docMk/>
            <pc:sldMk cId="3838579267" sldId="472"/>
            <ac:spMk id="7" creationId="{8FC8C588-9EB1-553B-B2DA-5A12489C7340}"/>
          </ac:spMkLst>
        </pc:spChg>
        <pc:spChg chg="add del mod">
          <ac:chgData name="Nguyen Bich Ngoc" userId="66b5d03f9f54eb73" providerId="LiveId" clId="{8ADC498B-4111-4D8B-A2BC-FECF66916645}" dt="2024-11-23T15:31:09.873" v="2839" actId="6264"/>
          <ac:spMkLst>
            <pc:docMk/>
            <pc:sldMk cId="3838579267" sldId="472"/>
            <ac:spMk id="8" creationId="{2905D542-4850-2CDC-643F-DA3E129CBC64}"/>
          </ac:spMkLst>
        </pc:spChg>
        <pc:spChg chg="add del mod">
          <ac:chgData name="Nguyen Bich Ngoc" userId="66b5d03f9f54eb73" providerId="LiveId" clId="{8ADC498B-4111-4D8B-A2BC-FECF66916645}" dt="2024-11-23T15:31:09.873" v="2839" actId="6264"/>
          <ac:spMkLst>
            <pc:docMk/>
            <pc:sldMk cId="3838579267" sldId="472"/>
            <ac:spMk id="9" creationId="{456D1F84-7E24-CC09-A777-F35EAA05CF4A}"/>
          </ac:spMkLst>
        </pc:spChg>
        <pc:spChg chg="add del mod ord">
          <ac:chgData name="Nguyen Bich Ngoc" userId="66b5d03f9f54eb73" providerId="LiveId" clId="{8ADC498B-4111-4D8B-A2BC-FECF66916645}" dt="2024-11-23T15:31:09.873" v="2839" actId="6264"/>
          <ac:spMkLst>
            <pc:docMk/>
            <pc:sldMk cId="3838579267" sldId="472"/>
            <ac:spMk id="38" creationId="{AB06EA25-86FD-EFB8-2A8D-EBC3779AFB17}"/>
          </ac:spMkLst>
        </pc:spChg>
      </pc:sldChg>
      <pc:sldChg chg="addSp delSp modSp mod chgLayout">
        <pc:chgData name="Nguyen Bich Ngoc" userId="66b5d03f9f54eb73" providerId="LiveId" clId="{8ADC498B-4111-4D8B-A2BC-FECF66916645}" dt="2024-11-23T20:28:01.313" v="7218" actId="20577"/>
        <pc:sldMkLst>
          <pc:docMk/>
          <pc:sldMk cId="3154868005" sldId="473"/>
        </pc:sldMkLst>
        <pc:spChg chg="mod ord">
          <ac:chgData name="Nguyen Bich Ngoc" userId="66b5d03f9f54eb73" providerId="LiveId" clId="{8ADC498B-4111-4D8B-A2BC-FECF66916645}" dt="2024-11-23T20:28:01.313" v="7218" actId="20577"/>
          <ac:spMkLst>
            <pc:docMk/>
            <pc:sldMk cId="3154868005" sldId="473"/>
            <ac:spMk id="2" creationId="{817DEE0E-AE94-7604-A7C0-2B73CF3AF89F}"/>
          </ac:spMkLst>
        </pc:spChg>
        <pc:spChg chg="mod ord">
          <ac:chgData name="Nguyen Bich Ngoc" userId="66b5d03f9f54eb73" providerId="LiveId" clId="{8ADC498B-4111-4D8B-A2BC-FECF66916645}" dt="2024-11-23T15:31:09.873" v="2839" actId="6264"/>
          <ac:spMkLst>
            <pc:docMk/>
            <pc:sldMk cId="3154868005" sldId="473"/>
            <ac:spMk id="3" creationId="{00B981AF-CE49-B83E-29EA-B3E587E43DB3}"/>
          </ac:spMkLst>
        </pc:spChg>
        <pc:spChg chg="mod ord">
          <ac:chgData name="Nguyen Bich Ngoc" userId="66b5d03f9f54eb73" providerId="LiveId" clId="{8ADC498B-4111-4D8B-A2BC-FECF66916645}" dt="2024-11-23T15:31:09.873" v="2839" actId="6264"/>
          <ac:spMkLst>
            <pc:docMk/>
            <pc:sldMk cId="3154868005" sldId="473"/>
            <ac:spMk id="4" creationId="{10F0345A-71A8-E2DF-46E1-F013C6F1FB64}"/>
          </ac:spMkLst>
        </pc:spChg>
        <pc:spChg chg="mod ord">
          <ac:chgData name="Nguyen Bich Ngoc" userId="66b5d03f9f54eb73" providerId="LiveId" clId="{8ADC498B-4111-4D8B-A2BC-FECF66916645}" dt="2024-11-23T15:31:09.873" v="2839" actId="6264"/>
          <ac:spMkLst>
            <pc:docMk/>
            <pc:sldMk cId="3154868005" sldId="473"/>
            <ac:spMk id="5" creationId="{688BDA12-6D31-9126-14EC-19F1708CF7F9}"/>
          </ac:spMkLst>
        </pc:spChg>
        <pc:spChg chg="add del mod">
          <ac:chgData name="Nguyen Bich Ngoc" userId="66b5d03f9f54eb73" providerId="LiveId" clId="{8ADC498B-4111-4D8B-A2BC-FECF66916645}" dt="2024-11-23T15:31:09.873" v="2839" actId="6264"/>
          <ac:spMkLst>
            <pc:docMk/>
            <pc:sldMk cId="3154868005" sldId="473"/>
            <ac:spMk id="7" creationId="{A96FE41F-5971-1239-6AE4-6BD06F21F6D2}"/>
          </ac:spMkLst>
        </pc:spChg>
        <pc:spChg chg="add del mod">
          <ac:chgData name="Nguyen Bich Ngoc" userId="66b5d03f9f54eb73" providerId="LiveId" clId="{8ADC498B-4111-4D8B-A2BC-FECF66916645}" dt="2024-11-23T15:31:09.873" v="2839" actId="6264"/>
          <ac:spMkLst>
            <pc:docMk/>
            <pc:sldMk cId="3154868005" sldId="473"/>
            <ac:spMk id="8" creationId="{343AFE75-413A-3ABA-3C40-3CAD214A7728}"/>
          </ac:spMkLst>
        </pc:spChg>
        <pc:spChg chg="add del mod">
          <ac:chgData name="Nguyen Bich Ngoc" userId="66b5d03f9f54eb73" providerId="LiveId" clId="{8ADC498B-4111-4D8B-A2BC-FECF66916645}" dt="2024-11-23T15:31:09.873" v="2839" actId="6264"/>
          <ac:spMkLst>
            <pc:docMk/>
            <pc:sldMk cId="3154868005" sldId="473"/>
            <ac:spMk id="9" creationId="{C5F73969-F233-B2BE-80CF-DC1844E6B644}"/>
          </ac:spMkLst>
        </pc:spChg>
        <pc:spChg chg="add del mod">
          <ac:chgData name="Nguyen Bich Ngoc" userId="66b5d03f9f54eb73" providerId="LiveId" clId="{8ADC498B-4111-4D8B-A2BC-FECF66916645}" dt="2024-11-23T15:31:09.873" v="2839" actId="6264"/>
          <ac:spMkLst>
            <pc:docMk/>
            <pc:sldMk cId="3154868005" sldId="473"/>
            <ac:spMk id="10" creationId="{9702BB9E-00E6-7B35-F657-421ADA818976}"/>
          </ac:spMkLst>
        </pc:spChg>
        <pc:spChg chg="add del mod ord">
          <ac:chgData name="Nguyen Bich Ngoc" userId="66b5d03f9f54eb73" providerId="LiveId" clId="{8ADC498B-4111-4D8B-A2BC-FECF66916645}" dt="2024-11-23T15:31:09.873" v="2839" actId="6264"/>
          <ac:spMkLst>
            <pc:docMk/>
            <pc:sldMk cId="3154868005" sldId="473"/>
            <ac:spMk id="13" creationId="{D58F6D31-EFA6-CEE4-3E9B-158405D64210}"/>
          </ac:spMkLst>
        </pc:spChg>
        <pc:graphicFrameChg chg="mod modGraphic">
          <ac:chgData name="Nguyen Bich Ngoc" userId="66b5d03f9f54eb73" providerId="LiveId" clId="{8ADC498B-4111-4D8B-A2BC-FECF66916645}" dt="2024-11-23T20:27:38.501" v="7197" actId="203"/>
          <ac:graphicFrameMkLst>
            <pc:docMk/>
            <pc:sldMk cId="3154868005" sldId="473"/>
            <ac:graphicFrameMk id="14" creationId="{1FBA81B0-A563-1AF2-CB71-8F7D1F698C8F}"/>
          </ac:graphicFrameMkLst>
        </pc:graphicFrameChg>
        <pc:picChg chg="del">
          <ac:chgData name="Nguyen Bich Ngoc" userId="66b5d03f9f54eb73" providerId="LiveId" clId="{8ADC498B-4111-4D8B-A2BC-FECF66916645}" dt="2024-11-23T20:17:43.585" v="7042" actId="478"/>
          <ac:picMkLst>
            <pc:docMk/>
            <pc:sldMk cId="3154868005" sldId="473"/>
            <ac:picMk id="6" creationId="{29456AD1-4BD7-EE7E-C721-1BBA1F2A1E6E}"/>
          </ac:picMkLst>
        </pc:picChg>
        <pc:picChg chg="add del mod">
          <ac:chgData name="Nguyen Bich Ngoc" userId="66b5d03f9f54eb73" providerId="LiveId" clId="{8ADC498B-4111-4D8B-A2BC-FECF66916645}" dt="2024-11-23T20:22:25.035" v="7047" actId="478"/>
          <ac:picMkLst>
            <pc:docMk/>
            <pc:sldMk cId="3154868005" sldId="473"/>
            <ac:picMk id="7" creationId="{FD27EFCC-FDCA-B629-B509-0F470EE3050D}"/>
          </ac:picMkLst>
        </pc:picChg>
        <pc:picChg chg="add mod">
          <ac:chgData name="Nguyen Bich Ngoc" userId="66b5d03f9f54eb73" providerId="LiveId" clId="{8ADC498B-4111-4D8B-A2BC-FECF66916645}" dt="2024-11-23T20:22:37.273" v="7051" actId="1076"/>
          <ac:picMkLst>
            <pc:docMk/>
            <pc:sldMk cId="3154868005" sldId="473"/>
            <ac:picMk id="8" creationId="{095580F4-A8B8-BBEF-31C8-4B219C85A4E3}"/>
          </ac:picMkLst>
        </pc:picChg>
      </pc:sldChg>
      <pc:sldChg chg="addSp delSp modSp mod chgLayout">
        <pc:chgData name="Nguyen Bich Ngoc" userId="66b5d03f9f54eb73" providerId="LiveId" clId="{8ADC498B-4111-4D8B-A2BC-FECF66916645}" dt="2024-11-23T20:33:51.652" v="7358" actId="1076"/>
        <pc:sldMkLst>
          <pc:docMk/>
          <pc:sldMk cId="1309905664" sldId="475"/>
        </pc:sldMkLst>
        <pc:spChg chg="mod ord">
          <ac:chgData name="Nguyen Bich Ngoc" userId="66b5d03f9f54eb73" providerId="LiveId" clId="{8ADC498B-4111-4D8B-A2BC-FECF66916645}" dt="2024-11-23T20:28:27.714" v="7239" actId="20577"/>
          <ac:spMkLst>
            <pc:docMk/>
            <pc:sldMk cId="1309905664" sldId="475"/>
            <ac:spMk id="2" creationId="{817DEE0E-AE94-7604-A7C0-2B73CF3AF89F}"/>
          </ac:spMkLst>
        </pc:spChg>
        <pc:spChg chg="mod ord">
          <ac:chgData name="Nguyen Bich Ngoc" userId="66b5d03f9f54eb73" providerId="LiveId" clId="{8ADC498B-4111-4D8B-A2BC-FECF66916645}" dt="2024-11-23T15:31:09.873" v="2839" actId="6264"/>
          <ac:spMkLst>
            <pc:docMk/>
            <pc:sldMk cId="1309905664" sldId="475"/>
            <ac:spMk id="3" creationId="{8112239F-93DB-C0D3-A6B4-84F9E963D7E3}"/>
          </ac:spMkLst>
        </pc:spChg>
        <pc:spChg chg="add del mod">
          <ac:chgData name="Nguyen Bich Ngoc" userId="66b5d03f9f54eb73" providerId="LiveId" clId="{8ADC498B-4111-4D8B-A2BC-FECF66916645}" dt="2024-11-23T15:31:09.873" v="2839" actId="6264"/>
          <ac:spMkLst>
            <pc:docMk/>
            <pc:sldMk cId="1309905664" sldId="475"/>
            <ac:spMk id="4" creationId="{D3003DE0-9292-22C9-5CA3-FB4EFA856DF9}"/>
          </ac:spMkLst>
        </pc:spChg>
        <pc:spChg chg="mod ord">
          <ac:chgData name="Nguyen Bich Ngoc" userId="66b5d03f9f54eb73" providerId="LiveId" clId="{8ADC498B-4111-4D8B-A2BC-FECF66916645}" dt="2024-11-23T15:31:09.873" v="2839" actId="6264"/>
          <ac:spMkLst>
            <pc:docMk/>
            <pc:sldMk cId="1309905664" sldId="475"/>
            <ac:spMk id="5" creationId="{688BDA12-6D31-9126-14EC-19F1708CF7F9}"/>
          </ac:spMkLst>
        </pc:spChg>
        <pc:spChg chg="mod ord">
          <ac:chgData name="Nguyen Bich Ngoc" userId="66b5d03f9f54eb73" providerId="LiveId" clId="{8ADC498B-4111-4D8B-A2BC-FECF66916645}" dt="2024-11-23T15:31:09.873" v="2839" actId="6264"/>
          <ac:spMkLst>
            <pc:docMk/>
            <pc:sldMk cId="1309905664" sldId="475"/>
            <ac:spMk id="6" creationId="{C385EF39-7AC8-2C60-0101-26900461AEAA}"/>
          </ac:spMkLst>
        </pc:spChg>
        <pc:spChg chg="add del mod">
          <ac:chgData name="Nguyen Bich Ngoc" userId="66b5d03f9f54eb73" providerId="LiveId" clId="{8ADC498B-4111-4D8B-A2BC-FECF66916645}" dt="2024-11-23T15:31:09.873" v="2839" actId="6264"/>
          <ac:spMkLst>
            <pc:docMk/>
            <pc:sldMk cId="1309905664" sldId="475"/>
            <ac:spMk id="8" creationId="{0094023B-00EA-2D12-51D4-578470CFE45F}"/>
          </ac:spMkLst>
        </pc:spChg>
        <pc:spChg chg="add del mod">
          <ac:chgData name="Nguyen Bich Ngoc" userId="66b5d03f9f54eb73" providerId="LiveId" clId="{8ADC498B-4111-4D8B-A2BC-FECF66916645}" dt="2024-11-23T15:31:09.873" v="2839" actId="6264"/>
          <ac:spMkLst>
            <pc:docMk/>
            <pc:sldMk cId="1309905664" sldId="475"/>
            <ac:spMk id="9" creationId="{9F5FD2E2-7AAA-762C-C7B3-3345488FA787}"/>
          </ac:spMkLst>
        </pc:spChg>
        <pc:spChg chg="add del mod">
          <ac:chgData name="Nguyen Bich Ngoc" userId="66b5d03f9f54eb73" providerId="LiveId" clId="{8ADC498B-4111-4D8B-A2BC-FECF66916645}" dt="2024-11-23T15:31:09.873" v="2839" actId="6264"/>
          <ac:spMkLst>
            <pc:docMk/>
            <pc:sldMk cId="1309905664" sldId="475"/>
            <ac:spMk id="10" creationId="{0721FA7F-BDEA-D93B-5A2C-13703F82B729}"/>
          </ac:spMkLst>
        </pc:spChg>
        <pc:spChg chg="add del mod ord">
          <ac:chgData name="Nguyen Bich Ngoc" userId="66b5d03f9f54eb73" providerId="LiveId" clId="{8ADC498B-4111-4D8B-A2BC-FECF66916645}" dt="2024-11-23T15:31:09.873" v="2839" actId="6264"/>
          <ac:spMkLst>
            <pc:docMk/>
            <pc:sldMk cId="1309905664" sldId="475"/>
            <ac:spMk id="13" creationId="{8511C66F-BD6E-3A9C-B93F-71A286FD058B}"/>
          </ac:spMkLst>
        </pc:spChg>
        <pc:graphicFrameChg chg="modGraphic">
          <ac:chgData name="Nguyen Bich Ngoc" userId="66b5d03f9f54eb73" providerId="LiveId" clId="{8ADC498B-4111-4D8B-A2BC-FECF66916645}" dt="2024-11-23T20:32:38.225" v="7353" actId="203"/>
          <ac:graphicFrameMkLst>
            <pc:docMk/>
            <pc:sldMk cId="1309905664" sldId="475"/>
            <ac:graphicFrameMk id="14" creationId="{1FBA81B0-A563-1AF2-CB71-8F7D1F698C8F}"/>
          </ac:graphicFrameMkLst>
        </pc:graphicFrameChg>
        <pc:picChg chg="add mod">
          <ac:chgData name="Nguyen Bich Ngoc" userId="66b5d03f9f54eb73" providerId="LiveId" clId="{8ADC498B-4111-4D8B-A2BC-FECF66916645}" dt="2024-11-23T20:33:51.652" v="7358" actId="1076"/>
          <ac:picMkLst>
            <pc:docMk/>
            <pc:sldMk cId="1309905664" sldId="475"/>
            <ac:picMk id="4" creationId="{745E76E3-C833-EFEA-2010-C4DDFD96A136}"/>
          </ac:picMkLst>
        </pc:picChg>
        <pc:picChg chg="del">
          <ac:chgData name="Nguyen Bich Ngoc" userId="66b5d03f9f54eb73" providerId="LiveId" clId="{8ADC498B-4111-4D8B-A2BC-FECF66916645}" dt="2024-11-23T20:33:41.214" v="7354" actId="478"/>
          <ac:picMkLst>
            <pc:docMk/>
            <pc:sldMk cId="1309905664" sldId="475"/>
            <ac:picMk id="7" creationId="{5D3B3D1C-07EA-3E19-06F8-6D1F0469A296}"/>
          </ac:picMkLst>
        </pc:picChg>
      </pc:sldChg>
      <pc:sldChg chg="addSp delSp modSp del mod chgLayout">
        <pc:chgData name="Nguyen Bich Ngoc" userId="66b5d03f9f54eb73" providerId="LiveId" clId="{8ADC498B-4111-4D8B-A2BC-FECF66916645}" dt="2024-11-23T21:38:36.439" v="8552" actId="47"/>
        <pc:sldMkLst>
          <pc:docMk/>
          <pc:sldMk cId="2244371470" sldId="482"/>
        </pc:sldMkLst>
        <pc:spChg chg="mod ord">
          <ac:chgData name="Nguyen Bich Ngoc" userId="66b5d03f9f54eb73" providerId="LiveId" clId="{8ADC498B-4111-4D8B-A2BC-FECF66916645}" dt="2024-11-23T15:31:09.873" v="2839" actId="6264"/>
          <ac:spMkLst>
            <pc:docMk/>
            <pc:sldMk cId="2244371470" sldId="482"/>
            <ac:spMk id="2" creationId="{5F31B755-C87E-CE28-F442-0BD1191BD410}"/>
          </ac:spMkLst>
        </pc:spChg>
        <pc:spChg chg="mod ord">
          <ac:chgData name="Nguyen Bich Ngoc" userId="66b5d03f9f54eb73" providerId="LiveId" clId="{8ADC498B-4111-4D8B-A2BC-FECF66916645}" dt="2024-11-23T15:31:09.873" v="2839" actId="6264"/>
          <ac:spMkLst>
            <pc:docMk/>
            <pc:sldMk cId="2244371470" sldId="482"/>
            <ac:spMk id="3" creationId="{835FE8B3-4A6E-81C7-3662-33DABFC6FD1B}"/>
          </ac:spMkLst>
        </pc:spChg>
        <pc:spChg chg="mod ord">
          <ac:chgData name="Nguyen Bich Ngoc" userId="66b5d03f9f54eb73" providerId="LiveId" clId="{8ADC498B-4111-4D8B-A2BC-FECF66916645}" dt="2024-11-23T15:31:09.873" v="2839" actId="6264"/>
          <ac:spMkLst>
            <pc:docMk/>
            <pc:sldMk cId="2244371470" sldId="482"/>
            <ac:spMk id="4" creationId="{3E806DEF-81F7-08AE-FB24-55647EE60FC7}"/>
          </ac:spMkLst>
        </pc:spChg>
        <pc:spChg chg="mod ord">
          <ac:chgData name="Nguyen Bich Ngoc" userId="66b5d03f9f54eb73" providerId="LiveId" clId="{8ADC498B-4111-4D8B-A2BC-FECF66916645}" dt="2024-11-23T15:31:09.873" v="2839" actId="6264"/>
          <ac:spMkLst>
            <pc:docMk/>
            <pc:sldMk cId="2244371470" sldId="482"/>
            <ac:spMk id="5" creationId="{44F65822-4C67-6C64-816D-9197BE5C75F4}"/>
          </ac:spMkLst>
        </pc:spChg>
        <pc:spChg chg="mod ord">
          <ac:chgData name="Nguyen Bich Ngoc" userId="66b5d03f9f54eb73" providerId="LiveId" clId="{8ADC498B-4111-4D8B-A2BC-FECF66916645}" dt="2024-11-23T15:31:09.873" v="2839" actId="6264"/>
          <ac:spMkLst>
            <pc:docMk/>
            <pc:sldMk cId="2244371470" sldId="482"/>
            <ac:spMk id="9" creationId="{2B784FF8-3497-98F4-098B-B35FE96E40D9}"/>
          </ac:spMkLst>
        </pc:spChg>
        <pc:spChg chg="add del mod">
          <ac:chgData name="Nguyen Bich Ngoc" userId="66b5d03f9f54eb73" providerId="LiveId" clId="{8ADC498B-4111-4D8B-A2BC-FECF66916645}" dt="2024-11-23T15:31:09.873" v="2839" actId="6264"/>
          <ac:spMkLst>
            <pc:docMk/>
            <pc:sldMk cId="2244371470" sldId="482"/>
            <ac:spMk id="10" creationId="{CC82B6A5-199C-32B1-2547-93D3117DE81F}"/>
          </ac:spMkLst>
        </pc:spChg>
        <pc:spChg chg="add del mod">
          <ac:chgData name="Nguyen Bich Ngoc" userId="66b5d03f9f54eb73" providerId="LiveId" clId="{8ADC498B-4111-4D8B-A2BC-FECF66916645}" dt="2024-11-23T15:31:09.873" v="2839" actId="6264"/>
          <ac:spMkLst>
            <pc:docMk/>
            <pc:sldMk cId="2244371470" sldId="482"/>
            <ac:spMk id="11" creationId="{D0AEAD61-9877-F9D3-B08E-087D21B9F6D8}"/>
          </ac:spMkLst>
        </pc:spChg>
        <pc:spChg chg="add del mod">
          <ac:chgData name="Nguyen Bich Ngoc" userId="66b5d03f9f54eb73" providerId="LiveId" clId="{8ADC498B-4111-4D8B-A2BC-FECF66916645}" dt="2024-11-23T15:31:09.873" v="2839" actId="6264"/>
          <ac:spMkLst>
            <pc:docMk/>
            <pc:sldMk cId="2244371470" sldId="482"/>
            <ac:spMk id="12" creationId="{1E569610-835C-11DA-9865-54316FA0193C}"/>
          </ac:spMkLst>
        </pc:spChg>
        <pc:spChg chg="add del mod">
          <ac:chgData name="Nguyen Bich Ngoc" userId="66b5d03f9f54eb73" providerId="LiveId" clId="{8ADC498B-4111-4D8B-A2BC-FECF66916645}" dt="2024-11-23T15:31:09.873" v="2839" actId="6264"/>
          <ac:spMkLst>
            <pc:docMk/>
            <pc:sldMk cId="2244371470" sldId="482"/>
            <ac:spMk id="13" creationId="{B46225D5-0C44-BAC1-38AA-3137D3A48F57}"/>
          </ac:spMkLst>
        </pc:spChg>
        <pc:spChg chg="add del mod">
          <ac:chgData name="Nguyen Bich Ngoc" userId="66b5d03f9f54eb73" providerId="LiveId" clId="{8ADC498B-4111-4D8B-A2BC-FECF66916645}" dt="2024-11-23T15:31:09.873" v="2839" actId="6264"/>
          <ac:spMkLst>
            <pc:docMk/>
            <pc:sldMk cId="2244371470" sldId="482"/>
            <ac:spMk id="14" creationId="{C288646C-E096-DD3E-A6D0-CB7475B31D4D}"/>
          </ac:spMkLst>
        </pc:spChg>
      </pc:sldChg>
      <pc:sldChg chg="addSp delSp modSp add del mod modShow chgLayout">
        <pc:chgData name="Nguyen Bich Ngoc" userId="66b5d03f9f54eb73" providerId="LiveId" clId="{8ADC498B-4111-4D8B-A2BC-FECF66916645}" dt="2024-11-29T22:06:21.816" v="10097" actId="47"/>
        <pc:sldMkLst>
          <pc:docMk/>
          <pc:sldMk cId="2609248093" sldId="483"/>
        </pc:sldMkLst>
        <pc:spChg chg="mod ord">
          <ac:chgData name="Nguyen Bich Ngoc" userId="66b5d03f9f54eb73" providerId="LiveId" clId="{8ADC498B-4111-4D8B-A2BC-FECF66916645}" dt="2024-11-23T15:31:09.873" v="2839" actId="6264"/>
          <ac:spMkLst>
            <pc:docMk/>
            <pc:sldMk cId="2609248093" sldId="483"/>
            <ac:spMk id="2" creationId="{999CD344-C444-E56E-084A-0C4EBCE98038}"/>
          </ac:spMkLst>
        </pc:spChg>
        <pc:spChg chg="add del mod">
          <ac:chgData name="Nguyen Bich Ngoc" userId="66b5d03f9f54eb73" providerId="LiveId" clId="{8ADC498B-4111-4D8B-A2BC-FECF66916645}" dt="2024-11-23T15:31:09.873" v="2839" actId="6264"/>
          <ac:spMkLst>
            <pc:docMk/>
            <pc:sldMk cId="2609248093" sldId="483"/>
            <ac:spMk id="3" creationId="{72335F70-43D6-CC08-D7CB-3C1DE4EF65C6}"/>
          </ac:spMkLst>
        </pc:spChg>
        <pc:spChg chg="mod ord">
          <ac:chgData name="Nguyen Bich Ngoc" userId="66b5d03f9f54eb73" providerId="LiveId" clId="{8ADC498B-4111-4D8B-A2BC-FECF66916645}" dt="2024-11-23T15:31:09.873" v="2839" actId="6264"/>
          <ac:spMkLst>
            <pc:docMk/>
            <pc:sldMk cId="2609248093" sldId="483"/>
            <ac:spMk id="4" creationId="{0E187166-B510-AE5B-E69F-C08A9EF8CB76}"/>
          </ac:spMkLst>
        </pc:spChg>
        <pc:spChg chg="mod ord">
          <ac:chgData name="Nguyen Bich Ngoc" userId="66b5d03f9f54eb73" providerId="LiveId" clId="{8ADC498B-4111-4D8B-A2BC-FECF66916645}" dt="2024-11-23T15:31:09.873" v="2839" actId="6264"/>
          <ac:spMkLst>
            <pc:docMk/>
            <pc:sldMk cId="2609248093" sldId="483"/>
            <ac:spMk id="5" creationId="{06070AB3-43AC-6B21-6754-D0DF6A198427}"/>
          </ac:spMkLst>
        </pc:spChg>
        <pc:spChg chg="mod ord">
          <ac:chgData name="Nguyen Bich Ngoc" userId="66b5d03f9f54eb73" providerId="LiveId" clId="{8ADC498B-4111-4D8B-A2BC-FECF66916645}" dt="2024-11-23T15:31:09.873" v="2839" actId="6264"/>
          <ac:spMkLst>
            <pc:docMk/>
            <pc:sldMk cId="2609248093" sldId="483"/>
            <ac:spMk id="6" creationId="{3E6D6FEB-88CB-0229-1B3F-9CFB28C57759}"/>
          </ac:spMkLst>
        </pc:spChg>
        <pc:spChg chg="mod ord">
          <ac:chgData name="Nguyen Bich Ngoc" userId="66b5d03f9f54eb73" providerId="LiveId" clId="{8ADC498B-4111-4D8B-A2BC-FECF66916645}" dt="2024-11-23T15:31:09.873" v="2839" actId="6264"/>
          <ac:spMkLst>
            <pc:docMk/>
            <pc:sldMk cId="2609248093" sldId="483"/>
            <ac:spMk id="7" creationId="{641C623B-EEF8-E7C1-37BB-5FB61E5374C8}"/>
          </ac:spMkLst>
        </pc:spChg>
        <pc:spChg chg="add del mod">
          <ac:chgData name="Nguyen Bich Ngoc" userId="66b5d03f9f54eb73" providerId="LiveId" clId="{8ADC498B-4111-4D8B-A2BC-FECF66916645}" dt="2024-11-23T15:31:09.873" v="2839" actId="6264"/>
          <ac:spMkLst>
            <pc:docMk/>
            <pc:sldMk cId="2609248093" sldId="483"/>
            <ac:spMk id="8" creationId="{503CEAF8-618F-02B4-7A75-90E5928E2E77}"/>
          </ac:spMkLst>
        </pc:spChg>
        <pc:spChg chg="add del mod">
          <ac:chgData name="Nguyen Bich Ngoc" userId="66b5d03f9f54eb73" providerId="LiveId" clId="{8ADC498B-4111-4D8B-A2BC-FECF66916645}" dt="2024-11-23T15:31:09.873" v="2839" actId="6264"/>
          <ac:spMkLst>
            <pc:docMk/>
            <pc:sldMk cId="2609248093" sldId="483"/>
            <ac:spMk id="9" creationId="{563A7BFF-7D9D-5157-DEE4-0166ED6A1AD1}"/>
          </ac:spMkLst>
        </pc:spChg>
        <pc:spChg chg="add del mod">
          <ac:chgData name="Nguyen Bich Ngoc" userId="66b5d03f9f54eb73" providerId="LiveId" clId="{8ADC498B-4111-4D8B-A2BC-FECF66916645}" dt="2024-11-23T15:31:09.873" v="2839" actId="6264"/>
          <ac:spMkLst>
            <pc:docMk/>
            <pc:sldMk cId="2609248093" sldId="483"/>
            <ac:spMk id="11" creationId="{0883AC5B-8FCA-951C-5B1D-685F390572EA}"/>
          </ac:spMkLst>
        </pc:spChg>
        <pc:spChg chg="add del mod">
          <ac:chgData name="Nguyen Bich Ngoc" userId="66b5d03f9f54eb73" providerId="LiveId" clId="{8ADC498B-4111-4D8B-A2BC-FECF66916645}" dt="2024-11-23T15:31:09.873" v="2839" actId="6264"/>
          <ac:spMkLst>
            <pc:docMk/>
            <pc:sldMk cId="2609248093" sldId="483"/>
            <ac:spMk id="12" creationId="{6897B23F-6A90-199D-D46D-712499FB5C26}"/>
          </ac:spMkLst>
        </pc:spChg>
      </pc:sldChg>
      <pc:sldChg chg="addSp delSp modSp add del mod modShow chgLayout">
        <pc:chgData name="Nguyen Bich Ngoc" userId="66b5d03f9f54eb73" providerId="LiveId" clId="{8ADC498B-4111-4D8B-A2BC-FECF66916645}" dt="2024-11-29T22:06:24.555" v="10098" actId="47"/>
        <pc:sldMkLst>
          <pc:docMk/>
          <pc:sldMk cId="4003484583" sldId="484"/>
        </pc:sldMkLst>
        <pc:spChg chg="mod ord">
          <ac:chgData name="Nguyen Bich Ngoc" userId="66b5d03f9f54eb73" providerId="LiveId" clId="{8ADC498B-4111-4D8B-A2BC-FECF66916645}" dt="2024-11-23T15:31:09.873" v="2839" actId="6264"/>
          <ac:spMkLst>
            <pc:docMk/>
            <pc:sldMk cId="4003484583" sldId="484"/>
            <ac:spMk id="3" creationId="{ECD8572C-EC76-180B-ABB6-9617CD9FDA25}"/>
          </ac:spMkLst>
        </pc:spChg>
        <pc:spChg chg="mod ord">
          <ac:chgData name="Nguyen Bich Ngoc" userId="66b5d03f9f54eb73" providerId="LiveId" clId="{8ADC498B-4111-4D8B-A2BC-FECF66916645}" dt="2024-11-23T15:31:09.873" v="2839" actId="6264"/>
          <ac:spMkLst>
            <pc:docMk/>
            <pc:sldMk cId="4003484583" sldId="484"/>
            <ac:spMk id="4" creationId="{0E187166-B510-AE5B-E69F-C08A9EF8CB76}"/>
          </ac:spMkLst>
        </pc:spChg>
        <pc:spChg chg="mod ord">
          <ac:chgData name="Nguyen Bich Ngoc" userId="66b5d03f9f54eb73" providerId="LiveId" clId="{8ADC498B-4111-4D8B-A2BC-FECF66916645}" dt="2024-11-23T15:31:09.873" v="2839" actId="6264"/>
          <ac:spMkLst>
            <pc:docMk/>
            <pc:sldMk cId="4003484583" sldId="484"/>
            <ac:spMk id="5" creationId="{06070AB3-43AC-6B21-6754-D0DF6A198427}"/>
          </ac:spMkLst>
        </pc:spChg>
        <pc:spChg chg="mod ord">
          <ac:chgData name="Nguyen Bich Ngoc" userId="66b5d03f9f54eb73" providerId="LiveId" clId="{8ADC498B-4111-4D8B-A2BC-FECF66916645}" dt="2024-11-23T15:31:09.873" v="2839" actId="6264"/>
          <ac:spMkLst>
            <pc:docMk/>
            <pc:sldMk cId="4003484583" sldId="484"/>
            <ac:spMk id="6" creationId="{3E6D6FEB-88CB-0229-1B3F-9CFB28C57759}"/>
          </ac:spMkLst>
        </pc:spChg>
        <pc:spChg chg="mod ord">
          <ac:chgData name="Nguyen Bich Ngoc" userId="66b5d03f9f54eb73" providerId="LiveId" clId="{8ADC498B-4111-4D8B-A2BC-FECF66916645}" dt="2024-11-23T15:31:09.873" v="2839" actId="6264"/>
          <ac:spMkLst>
            <pc:docMk/>
            <pc:sldMk cId="4003484583" sldId="484"/>
            <ac:spMk id="7" creationId="{641C623B-EEF8-E7C1-37BB-5FB61E5374C8}"/>
          </ac:spMkLst>
        </pc:spChg>
        <pc:spChg chg="add del mod">
          <ac:chgData name="Nguyen Bich Ngoc" userId="66b5d03f9f54eb73" providerId="LiveId" clId="{8ADC498B-4111-4D8B-A2BC-FECF66916645}" dt="2024-11-23T15:31:09.873" v="2839" actId="6264"/>
          <ac:spMkLst>
            <pc:docMk/>
            <pc:sldMk cId="4003484583" sldId="484"/>
            <ac:spMk id="8" creationId="{48A42D61-1428-9315-A715-06AE4223636C}"/>
          </ac:spMkLst>
        </pc:spChg>
        <pc:spChg chg="add del mod">
          <ac:chgData name="Nguyen Bich Ngoc" userId="66b5d03f9f54eb73" providerId="LiveId" clId="{8ADC498B-4111-4D8B-A2BC-FECF66916645}" dt="2024-11-23T15:31:09.873" v="2839" actId="6264"/>
          <ac:spMkLst>
            <pc:docMk/>
            <pc:sldMk cId="4003484583" sldId="484"/>
            <ac:spMk id="9" creationId="{5B6F923D-1A16-0763-4523-18EC28A93F6D}"/>
          </ac:spMkLst>
        </pc:spChg>
        <pc:spChg chg="add del mod">
          <ac:chgData name="Nguyen Bich Ngoc" userId="66b5d03f9f54eb73" providerId="LiveId" clId="{8ADC498B-4111-4D8B-A2BC-FECF66916645}" dt="2024-11-23T15:31:09.873" v="2839" actId="6264"/>
          <ac:spMkLst>
            <pc:docMk/>
            <pc:sldMk cId="4003484583" sldId="484"/>
            <ac:spMk id="11" creationId="{4511A581-9758-59F1-C246-7C1CDBA152BB}"/>
          </ac:spMkLst>
        </pc:spChg>
        <pc:spChg chg="add del mod">
          <ac:chgData name="Nguyen Bich Ngoc" userId="66b5d03f9f54eb73" providerId="LiveId" clId="{8ADC498B-4111-4D8B-A2BC-FECF66916645}" dt="2024-11-23T15:31:09.873" v="2839" actId="6264"/>
          <ac:spMkLst>
            <pc:docMk/>
            <pc:sldMk cId="4003484583" sldId="484"/>
            <ac:spMk id="13" creationId="{20C2F25F-6AE4-BA97-FF9C-944DB5555C74}"/>
          </ac:spMkLst>
        </pc:spChg>
        <pc:spChg chg="add del mod">
          <ac:chgData name="Nguyen Bich Ngoc" userId="66b5d03f9f54eb73" providerId="LiveId" clId="{8ADC498B-4111-4D8B-A2BC-FECF66916645}" dt="2024-11-23T15:31:09.873" v="2839" actId="6264"/>
          <ac:spMkLst>
            <pc:docMk/>
            <pc:sldMk cId="4003484583" sldId="484"/>
            <ac:spMk id="14" creationId="{BF55E9E5-1946-2042-72E5-81A682148A06}"/>
          </ac:spMkLst>
        </pc:spChg>
      </pc:sldChg>
      <pc:sldChg chg="addSp delSp modSp del mod modShow chgLayout">
        <pc:chgData name="Nguyen Bich Ngoc" userId="66b5d03f9f54eb73" providerId="LiveId" clId="{8ADC498B-4111-4D8B-A2BC-FECF66916645}" dt="2024-11-29T23:37:48.201" v="10977" actId="47"/>
        <pc:sldMkLst>
          <pc:docMk/>
          <pc:sldMk cId="2099586938" sldId="485"/>
        </pc:sldMkLst>
        <pc:spChg chg="mod ord">
          <ac:chgData name="Nguyen Bich Ngoc" userId="66b5d03f9f54eb73" providerId="LiveId" clId="{8ADC498B-4111-4D8B-A2BC-FECF66916645}" dt="2024-11-23T15:31:09.873" v="2839" actId="6264"/>
          <ac:spMkLst>
            <pc:docMk/>
            <pc:sldMk cId="2099586938" sldId="485"/>
            <ac:spMk id="2" creationId="{2C783696-2F9D-EA3C-9A2B-0CB21AC78945}"/>
          </ac:spMkLst>
        </pc:spChg>
        <pc:spChg chg="mod ord">
          <ac:chgData name="Nguyen Bich Ngoc" userId="66b5d03f9f54eb73" providerId="LiveId" clId="{8ADC498B-4111-4D8B-A2BC-FECF66916645}" dt="2024-11-23T15:31:09.873" v="2839" actId="6264"/>
          <ac:spMkLst>
            <pc:docMk/>
            <pc:sldMk cId="2099586938" sldId="485"/>
            <ac:spMk id="4" creationId="{0E187166-B510-AE5B-E69F-C08A9EF8CB76}"/>
          </ac:spMkLst>
        </pc:spChg>
        <pc:spChg chg="mod ord">
          <ac:chgData name="Nguyen Bich Ngoc" userId="66b5d03f9f54eb73" providerId="LiveId" clId="{8ADC498B-4111-4D8B-A2BC-FECF66916645}" dt="2024-11-23T15:31:09.873" v="2839" actId="6264"/>
          <ac:spMkLst>
            <pc:docMk/>
            <pc:sldMk cId="2099586938" sldId="485"/>
            <ac:spMk id="5" creationId="{06070AB3-43AC-6B21-6754-D0DF6A198427}"/>
          </ac:spMkLst>
        </pc:spChg>
        <pc:spChg chg="mod ord">
          <ac:chgData name="Nguyen Bich Ngoc" userId="66b5d03f9f54eb73" providerId="LiveId" clId="{8ADC498B-4111-4D8B-A2BC-FECF66916645}" dt="2024-11-23T15:31:09.873" v="2839" actId="6264"/>
          <ac:spMkLst>
            <pc:docMk/>
            <pc:sldMk cId="2099586938" sldId="485"/>
            <ac:spMk id="6" creationId="{3E6D6FEB-88CB-0229-1B3F-9CFB28C57759}"/>
          </ac:spMkLst>
        </pc:spChg>
        <pc:spChg chg="mod ord">
          <ac:chgData name="Nguyen Bich Ngoc" userId="66b5d03f9f54eb73" providerId="LiveId" clId="{8ADC498B-4111-4D8B-A2BC-FECF66916645}" dt="2024-11-23T15:31:09.873" v="2839" actId="6264"/>
          <ac:spMkLst>
            <pc:docMk/>
            <pc:sldMk cId="2099586938" sldId="485"/>
            <ac:spMk id="7" creationId="{641C623B-EEF8-E7C1-37BB-5FB61E5374C8}"/>
          </ac:spMkLst>
        </pc:spChg>
        <pc:spChg chg="add del mod">
          <ac:chgData name="Nguyen Bich Ngoc" userId="66b5d03f9f54eb73" providerId="LiveId" clId="{8ADC498B-4111-4D8B-A2BC-FECF66916645}" dt="2024-11-23T15:31:09.873" v="2839" actId="6264"/>
          <ac:spMkLst>
            <pc:docMk/>
            <pc:sldMk cId="2099586938" sldId="485"/>
            <ac:spMk id="9" creationId="{057373F9-9474-42B3-A1D9-9EA95069CF1B}"/>
          </ac:spMkLst>
        </pc:spChg>
        <pc:spChg chg="add del mod">
          <ac:chgData name="Nguyen Bich Ngoc" userId="66b5d03f9f54eb73" providerId="LiveId" clId="{8ADC498B-4111-4D8B-A2BC-FECF66916645}" dt="2024-11-23T15:31:09.873" v="2839" actId="6264"/>
          <ac:spMkLst>
            <pc:docMk/>
            <pc:sldMk cId="2099586938" sldId="485"/>
            <ac:spMk id="11" creationId="{FB95A2C0-DC07-7C81-7390-0FCADA1BD249}"/>
          </ac:spMkLst>
        </pc:spChg>
        <pc:spChg chg="add del mod">
          <ac:chgData name="Nguyen Bich Ngoc" userId="66b5d03f9f54eb73" providerId="LiveId" clId="{8ADC498B-4111-4D8B-A2BC-FECF66916645}" dt="2024-11-23T15:31:09.873" v="2839" actId="6264"/>
          <ac:spMkLst>
            <pc:docMk/>
            <pc:sldMk cId="2099586938" sldId="485"/>
            <ac:spMk id="13" creationId="{9C9BA199-EFF4-5948-042A-0AAC4D30DA6E}"/>
          </ac:spMkLst>
        </pc:spChg>
        <pc:spChg chg="add del mod">
          <ac:chgData name="Nguyen Bich Ngoc" userId="66b5d03f9f54eb73" providerId="LiveId" clId="{8ADC498B-4111-4D8B-A2BC-FECF66916645}" dt="2024-11-23T15:31:09.873" v="2839" actId="6264"/>
          <ac:spMkLst>
            <pc:docMk/>
            <pc:sldMk cId="2099586938" sldId="485"/>
            <ac:spMk id="14" creationId="{382722FA-9B8A-8B21-DA0E-142C898E8683}"/>
          </ac:spMkLst>
        </pc:spChg>
        <pc:spChg chg="add del mod">
          <ac:chgData name="Nguyen Bich Ngoc" userId="66b5d03f9f54eb73" providerId="LiveId" clId="{8ADC498B-4111-4D8B-A2BC-FECF66916645}" dt="2024-11-23T15:31:09.873" v="2839" actId="6264"/>
          <ac:spMkLst>
            <pc:docMk/>
            <pc:sldMk cId="2099586938" sldId="485"/>
            <ac:spMk id="15" creationId="{DD472B4B-472A-0556-C521-3AD34D984FFD}"/>
          </ac:spMkLst>
        </pc:spChg>
      </pc:sldChg>
      <pc:sldChg chg="addSp delSp modSp del mod modShow chgLayout">
        <pc:chgData name="Nguyen Bich Ngoc" userId="66b5d03f9f54eb73" providerId="LiveId" clId="{8ADC498B-4111-4D8B-A2BC-FECF66916645}" dt="2024-11-29T23:37:51.610" v="10978" actId="47"/>
        <pc:sldMkLst>
          <pc:docMk/>
          <pc:sldMk cId="3120933141" sldId="486"/>
        </pc:sldMkLst>
        <pc:spChg chg="mod ord">
          <ac:chgData name="Nguyen Bich Ngoc" userId="66b5d03f9f54eb73" providerId="LiveId" clId="{8ADC498B-4111-4D8B-A2BC-FECF66916645}" dt="2024-11-23T15:31:09.873" v="2839" actId="6264"/>
          <ac:spMkLst>
            <pc:docMk/>
            <pc:sldMk cId="3120933141" sldId="486"/>
            <ac:spMk id="2" creationId="{7919C587-8E41-0919-1970-9B4875A39D6C}"/>
          </ac:spMkLst>
        </pc:spChg>
        <pc:spChg chg="add del mod">
          <ac:chgData name="Nguyen Bich Ngoc" userId="66b5d03f9f54eb73" providerId="LiveId" clId="{8ADC498B-4111-4D8B-A2BC-FECF66916645}" dt="2024-11-23T15:31:09.873" v="2839" actId="6264"/>
          <ac:spMkLst>
            <pc:docMk/>
            <pc:sldMk cId="3120933141" sldId="486"/>
            <ac:spMk id="3" creationId="{D9397775-E2CD-0845-0E19-2F18912A2F48}"/>
          </ac:spMkLst>
        </pc:spChg>
        <pc:spChg chg="mod ord">
          <ac:chgData name="Nguyen Bich Ngoc" userId="66b5d03f9f54eb73" providerId="LiveId" clId="{8ADC498B-4111-4D8B-A2BC-FECF66916645}" dt="2024-11-23T15:31:09.873" v="2839" actId="6264"/>
          <ac:spMkLst>
            <pc:docMk/>
            <pc:sldMk cId="3120933141" sldId="486"/>
            <ac:spMk id="4" creationId="{0E187166-B510-AE5B-E69F-C08A9EF8CB76}"/>
          </ac:spMkLst>
        </pc:spChg>
        <pc:spChg chg="mod ord">
          <ac:chgData name="Nguyen Bich Ngoc" userId="66b5d03f9f54eb73" providerId="LiveId" clId="{8ADC498B-4111-4D8B-A2BC-FECF66916645}" dt="2024-11-23T15:31:09.873" v="2839" actId="6264"/>
          <ac:spMkLst>
            <pc:docMk/>
            <pc:sldMk cId="3120933141" sldId="486"/>
            <ac:spMk id="5" creationId="{06070AB3-43AC-6B21-6754-D0DF6A198427}"/>
          </ac:spMkLst>
        </pc:spChg>
        <pc:spChg chg="mod ord">
          <ac:chgData name="Nguyen Bich Ngoc" userId="66b5d03f9f54eb73" providerId="LiveId" clId="{8ADC498B-4111-4D8B-A2BC-FECF66916645}" dt="2024-11-23T15:31:09.873" v="2839" actId="6264"/>
          <ac:spMkLst>
            <pc:docMk/>
            <pc:sldMk cId="3120933141" sldId="486"/>
            <ac:spMk id="6" creationId="{3E6D6FEB-88CB-0229-1B3F-9CFB28C57759}"/>
          </ac:spMkLst>
        </pc:spChg>
        <pc:spChg chg="mod ord">
          <ac:chgData name="Nguyen Bich Ngoc" userId="66b5d03f9f54eb73" providerId="LiveId" clId="{8ADC498B-4111-4D8B-A2BC-FECF66916645}" dt="2024-11-23T15:31:09.873" v="2839" actId="6264"/>
          <ac:spMkLst>
            <pc:docMk/>
            <pc:sldMk cId="3120933141" sldId="486"/>
            <ac:spMk id="7" creationId="{641C623B-EEF8-E7C1-37BB-5FB61E5374C8}"/>
          </ac:spMkLst>
        </pc:spChg>
        <pc:spChg chg="add del mod">
          <ac:chgData name="Nguyen Bich Ngoc" userId="66b5d03f9f54eb73" providerId="LiveId" clId="{8ADC498B-4111-4D8B-A2BC-FECF66916645}" dt="2024-11-23T15:31:09.873" v="2839" actId="6264"/>
          <ac:spMkLst>
            <pc:docMk/>
            <pc:sldMk cId="3120933141" sldId="486"/>
            <ac:spMk id="8" creationId="{1E08ED64-12D8-3913-DB5A-DBADA49F80BD}"/>
          </ac:spMkLst>
        </pc:spChg>
        <pc:spChg chg="add del mod">
          <ac:chgData name="Nguyen Bich Ngoc" userId="66b5d03f9f54eb73" providerId="LiveId" clId="{8ADC498B-4111-4D8B-A2BC-FECF66916645}" dt="2024-11-23T15:31:09.873" v="2839" actId="6264"/>
          <ac:spMkLst>
            <pc:docMk/>
            <pc:sldMk cId="3120933141" sldId="486"/>
            <ac:spMk id="9" creationId="{881FCAFB-4E43-4E7D-32F2-8C839162B28B}"/>
          </ac:spMkLst>
        </pc:spChg>
        <pc:spChg chg="add del mod">
          <ac:chgData name="Nguyen Bich Ngoc" userId="66b5d03f9f54eb73" providerId="LiveId" clId="{8ADC498B-4111-4D8B-A2BC-FECF66916645}" dt="2024-11-23T15:31:09.873" v="2839" actId="6264"/>
          <ac:spMkLst>
            <pc:docMk/>
            <pc:sldMk cId="3120933141" sldId="486"/>
            <ac:spMk id="10" creationId="{300FC04F-6602-DDE0-361E-A1520A1EEC56}"/>
          </ac:spMkLst>
        </pc:spChg>
        <pc:spChg chg="add del mod">
          <ac:chgData name="Nguyen Bich Ngoc" userId="66b5d03f9f54eb73" providerId="LiveId" clId="{8ADC498B-4111-4D8B-A2BC-FECF66916645}" dt="2024-11-23T15:31:09.873" v="2839" actId="6264"/>
          <ac:spMkLst>
            <pc:docMk/>
            <pc:sldMk cId="3120933141" sldId="486"/>
            <ac:spMk id="11" creationId="{F136BE66-93C0-C3DC-B499-70AD9D0B4C62}"/>
          </ac:spMkLst>
        </pc:spChg>
      </pc:sldChg>
      <pc:sldChg chg="addSp delSp modSp del mod modShow chgLayout">
        <pc:chgData name="Nguyen Bich Ngoc" userId="66b5d03f9f54eb73" providerId="LiveId" clId="{8ADC498B-4111-4D8B-A2BC-FECF66916645}" dt="2024-11-29T23:37:54.029" v="10979" actId="47"/>
        <pc:sldMkLst>
          <pc:docMk/>
          <pc:sldMk cId="3172110831" sldId="487"/>
        </pc:sldMkLst>
        <pc:spChg chg="mod ord">
          <ac:chgData name="Nguyen Bich Ngoc" userId="66b5d03f9f54eb73" providerId="LiveId" clId="{8ADC498B-4111-4D8B-A2BC-FECF66916645}" dt="2024-11-23T15:31:09.873" v="2839" actId="6264"/>
          <ac:spMkLst>
            <pc:docMk/>
            <pc:sldMk cId="3172110831" sldId="487"/>
            <ac:spMk id="2" creationId="{642A11F2-6976-77B1-AF4D-34432095B73F}"/>
          </ac:spMkLst>
        </pc:spChg>
        <pc:spChg chg="add del mod">
          <ac:chgData name="Nguyen Bich Ngoc" userId="66b5d03f9f54eb73" providerId="LiveId" clId="{8ADC498B-4111-4D8B-A2BC-FECF66916645}" dt="2024-11-23T15:31:09.873" v="2839" actId="6264"/>
          <ac:spMkLst>
            <pc:docMk/>
            <pc:sldMk cId="3172110831" sldId="487"/>
            <ac:spMk id="3" creationId="{426EE13D-C042-6C79-67AA-685E24318922}"/>
          </ac:spMkLst>
        </pc:spChg>
        <pc:spChg chg="mod ord">
          <ac:chgData name="Nguyen Bich Ngoc" userId="66b5d03f9f54eb73" providerId="LiveId" clId="{8ADC498B-4111-4D8B-A2BC-FECF66916645}" dt="2024-11-23T15:31:09.873" v="2839" actId="6264"/>
          <ac:spMkLst>
            <pc:docMk/>
            <pc:sldMk cId="3172110831" sldId="487"/>
            <ac:spMk id="4" creationId="{0E187166-B510-AE5B-E69F-C08A9EF8CB76}"/>
          </ac:spMkLst>
        </pc:spChg>
        <pc:spChg chg="mod ord">
          <ac:chgData name="Nguyen Bich Ngoc" userId="66b5d03f9f54eb73" providerId="LiveId" clId="{8ADC498B-4111-4D8B-A2BC-FECF66916645}" dt="2024-11-23T15:31:09.873" v="2839" actId="6264"/>
          <ac:spMkLst>
            <pc:docMk/>
            <pc:sldMk cId="3172110831" sldId="487"/>
            <ac:spMk id="5" creationId="{06070AB3-43AC-6B21-6754-D0DF6A198427}"/>
          </ac:spMkLst>
        </pc:spChg>
        <pc:spChg chg="mod ord">
          <ac:chgData name="Nguyen Bich Ngoc" userId="66b5d03f9f54eb73" providerId="LiveId" clId="{8ADC498B-4111-4D8B-A2BC-FECF66916645}" dt="2024-11-23T15:31:09.873" v="2839" actId="6264"/>
          <ac:spMkLst>
            <pc:docMk/>
            <pc:sldMk cId="3172110831" sldId="487"/>
            <ac:spMk id="6" creationId="{3E6D6FEB-88CB-0229-1B3F-9CFB28C57759}"/>
          </ac:spMkLst>
        </pc:spChg>
        <pc:spChg chg="mod ord">
          <ac:chgData name="Nguyen Bich Ngoc" userId="66b5d03f9f54eb73" providerId="LiveId" clId="{8ADC498B-4111-4D8B-A2BC-FECF66916645}" dt="2024-11-23T15:31:09.873" v="2839" actId="6264"/>
          <ac:spMkLst>
            <pc:docMk/>
            <pc:sldMk cId="3172110831" sldId="487"/>
            <ac:spMk id="7" creationId="{641C623B-EEF8-E7C1-37BB-5FB61E5374C8}"/>
          </ac:spMkLst>
        </pc:spChg>
        <pc:spChg chg="add del mod">
          <ac:chgData name="Nguyen Bich Ngoc" userId="66b5d03f9f54eb73" providerId="LiveId" clId="{8ADC498B-4111-4D8B-A2BC-FECF66916645}" dt="2024-11-23T15:31:09.873" v="2839" actId="6264"/>
          <ac:spMkLst>
            <pc:docMk/>
            <pc:sldMk cId="3172110831" sldId="487"/>
            <ac:spMk id="8" creationId="{10F6E6AB-FE18-A1B9-4589-D63FC98EA240}"/>
          </ac:spMkLst>
        </pc:spChg>
        <pc:spChg chg="add del mod">
          <ac:chgData name="Nguyen Bich Ngoc" userId="66b5d03f9f54eb73" providerId="LiveId" clId="{8ADC498B-4111-4D8B-A2BC-FECF66916645}" dt="2024-11-23T15:31:09.873" v="2839" actId="6264"/>
          <ac:spMkLst>
            <pc:docMk/>
            <pc:sldMk cId="3172110831" sldId="487"/>
            <ac:spMk id="13" creationId="{BF696DA7-D51D-7F5E-2C8A-6899ABB170C7}"/>
          </ac:spMkLst>
        </pc:spChg>
        <pc:spChg chg="add del mod">
          <ac:chgData name="Nguyen Bich Ngoc" userId="66b5d03f9f54eb73" providerId="LiveId" clId="{8ADC498B-4111-4D8B-A2BC-FECF66916645}" dt="2024-11-23T15:31:09.873" v="2839" actId="6264"/>
          <ac:spMkLst>
            <pc:docMk/>
            <pc:sldMk cId="3172110831" sldId="487"/>
            <ac:spMk id="14" creationId="{2EAF6F4A-FE00-A4E0-1C11-492BC4D1569E}"/>
          </ac:spMkLst>
        </pc:spChg>
        <pc:spChg chg="add del mod">
          <ac:chgData name="Nguyen Bich Ngoc" userId="66b5d03f9f54eb73" providerId="LiveId" clId="{8ADC498B-4111-4D8B-A2BC-FECF66916645}" dt="2024-11-23T15:31:09.873" v="2839" actId="6264"/>
          <ac:spMkLst>
            <pc:docMk/>
            <pc:sldMk cId="3172110831" sldId="487"/>
            <ac:spMk id="15" creationId="{EEBE2390-FC73-1DD9-1283-BD74AFCB85B8}"/>
          </ac:spMkLst>
        </pc:spChg>
      </pc:sldChg>
      <pc:sldChg chg="addSp delSp modSp mod modShow chgLayout">
        <pc:chgData name="Nguyen Bich Ngoc" userId="66b5d03f9f54eb73" providerId="LiveId" clId="{8ADC498B-4111-4D8B-A2BC-FECF66916645}" dt="2024-11-29T23:42:47.818" v="11291" actId="478"/>
        <pc:sldMkLst>
          <pc:docMk/>
          <pc:sldMk cId="1568523491" sldId="488"/>
        </pc:sldMkLst>
        <pc:spChg chg="mod ord">
          <ac:chgData name="Nguyen Bich Ngoc" userId="66b5d03f9f54eb73" providerId="LiveId" clId="{8ADC498B-4111-4D8B-A2BC-FECF66916645}" dt="2024-11-23T15:31:09.873" v="2839" actId="6264"/>
          <ac:spMkLst>
            <pc:docMk/>
            <pc:sldMk cId="1568523491" sldId="488"/>
            <ac:spMk id="2" creationId="{5207FD55-0212-CF00-FD13-5FB0D3EEA114}"/>
          </ac:spMkLst>
        </pc:spChg>
        <pc:spChg chg="mod ord">
          <ac:chgData name="Nguyen Bich Ngoc" userId="66b5d03f9f54eb73" providerId="LiveId" clId="{8ADC498B-4111-4D8B-A2BC-FECF66916645}" dt="2024-11-23T15:31:09.873" v="2839" actId="6264"/>
          <ac:spMkLst>
            <pc:docMk/>
            <pc:sldMk cId="1568523491" sldId="488"/>
            <ac:spMk id="4" creationId="{0E187166-B510-AE5B-E69F-C08A9EF8CB76}"/>
          </ac:spMkLst>
        </pc:spChg>
        <pc:spChg chg="mod ord">
          <ac:chgData name="Nguyen Bich Ngoc" userId="66b5d03f9f54eb73" providerId="LiveId" clId="{8ADC498B-4111-4D8B-A2BC-FECF66916645}" dt="2024-11-23T15:31:09.873" v="2839" actId="6264"/>
          <ac:spMkLst>
            <pc:docMk/>
            <pc:sldMk cId="1568523491" sldId="488"/>
            <ac:spMk id="5" creationId="{06070AB3-43AC-6B21-6754-D0DF6A198427}"/>
          </ac:spMkLst>
        </pc:spChg>
        <pc:spChg chg="mod ord">
          <ac:chgData name="Nguyen Bich Ngoc" userId="66b5d03f9f54eb73" providerId="LiveId" clId="{8ADC498B-4111-4D8B-A2BC-FECF66916645}" dt="2024-11-23T15:31:09.873" v="2839" actId="6264"/>
          <ac:spMkLst>
            <pc:docMk/>
            <pc:sldMk cId="1568523491" sldId="488"/>
            <ac:spMk id="6" creationId="{3E6D6FEB-88CB-0229-1B3F-9CFB28C57759}"/>
          </ac:spMkLst>
        </pc:spChg>
        <pc:spChg chg="mod ord">
          <ac:chgData name="Nguyen Bich Ngoc" userId="66b5d03f9f54eb73" providerId="LiveId" clId="{8ADC498B-4111-4D8B-A2BC-FECF66916645}" dt="2024-11-29T23:42:45.105" v="11290" actId="207"/>
          <ac:spMkLst>
            <pc:docMk/>
            <pc:sldMk cId="1568523491" sldId="488"/>
            <ac:spMk id="7" creationId="{641C623B-EEF8-E7C1-37BB-5FB61E5374C8}"/>
          </ac:spMkLst>
        </pc:spChg>
        <pc:spChg chg="add del mod">
          <ac:chgData name="Nguyen Bich Ngoc" userId="66b5d03f9f54eb73" providerId="LiveId" clId="{8ADC498B-4111-4D8B-A2BC-FECF66916645}" dt="2024-11-23T15:31:09.873" v="2839" actId="6264"/>
          <ac:spMkLst>
            <pc:docMk/>
            <pc:sldMk cId="1568523491" sldId="488"/>
            <ac:spMk id="8" creationId="{69FF8EB9-CB02-480D-76A3-1217DB03A271}"/>
          </ac:spMkLst>
        </pc:spChg>
        <pc:spChg chg="add del mod">
          <ac:chgData name="Nguyen Bich Ngoc" userId="66b5d03f9f54eb73" providerId="LiveId" clId="{8ADC498B-4111-4D8B-A2BC-FECF66916645}" dt="2024-11-23T15:31:09.873" v="2839" actId="6264"/>
          <ac:spMkLst>
            <pc:docMk/>
            <pc:sldMk cId="1568523491" sldId="488"/>
            <ac:spMk id="9" creationId="{54019CFA-A763-3FE0-2AF7-5EF0963F8D50}"/>
          </ac:spMkLst>
        </pc:spChg>
        <pc:spChg chg="add del mod">
          <ac:chgData name="Nguyen Bich Ngoc" userId="66b5d03f9f54eb73" providerId="LiveId" clId="{8ADC498B-4111-4D8B-A2BC-FECF66916645}" dt="2024-11-23T15:31:09.873" v="2839" actId="6264"/>
          <ac:spMkLst>
            <pc:docMk/>
            <pc:sldMk cId="1568523491" sldId="488"/>
            <ac:spMk id="10" creationId="{3E38B4B2-68B4-464E-25C5-9996A810E59B}"/>
          </ac:spMkLst>
        </pc:spChg>
        <pc:spChg chg="add del mod">
          <ac:chgData name="Nguyen Bich Ngoc" userId="66b5d03f9f54eb73" providerId="LiveId" clId="{8ADC498B-4111-4D8B-A2BC-FECF66916645}" dt="2024-11-23T15:31:09.873" v="2839" actId="6264"/>
          <ac:spMkLst>
            <pc:docMk/>
            <pc:sldMk cId="1568523491" sldId="488"/>
            <ac:spMk id="11" creationId="{005E92E8-14E3-7A45-E67B-F47CFAD626FF}"/>
          </ac:spMkLst>
        </pc:spChg>
        <pc:spChg chg="add del mod">
          <ac:chgData name="Nguyen Bich Ngoc" userId="66b5d03f9f54eb73" providerId="LiveId" clId="{8ADC498B-4111-4D8B-A2BC-FECF66916645}" dt="2024-11-23T15:31:09.873" v="2839" actId="6264"/>
          <ac:spMkLst>
            <pc:docMk/>
            <pc:sldMk cId="1568523491" sldId="488"/>
            <ac:spMk id="12" creationId="{50F73D5E-F95A-071C-AD06-84E13001863F}"/>
          </ac:spMkLst>
        </pc:spChg>
        <pc:spChg chg="mod">
          <ac:chgData name="Nguyen Bich Ngoc" userId="66b5d03f9f54eb73" providerId="LiveId" clId="{8ADC498B-4111-4D8B-A2BC-FECF66916645}" dt="2024-11-29T23:42:15.374" v="11097" actId="20577"/>
          <ac:spMkLst>
            <pc:docMk/>
            <pc:sldMk cId="1568523491" sldId="488"/>
            <ac:spMk id="16" creationId="{DE948FEE-A2C0-8FEC-DAEB-A4AD157DD2B5}"/>
          </ac:spMkLst>
        </pc:spChg>
        <pc:picChg chg="del mod">
          <ac:chgData name="Nguyen Bich Ngoc" userId="66b5d03f9f54eb73" providerId="LiveId" clId="{8ADC498B-4111-4D8B-A2BC-FECF66916645}" dt="2024-11-29T23:42:47.818" v="11291" actId="478"/>
          <ac:picMkLst>
            <pc:docMk/>
            <pc:sldMk cId="1568523491" sldId="488"/>
            <ac:picMk id="3" creationId="{4DA4E0EF-A444-12F4-E833-73EEA0F4D8FE}"/>
          </ac:picMkLst>
        </pc:picChg>
      </pc:sldChg>
      <pc:sldChg chg="addSp delSp modSp mod modShow chgLayout">
        <pc:chgData name="Nguyen Bich Ngoc" userId="66b5d03f9f54eb73" providerId="LiveId" clId="{8ADC498B-4111-4D8B-A2BC-FECF66916645}" dt="2024-11-29T22:09:33.674" v="10105" actId="729"/>
        <pc:sldMkLst>
          <pc:docMk/>
          <pc:sldMk cId="1248814154" sldId="489"/>
        </pc:sldMkLst>
        <pc:spChg chg="mod ord">
          <ac:chgData name="Nguyen Bich Ngoc" userId="66b5d03f9f54eb73" providerId="LiveId" clId="{8ADC498B-4111-4D8B-A2BC-FECF66916645}" dt="2024-11-23T15:31:09.873" v="2839" actId="6264"/>
          <ac:spMkLst>
            <pc:docMk/>
            <pc:sldMk cId="1248814154" sldId="489"/>
            <ac:spMk id="2" creationId="{80738B5F-C854-DC29-727C-B8286B096D8E}"/>
          </ac:spMkLst>
        </pc:spChg>
        <pc:spChg chg="mod ord">
          <ac:chgData name="Nguyen Bich Ngoc" userId="66b5d03f9f54eb73" providerId="LiveId" clId="{8ADC498B-4111-4D8B-A2BC-FECF66916645}" dt="2024-11-23T15:31:09.873" v="2839" actId="6264"/>
          <ac:spMkLst>
            <pc:docMk/>
            <pc:sldMk cId="1248814154" sldId="489"/>
            <ac:spMk id="3" creationId="{E156BAFC-A4A1-A030-7BD9-06A69FAB10C9}"/>
          </ac:spMkLst>
        </pc:spChg>
        <pc:spChg chg="mod ord">
          <ac:chgData name="Nguyen Bich Ngoc" userId="66b5d03f9f54eb73" providerId="LiveId" clId="{8ADC498B-4111-4D8B-A2BC-FECF66916645}" dt="2024-11-23T15:31:09.873" v="2839" actId="6264"/>
          <ac:spMkLst>
            <pc:docMk/>
            <pc:sldMk cId="1248814154" sldId="489"/>
            <ac:spMk id="4" creationId="{301322BA-69FD-D35A-1FA5-667B3F0B5B16}"/>
          </ac:spMkLst>
        </pc:spChg>
        <pc:spChg chg="mod ord">
          <ac:chgData name="Nguyen Bich Ngoc" userId="66b5d03f9f54eb73" providerId="LiveId" clId="{8ADC498B-4111-4D8B-A2BC-FECF66916645}" dt="2024-11-23T15:31:09.873" v="2839" actId="6264"/>
          <ac:spMkLst>
            <pc:docMk/>
            <pc:sldMk cId="1248814154" sldId="489"/>
            <ac:spMk id="5" creationId="{202C8DEA-003C-1924-3068-221461EF9BC6}"/>
          </ac:spMkLst>
        </pc:spChg>
        <pc:spChg chg="add del mod">
          <ac:chgData name="Nguyen Bich Ngoc" userId="66b5d03f9f54eb73" providerId="LiveId" clId="{8ADC498B-4111-4D8B-A2BC-FECF66916645}" dt="2024-11-23T15:31:09.873" v="2839" actId="6264"/>
          <ac:spMkLst>
            <pc:docMk/>
            <pc:sldMk cId="1248814154" sldId="489"/>
            <ac:spMk id="6" creationId="{A812B14B-003C-4A44-E611-6841500C33DB}"/>
          </ac:spMkLst>
        </pc:spChg>
        <pc:spChg chg="add del mod">
          <ac:chgData name="Nguyen Bich Ngoc" userId="66b5d03f9f54eb73" providerId="LiveId" clId="{8ADC498B-4111-4D8B-A2BC-FECF66916645}" dt="2024-11-23T15:31:09.873" v="2839" actId="6264"/>
          <ac:spMkLst>
            <pc:docMk/>
            <pc:sldMk cId="1248814154" sldId="489"/>
            <ac:spMk id="7" creationId="{4EF28C71-2638-438E-E7A2-02A2132BC1BD}"/>
          </ac:spMkLst>
        </pc:spChg>
        <pc:spChg chg="add del mod">
          <ac:chgData name="Nguyen Bich Ngoc" userId="66b5d03f9f54eb73" providerId="LiveId" clId="{8ADC498B-4111-4D8B-A2BC-FECF66916645}" dt="2024-11-23T15:31:09.873" v="2839" actId="6264"/>
          <ac:spMkLst>
            <pc:docMk/>
            <pc:sldMk cId="1248814154" sldId="489"/>
            <ac:spMk id="8" creationId="{EEEB8901-625C-468D-7EFB-1C276514B719}"/>
          </ac:spMkLst>
        </pc:spChg>
        <pc:spChg chg="add del mod">
          <ac:chgData name="Nguyen Bich Ngoc" userId="66b5d03f9f54eb73" providerId="LiveId" clId="{8ADC498B-4111-4D8B-A2BC-FECF66916645}" dt="2024-11-23T15:31:09.873" v="2839" actId="6264"/>
          <ac:spMkLst>
            <pc:docMk/>
            <pc:sldMk cId="1248814154" sldId="489"/>
            <ac:spMk id="9" creationId="{6B6D103C-DE76-BA27-A29A-1F50B25020FB}"/>
          </ac:spMkLst>
        </pc:spChg>
        <pc:spChg chg="add del mod">
          <ac:chgData name="Nguyen Bich Ngoc" userId="66b5d03f9f54eb73" providerId="LiveId" clId="{8ADC498B-4111-4D8B-A2BC-FECF66916645}" dt="2024-11-23T15:31:09.873" v="2839" actId="6264"/>
          <ac:spMkLst>
            <pc:docMk/>
            <pc:sldMk cId="1248814154" sldId="489"/>
            <ac:spMk id="10" creationId="{89BDB11E-3076-3EBC-C7BB-D8F2E1276562}"/>
          </ac:spMkLst>
        </pc:spChg>
        <pc:picChg chg="mod ord">
          <ac:chgData name="Nguyen Bich Ngoc" userId="66b5d03f9f54eb73" providerId="LiveId" clId="{8ADC498B-4111-4D8B-A2BC-FECF66916645}" dt="2024-11-23T15:31:09.873" v="2839" actId="6264"/>
          <ac:picMkLst>
            <pc:docMk/>
            <pc:sldMk cId="1248814154" sldId="489"/>
            <ac:picMk id="28" creationId="{5B2656E2-6AA8-12A9-86AF-9978C6D2BCBC}"/>
          </ac:picMkLst>
        </pc:picChg>
      </pc:sldChg>
      <pc:sldChg chg="addSp delSp modSp mod modShow chgLayout">
        <pc:chgData name="Nguyen Bich Ngoc" userId="66b5d03f9f54eb73" providerId="LiveId" clId="{8ADC498B-4111-4D8B-A2BC-FECF66916645}" dt="2024-11-29T22:08:23.887" v="10103" actId="729"/>
        <pc:sldMkLst>
          <pc:docMk/>
          <pc:sldMk cId="2460142456" sldId="490"/>
        </pc:sldMkLst>
        <pc:spChg chg="mod ord">
          <ac:chgData name="Nguyen Bich Ngoc" userId="66b5d03f9f54eb73" providerId="LiveId" clId="{8ADC498B-4111-4D8B-A2BC-FECF66916645}" dt="2024-11-23T15:31:09.873" v="2839" actId="6264"/>
          <ac:spMkLst>
            <pc:docMk/>
            <pc:sldMk cId="2460142456" sldId="490"/>
            <ac:spMk id="2" creationId="{AF7EF508-F4E5-D98E-228C-4779B11B05B7}"/>
          </ac:spMkLst>
        </pc:spChg>
        <pc:spChg chg="mod ord">
          <ac:chgData name="Nguyen Bich Ngoc" userId="66b5d03f9f54eb73" providerId="LiveId" clId="{8ADC498B-4111-4D8B-A2BC-FECF66916645}" dt="2024-11-23T15:31:09.873" v="2839" actId="6264"/>
          <ac:spMkLst>
            <pc:docMk/>
            <pc:sldMk cId="2460142456" sldId="490"/>
            <ac:spMk id="3" creationId="{4C06B15C-F392-DCC3-64E0-E0F27527A67D}"/>
          </ac:spMkLst>
        </pc:spChg>
        <pc:spChg chg="mod ord">
          <ac:chgData name="Nguyen Bich Ngoc" userId="66b5d03f9f54eb73" providerId="LiveId" clId="{8ADC498B-4111-4D8B-A2BC-FECF66916645}" dt="2024-11-23T15:31:09.873" v="2839" actId="6264"/>
          <ac:spMkLst>
            <pc:docMk/>
            <pc:sldMk cId="2460142456" sldId="490"/>
            <ac:spMk id="4" creationId="{C3850EF1-8B14-AA64-6D99-E611AE5796C5}"/>
          </ac:spMkLst>
        </pc:spChg>
        <pc:spChg chg="mod ord">
          <ac:chgData name="Nguyen Bich Ngoc" userId="66b5d03f9f54eb73" providerId="LiveId" clId="{8ADC498B-4111-4D8B-A2BC-FECF66916645}" dt="2024-11-23T15:31:09.873" v="2839" actId="6264"/>
          <ac:spMkLst>
            <pc:docMk/>
            <pc:sldMk cId="2460142456" sldId="490"/>
            <ac:spMk id="5" creationId="{731E5ABB-B400-2B36-DC73-9CC1821AAD10}"/>
          </ac:spMkLst>
        </pc:spChg>
        <pc:spChg chg="add del mod">
          <ac:chgData name="Nguyen Bich Ngoc" userId="66b5d03f9f54eb73" providerId="LiveId" clId="{8ADC498B-4111-4D8B-A2BC-FECF66916645}" dt="2024-11-23T15:31:09.873" v="2839" actId="6264"/>
          <ac:spMkLst>
            <pc:docMk/>
            <pc:sldMk cId="2460142456" sldId="490"/>
            <ac:spMk id="6" creationId="{A4A54FC3-0C30-B2D3-7AEA-94852A146DF7}"/>
          </ac:spMkLst>
        </pc:spChg>
        <pc:spChg chg="add del mod">
          <ac:chgData name="Nguyen Bich Ngoc" userId="66b5d03f9f54eb73" providerId="LiveId" clId="{8ADC498B-4111-4D8B-A2BC-FECF66916645}" dt="2024-11-23T15:31:09.873" v="2839" actId="6264"/>
          <ac:spMkLst>
            <pc:docMk/>
            <pc:sldMk cId="2460142456" sldId="490"/>
            <ac:spMk id="9" creationId="{2381E4A1-DFC0-4F10-A8F4-10AAE48B3B0B}"/>
          </ac:spMkLst>
        </pc:spChg>
        <pc:spChg chg="add del mod">
          <ac:chgData name="Nguyen Bich Ngoc" userId="66b5d03f9f54eb73" providerId="LiveId" clId="{8ADC498B-4111-4D8B-A2BC-FECF66916645}" dt="2024-11-23T15:31:09.873" v="2839" actId="6264"/>
          <ac:spMkLst>
            <pc:docMk/>
            <pc:sldMk cId="2460142456" sldId="490"/>
            <ac:spMk id="10" creationId="{8FF78184-44FA-1C7D-3C28-DAEB0D6E4BD9}"/>
          </ac:spMkLst>
        </pc:spChg>
        <pc:spChg chg="add del mod">
          <ac:chgData name="Nguyen Bich Ngoc" userId="66b5d03f9f54eb73" providerId="LiveId" clId="{8ADC498B-4111-4D8B-A2BC-FECF66916645}" dt="2024-11-23T15:31:09.873" v="2839" actId="6264"/>
          <ac:spMkLst>
            <pc:docMk/>
            <pc:sldMk cId="2460142456" sldId="490"/>
            <ac:spMk id="11" creationId="{4069E3A3-D5E2-E987-04EE-A1330FB5960B}"/>
          </ac:spMkLst>
        </pc:spChg>
        <pc:spChg chg="add del mod ord">
          <ac:chgData name="Nguyen Bich Ngoc" userId="66b5d03f9f54eb73" providerId="LiveId" clId="{8ADC498B-4111-4D8B-A2BC-FECF66916645}" dt="2024-11-23T15:31:09.873" v="2839" actId="6264"/>
          <ac:spMkLst>
            <pc:docMk/>
            <pc:sldMk cId="2460142456" sldId="490"/>
            <ac:spMk id="12" creationId="{CCBD9452-B20E-0E2F-0C53-F9A4F5062962}"/>
          </ac:spMkLst>
        </pc:spChg>
      </pc:sldChg>
      <pc:sldChg chg="addSp delSp modSp mod modShow chgLayout">
        <pc:chgData name="Nguyen Bich Ngoc" userId="66b5d03f9f54eb73" providerId="LiveId" clId="{8ADC498B-4111-4D8B-A2BC-FECF66916645}" dt="2024-11-29T22:09:33.674" v="10105" actId="729"/>
        <pc:sldMkLst>
          <pc:docMk/>
          <pc:sldMk cId="3431003854" sldId="492"/>
        </pc:sldMkLst>
        <pc:spChg chg="mod ord">
          <ac:chgData name="Nguyen Bich Ngoc" userId="66b5d03f9f54eb73" providerId="LiveId" clId="{8ADC498B-4111-4D8B-A2BC-FECF66916645}" dt="2024-11-23T15:31:09.873" v="2839" actId="6264"/>
          <ac:spMkLst>
            <pc:docMk/>
            <pc:sldMk cId="3431003854" sldId="492"/>
            <ac:spMk id="2" creationId="{80738B5F-C854-DC29-727C-B8286B096D8E}"/>
          </ac:spMkLst>
        </pc:spChg>
        <pc:spChg chg="mod ord">
          <ac:chgData name="Nguyen Bich Ngoc" userId="66b5d03f9f54eb73" providerId="LiveId" clId="{8ADC498B-4111-4D8B-A2BC-FECF66916645}" dt="2024-11-23T15:31:09.873" v="2839" actId="6264"/>
          <ac:spMkLst>
            <pc:docMk/>
            <pc:sldMk cId="3431003854" sldId="492"/>
            <ac:spMk id="3" creationId="{4E285C5B-D509-7272-0702-4F734B0DB89F}"/>
          </ac:spMkLst>
        </pc:spChg>
        <pc:spChg chg="mod ord">
          <ac:chgData name="Nguyen Bich Ngoc" userId="66b5d03f9f54eb73" providerId="LiveId" clId="{8ADC498B-4111-4D8B-A2BC-FECF66916645}" dt="2024-11-23T15:31:09.873" v="2839" actId="6264"/>
          <ac:spMkLst>
            <pc:docMk/>
            <pc:sldMk cId="3431003854" sldId="492"/>
            <ac:spMk id="4" creationId="{301322BA-69FD-D35A-1FA5-667B3F0B5B16}"/>
          </ac:spMkLst>
        </pc:spChg>
        <pc:spChg chg="mod ord">
          <ac:chgData name="Nguyen Bich Ngoc" userId="66b5d03f9f54eb73" providerId="LiveId" clId="{8ADC498B-4111-4D8B-A2BC-FECF66916645}" dt="2024-11-23T15:31:09.873" v="2839" actId="6264"/>
          <ac:spMkLst>
            <pc:docMk/>
            <pc:sldMk cId="3431003854" sldId="492"/>
            <ac:spMk id="5" creationId="{202C8DEA-003C-1924-3068-221461EF9BC6}"/>
          </ac:spMkLst>
        </pc:spChg>
        <pc:spChg chg="add del mod">
          <ac:chgData name="Nguyen Bich Ngoc" userId="66b5d03f9f54eb73" providerId="LiveId" clId="{8ADC498B-4111-4D8B-A2BC-FECF66916645}" dt="2024-11-23T15:31:09.873" v="2839" actId="6264"/>
          <ac:spMkLst>
            <pc:docMk/>
            <pc:sldMk cId="3431003854" sldId="492"/>
            <ac:spMk id="6" creationId="{27110C20-0013-75F0-E6EB-7DC290B4ABA0}"/>
          </ac:spMkLst>
        </pc:spChg>
        <pc:spChg chg="add del mod">
          <ac:chgData name="Nguyen Bich Ngoc" userId="66b5d03f9f54eb73" providerId="LiveId" clId="{8ADC498B-4111-4D8B-A2BC-FECF66916645}" dt="2024-11-23T15:31:09.873" v="2839" actId="6264"/>
          <ac:spMkLst>
            <pc:docMk/>
            <pc:sldMk cId="3431003854" sldId="492"/>
            <ac:spMk id="7" creationId="{5C659DB8-CEFE-8E2B-A4C4-F02C316F0897}"/>
          </ac:spMkLst>
        </pc:spChg>
        <pc:spChg chg="add del mod">
          <ac:chgData name="Nguyen Bich Ngoc" userId="66b5d03f9f54eb73" providerId="LiveId" clId="{8ADC498B-4111-4D8B-A2BC-FECF66916645}" dt="2024-11-23T15:31:09.873" v="2839" actId="6264"/>
          <ac:spMkLst>
            <pc:docMk/>
            <pc:sldMk cId="3431003854" sldId="492"/>
            <ac:spMk id="8" creationId="{297A10DD-9872-6689-C27E-D61CF0F728EC}"/>
          </ac:spMkLst>
        </pc:spChg>
        <pc:spChg chg="add del mod">
          <ac:chgData name="Nguyen Bich Ngoc" userId="66b5d03f9f54eb73" providerId="LiveId" clId="{8ADC498B-4111-4D8B-A2BC-FECF66916645}" dt="2024-11-23T15:31:09.873" v="2839" actId="6264"/>
          <ac:spMkLst>
            <pc:docMk/>
            <pc:sldMk cId="3431003854" sldId="492"/>
            <ac:spMk id="9" creationId="{3B226FB2-53D5-2269-1AEF-CDD1E34E8D3F}"/>
          </ac:spMkLst>
        </pc:spChg>
        <pc:spChg chg="add del mod ord">
          <ac:chgData name="Nguyen Bich Ngoc" userId="66b5d03f9f54eb73" providerId="LiveId" clId="{8ADC498B-4111-4D8B-A2BC-FECF66916645}" dt="2024-11-23T15:31:09.873" v="2839" actId="6264"/>
          <ac:spMkLst>
            <pc:docMk/>
            <pc:sldMk cId="3431003854" sldId="492"/>
            <ac:spMk id="13" creationId="{5588768A-FA8C-11F3-E34B-DE7404C3ACE2}"/>
          </ac:spMkLst>
        </pc:spChg>
      </pc:sldChg>
      <pc:sldChg chg="addSp delSp modSp mod chgLayout">
        <pc:chgData name="Nguyen Bich Ngoc" userId="66b5d03f9f54eb73" providerId="LiveId" clId="{8ADC498B-4111-4D8B-A2BC-FECF66916645}" dt="2024-11-23T15:31:09.873" v="2839" actId="6264"/>
        <pc:sldMkLst>
          <pc:docMk/>
          <pc:sldMk cId="4077436789" sldId="517"/>
        </pc:sldMkLst>
        <pc:spChg chg="mod ord">
          <ac:chgData name="Nguyen Bich Ngoc" userId="66b5d03f9f54eb73" providerId="LiveId" clId="{8ADC498B-4111-4D8B-A2BC-FECF66916645}" dt="2024-11-23T15:31:09.873" v="2839" actId="6264"/>
          <ac:spMkLst>
            <pc:docMk/>
            <pc:sldMk cId="4077436789" sldId="517"/>
            <ac:spMk id="2" creationId="{77251CE2-B8AE-2008-994E-753ACBB2ADE8}"/>
          </ac:spMkLst>
        </pc:spChg>
        <pc:spChg chg="mod ord">
          <ac:chgData name="Nguyen Bich Ngoc" userId="66b5d03f9f54eb73" providerId="LiveId" clId="{8ADC498B-4111-4D8B-A2BC-FECF66916645}" dt="2024-11-23T15:31:09.873" v="2839" actId="6264"/>
          <ac:spMkLst>
            <pc:docMk/>
            <pc:sldMk cId="4077436789" sldId="517"/>
            <ac:spMk id="3" creationId="{B639A1B0-66D8-84AB-7867-BCFE96DFA982}"/>
          </ac:spMkLst>
        </pc:spChg>
        <pc:spChg chg="mod ord">
          <ac:chgData name="Nguyen Bich Ngoc" userId="66b5d03f9f54eb73" providerId="LiveId" clId="{8ADC498B-4111-4D8B-A2BC-FECF66916645}" dt="2024-11-23T15:31:09.873" v="2839" actId="6264"/>
          <ac:spMkLst>
            <pc:docMk/>
            <pc:sldMk cId="4077436789" sldId="517"/>
            <ac:spMk id="4" creationId="{AE88D90C-5C28-F438-D52B-1CB4585FB6D9}"/>
          </ac:spMkLst>
        </pc:spChg>
        <pc:spChg chg="mod ord">
          <ac:chgData name="Nguyen Bich Ngoc" userId="66b5d03f9f54eb73" providerId="LiveId" clId="{8ADC498B-4111-4D8B-A2BC-FECF66916645}" dt="2024-11-23T15:31:09.873" v="2839" actId="6264"/>
          <ac:spMkLst>
            <pc:docMk/>
            <pc:sldMk cId="4077436789" sldId="517"/>
            <ac:spMk id="5" creationId="{FF6B7D98-9125-A1B3-1B5A-44E90E186E59}"/>
          </ac:spMkLst>
        </pc:spChg>
        <pc:spChg chg="mod ord">
          <ac:chgData name="Nguyen Bich Ngoc" userId="66b5d03f9f54eb73" providerId="LiveId" clId="{8ADC498B-4111-4D8B-A2BC-FECF66916645}" dt="2024-11-23T15:31:09.873" v="2839" actId="6264"/>
          <ac:spMkLst>
            <pc:docMk/>
            <pc:sldMk cId="4077436789" sldId="517"/>
            <ac:spMk id="6" creationId="{4D5A6087-2267-3D64-03EA-233F7E768587}"/>
          </ac:spMkLst>
        </pc:spChg>
        <pc:spChg chg="add del mod">
          <ac:chgData name="Nguyen Bich Ngoc" userId="66b5d03f9f54eb73" providerId="LiveId" clId="{8ADC498B-4111-4D8B-A2BC-FECF66916645}" dt="2024-11-23T15:31:09.873" v="2839" actId="6264"/>
          <ac:spMkLst>
            <pc:docMk/>
            <pc:sldMk cId="4077436789" sldId="517"/>
            <ac:spMk id="8" creationId="{25F21148-D236-299A-4170-AAB53C4779F7}"/>
          </ac:spMkLst>
        </pc:spChg>
        <pc:spChg chg="add del mod">
          <ac:chgData name="Nguyen Bich Ngoc" userId="66b5d03f9f54eb73" providerId="LiveId" clId="{8ADC498B-4111-4D8B-A2BC-FECF66916645}" dt="2024-11-23T15:31:09.873" v="2839" actId="6264"/>
          <ac:spMkLst>
            <pc:docMk/>
            <pc:sldMk cId="4077436789" sldId="517"/>
            <ac:spMk id="10" creationId="{B68EB2E0-4500-D14D-FBB3-64F31DF6172E}"/>
          </ac:spMkLst>
        </pc:spChg>
        <pc:spChg chg="add del mod">
          <ac:chgData name="Nguyen Bich Ngoc" userId="66b5d03f9f54eb73" providerId="LiveId" clId="{8ADC498B-4111-4D8B-A2BC-FECF66916645}" dt="2024-11-23T15:31:09.873" v="2839" actId="6264"/>
          <ac:spMkLst>
            <pc:docMk/>
            <pc:sldMk cId="4077436789" sldId="517"/>
            <ac:spMk id="11" creationId="{23B8F9DB-6C18-26BD-E9F9-F59191FF83BC}"/>
          </ac:spMkLst>
        </pc:spChg>
        <pc:spChg chg="add del mod">
          <ac:chgData name="Nguyen Bich Ngoc" userId="66b5d03f9f54eb73" providerId="LiveId" clId="{8ADC498B-4111-4D8B-A2BC-FECF66916645}" dt="2024-11-23T15:31:09.873" v="2839" actId="6264"/>
          <ac:spMkLst>
            <pc:docMk/>
            <pc:sldMk cId="4077436789" sldId="517"/>
            <ac:spMk id="12" creationId="{A8D9941A-E0D1-A259-47DF-82DB29B998E9}"/>
          </ac:spMkLst>
        </pc:spChg>
        <pc:spChg chg="add del mod">
          <ac:chgData name="Nguyen Bich Ngoc" userId="66b5d03f9f54eb73" providerId="LiveId" clId="{8ADC498B-4111-4D8B-A2BC-FECF66916645}" dt="2024-11-23T15:31:09.873" v="2839" actId="6264"/>
          <ac:spMkLst>
            <pc:docMk/>
            <pc:sldMk cId="4077436789" sldId="517"/>
            <ac:spMk id="13" creationId="{568A400A-3622-8373-9CB5-9377536D08F7}"/>
          </ac:spMkLst>
        </pc:spChg>
      </pc:sldChg>
      <pc:sldChg chg="addSp delSp modSp mod chgLayout">
        <pc:chgData name="Nguyen Bich Ngoc" userId="66b5d03f9f54eb73" providerId="LiveId" clId="{8ADC498B-4111-4D8B-A2BC-FECF66916645}" dt="2024-11-23T15:31:09.873" v="2839" actId="6264"/>
        <pc:sldMkLst>
          <pc:docMk/>
          <pc:sldMk cId="1071453084" sldId="520"/>
        </pc:sldMkLst>
        <pc:spChg chg="mod ord">
          <ac:chgData name="Nguyen Bich Ngoc" userId="66b5d03f9f54eb73" providerId="LiveId" clId="{8ADC498B-4111-4D8B-A2BC-FECF66916645}" dt="2024-11-23T15:31:09.873" v="2839" actId="6264"/>
          <ac:spMkLst>
            <pc:docMk/>
            <pc:sldMk cId="1071453084" sldId="520"/>
            <ac:spMk id="2" creationId="{98F7411A-F355-222C-A69D-E39CC98C7A08}"/>
          </ac:spMkLst>
        </pc:spChg>
        <pc:spChg chg="mod ord">
          <ac:chgData name="Nguyen Bich Ngoc" userId="66b5d03f9f54eb73" providerId="LiveId" clId="{8ADC498B-4111-4D8B-A2BC-FECF66916645}" dt="2024-11-23T15:31:09.873" v="2839" actId="6264"/>
          <ac:spMkLst>
            <pc:docMk/>
            <pc:sldMk cId="1071453084" sldId="520"/>
            <ac:spMk id="3" creationId="{DF7BBB77-9CBE-BDB9-1EEC-D1C83270FE0D}"/>
          </ac:spMkLst>
        </pc:spChg>
        <pc:spChg chg="mod ord">
          <ac:chgData name="Nguyen Bich Ngoc" userId="66b5d03f9f54eb73" providerId="LiveId" clId="{8ADC498B-4111-4D8B-A2BC-FECF66916645}" dt="2024-11-23T15:31:09.873" v="2839" actId="6264"/>
          <ac:spMkLst>
            <pc:docMk/>
            <pc:sldMk cId="1071453084" sldId="520"/>
            <ac:spMk id="4" creationId="{23E60050-7B7A-B892-2C55-1C79AEDEA7DE}"/>
          </ac:spMkLst>
        </pc:spChg>
        <pc:spChg chg="mod ord">
          <ac:chgData name="Nguyen Bich Ngoc" userId="66b5d03f9f54eb73" providerId="LiveId" clId="{8ADC498B-4111-4D8B-A2BC-FECF66916645}" dt="2024-11-23T15:31:09.873" v="2839" actId="6264"/>
          <ac:spMkLst>
            <pc:docMk/>
            <pc:sldMk cId="1071453084" sldId="520"/>
            <ac:spMk id="5" creationId="{40D1D22A-0974-D7AC-A067-F64A4089A419}"/>
          </ac:spMkLst>
        </pc:spChg>
        <pc:spChg chg="mod ord">
          <ac:chgData name="Nguyen Bich Ngoc" userId="66b5d03f9f54eb73" providerId="LiveId" clId="{8ADC498B-4111-4D8B-A2BC-FECF66916645}" dt="2024-11-23T15:31:09.873" v="2839" actId="6264"/>
          <ac:spMkLst>
            <pc:docMk/>
            <pc:sldMk cId="1071453084" sldId="520"/>
            <ac:spMk id="6" creationId="{DD9FB9E3-87DE-9FE0-ACEF-5A1928273397}"/>
          </ac:spMkLst>
        </pc:spChg>
        <pc:spChg chg="add del mod">
          <ac:chgData name="Nguyen Bich Ngoc" userId="66b5d03f9f54eb73" providerId="LiveId" clId="{8ADC498B-4111-4D8B-A2BC-FECF66916645}" dt="2024-11-23T15:31:09.873" v="2839" actId="6264"/>
          <ac:spMkLst>
            <pc:docMk/>
            <pc:sldMk cId="1071453084" sldId="520"/>
            <ac:spMk id="7" creationId="{233DAD1D-9D41-9650-646C-8350C6F20504}"/>
          </ac:spMkLst>
        </pc:spChg>
        <pc:spChg chg="add del mod">
          <ac:chgData name="Nguyen Bich Ngoc" userId="66b5d03f9f54eb73" providerId="LiveId" clId="{8ADC498B-4111-4D8B-A2BC-FECF66916645}" dt="2024-11-23T15:31:09.873" v="2839" actId="6264"/>
          <ac:spMkLst>
            <pc:docMk/>
            <pc:sldMk cId="1071453084" sldId="520"/>
            <ac:spMk id="8" creationId="{76459CE8-CC97-CA08-798C-FDF4FF49D123}"/>
          </ac:spMkLst>
        </pc:spChg>
        <pc:spChg chg="add del mod">
          <ac:chgData name="Nguyen Bich Ngoc" userId="66b5d03f9f54eb73" providerId="LiveId" clId="{8ADC498B-4111-4D8B-A2BC-FECF66916645}" dt="2024-11-23T15:31:09.873" v="2839" actId="6264"/>
          <ac:spMkLst>
            <pc:docMk/>
            <pc:sldMk cId="1071453084" sldId="520"/>
            <ac:spMk id="9" creationId="{2A694468-FEA1-AD13-B220-EAD2BF483078}"/>
          </ac:spMkLst>
        </pc:spChg>
        <pc:spChg chg="add del mod">
          <ac:chgData name="Nguyen Bich Ngoc" userId="66b5d03f9f54eb73" providerId="LiveId" clId="{8ADC498B-4111-4D8B-A2BC-FECF66916645}" dt="2024-11-23T15:31:09.873" v="2839" actId="6264"/>
          <ac:spMkLst>
            <pc:docMk/>
            <pc:sldMk cId="1071453084" sldId="520"/>
            <ac:spMk id="10" creationId="{1BAF4B48-A024-701F-7ED9-FE06BBA78BA1}"/>
          </ac:spMkLst>
        </pc:spChg>
        <pc:spChg chg="add del mod">
          <ac:chgData name="Nguyen Bich Ngoc" userId="66b5d03f9f54eb73" providerId="LiveId" clId="{8ADC498B-4111-4D8B-A2BC-FECF66916645}" dt="2024-11-23T15:31:09.873" v="2839" actId="6264"/>
          <ac:spMkLst>
            <pc:docMk/>
            <pc:sldMk cId="1071453084" sldId="520"/>
            <ac:spMk id="11" creationId="{5FACEE52-8643-4E6E-C1DC-92990D63E8C4}"/>
          </ac:spMkLst>
        </pc:spChg>
      </pc:sldChg>
      <pc:sldChg chg="addSp delSp modSp mod chgLayout">
        <pc:chgData name="Nguyen Bich Ngoc" userId="66b5d03f9f54eb73" providerId="LiveId" clId="{8ADC498B-4111-4D8B-A2BC-FECF66916645}" dt="2024-11-23T15:31:09.873" v="2839" actId="6264"/>
        <pc:sldMkLst>
          <pc:docMk/>
          <pc:sldMk cId="3242565344" sldId="521"/>
        </pc:sldMkLst>
        <pc:spChg chg="mod ord">
          <ac:chgData name="Nguyen Bich Ngoc" userId="66b5d03f9f54eb73" providerId="LiveId" clId="{8ADC498B-4111-4D8B-A2BC-FECF66916645}" dt="2024-11-23T15:31:09.873" v="2839" actId="6264"/>
          <ac:spMkLst>
            <pc:docMk/>
            <pc:sldMk cId="3242565344" sldId="521"/>
            <ac:spMk id="2" creationId="{78F1D53A-566B-F815-FC68-4448312D7FE3}"/>
          </ac:spMkLst>
        </pc:spChg>
        <pc:spChg chg="mod ord">
          <ac:chgData name="Nguyen Bich Ngoc" userId="66b5d03f9f54eb73" providerId="LiveId" clId="{8ADC498B-4111-4D8B-A2BC-FECF66916645}" dt="2024-11-23T15:31:09.873" v="2839" actId="6264"/>
          <ac:spMkLst>
            <pc:docMk/>
            <pc:sldMk cId="3242565344" sldId="521"/>
            <ac:spMk id="3" creationId="{83521B50-AD74-C18D-7506-4EFD82493E91}"/>
          </ac:spMkLst>
        </pc:spChg>
        <pc:spChg chg="mod ord">
          <ac:chgData name="Nguyen Bich Ngoc" userId="66b5d03f9f54eb73" providerId="LiveId" clId="{8ADC498B-4111-4D8B-A2BC-FECF66916645}" dt="2024-11-23T15:31:09.873" v="2839" actId="6264"/>
          <ac:spMkLst>
            <pc:docMk/>
            <pc:sldMk cId="3242565344" sldId="521"/>
            <ac:spMk id="4" creationId="{B496DE12-3FD6-0B2B-9E48-DA1BBA86CD98}"/>
          </ac:spMkLst>
        </pc:spChg>
        <pc:spChg chg="mod ord">
          <ac:chgData name="Nguyen Bich Ngoc" userId="66b5d03f9f54eb73" providerId="LiveId" clId="{8ADC498B-4111-4D8B-A2BC-FECF66916645}" dt="2024-11-23T15:31:09.873" v="2839" actId="6264"/>
          <ac:spMkLst>
            <pc:docMk/>
            <pc:sldMk cId="3242565344" sldId="521"/>
            <ac:spMk id="5" creationId="{AB608198-7C41-3994-D720-46A16E98FF9B}"/>
          </ac:spMkLst>
        </pc:spChg>
        <pc:spChg chg="mod ord">
          <ac:chgData name="Nguyen Bich Ngoc" userId="66b5d03f9f54eb73" providerId="LiveId" clId="{8ADC498B-4111-4D8B-A2BC-FECF66916645}" dt="2024-11-23T15:31:09.873" v="2839" actId="6264"/>
          <ac:spMkLst>
            <pc:docMk/>
            <pc:sldMk cId="3242565344" sldId="521"/>
            <ac:spMk id="6" creationId="{DBFEB01A-4E3C-4D0C-6C96-31D00A27EC09}"/>
          </ac:spMkLst>
        </pc:spChg>
        <pc:spChg chg="add del mod">
          <ac:chgData name="Nguyen Bich Ngoc" userId="66b5d03f9f54eb73" providerId="LiveId" clId="{8ADC498B-4111-4D8B-A2BC-FECF66916645}" dt="2024-11-23T15:31:09.873" v="2839" actId="6264"/>
          <ac:spMkLst>
            <pc:docMk/>
            <pc:sldMk cId="3242565344" sldId="521"/>
            <ac:spMk id="7" creationId="{CBF8277C-FD8C-ED92-2147-B641C52C99ED}"/>
          </ac:spMkLst>
        </pc:spChg>
        <pc:spChg chg="add del mod">
          <ac:chgData name="Nguyen Bich Ngoc" userId="66b5d03f9f54eb73" providerId="LiveId" clId="{8ADC498B-4111-4D8B-A2BC-FECF66916645}" dt="2024-11-23T15:31:09.873" v="2839" actId="6264"/>
          <ac:spMkLst>
            <pc:docMk/>
            <pc:sldMk cId="3242565344" sldId="521"/>
            <ac:spMk id="8" creationId="{9A1B7257-311E-FAA6-B518-36403B2D77ED}"/>
          </ac:spMkLst>
        </pc:spChg>
        <pc:spChg chg="add del mod">
          <ac:chgData name="Nguyen Bich Ngoc" userId="66b5d03f9f54eb73" providerId="LiveId" clId="{8ADC498B-4111-4D8B-A2BC-FECF66916645}" dt="2024-11-23T15:31:09.873" v="2839" actId="6264"/>
          <ac:spMkLst>
            <pc:docMk/>
            <pc:sldMk cId="3242565344" sldId="521"/>
            <ac:spMk id="9" creationId="{97470DC6-A73C-B74D-C8F9-6E5534CE71FC}"/>
          </ac:spMkLst>
        </pc:spChg>
        <pc:spChg chg="add del mod">
          <ac:chgData name="Nguyen Bich Ngoc" userId="66b5d03f9f54eb73" providerId="LiveId" clId="{8ADC498B-4111-4D8B-A2BC-FECF66916645}" dt="2024-11-23T15:31:09.873" v="2839" actId="6264"/>
          <ac:spMkLst>
            <pc:docMk/>
            <pc:sldMk cId="3242565344" sldId="521"/>
            <ac:spMk id="10" creationId="{2E90F1D1-BA14-3EB4-009D-B0A1F1CED591}"/>
          </ac:spMkLst>
        </pc:spChg>
        <pc:spChg chg="add del mod">
          <ac:chgData name="Nguyen Bich Ngoc" userId="66b5d03f9f54eb73" providerId="LiveId" clId="{8ADC498B-4111-4D8B-A2BC-FECF66916645}" dt="2024-11-23T15:31:09.873" v="2839" actId="6264"/>
          <ac:spMkLst>
            <pc:docMk/>
            <pc:sldMk cId="3242565344" sldId="521"/>
            <ac:spMk id="11" creationId="{163726F3-155D-9812-D30A-45DED62D5328}"/>
          </ac:spMkLst>
        </pc:spChg>
      </pc:sldChg>
      <pc:sldChg chg="addSp delSp modSp mod chgLayout">
        <pc:chgData name="Nguyen Bich Ngoc" userId="66b5d03f9f54eb73" providerId="LiveId" clId="{8ADC498B-4111-4D8B-A2BC-FECF66916645}" dt="2024-11-23T15:31:09.873" v="2839" actId="6264"/>
        <pc:sldMkLst>
          <pc:docMk/>
          <pc:sldMk cId="459013311" sldId="529"/>
        </pc:sldMkLst>
        <pc:spChg chg="mod ord">
          <ac:chgData name="Nguyen Bich Ngoc" userId="66b5d03f9f54eb73" providerId="LiveId" clId="{8ADC498B-4111-4D8B-A2BC-FECF66916645}" dt="2024-11-23T15:31:09.873" v="2839" actId="6264"/>
          <ac:spMkLst>
            <pc:docMk/>
            <pc:sldMk cId="459013311" sldId="529"/>
            <ac:spMk id="2" creationId="{D5A17016-BDF5-39C3-69DE-42957A3890A8}"/>
          </ac:spMkLst>
        </pc:spChg>
        <pc:spChg chg="mod ord">
          <ac:chgData name="Nguyen Bich Ngoc" userId="66b5d03f9f54eb73" providerId="LiveId" clId="{8ADC498B-4111-4D8B-A2BC-FECF66916645}" dt="2024-11-23T15:31:09.873" v="2839" actId="6264"/>
          <ac:spMkLst>
            <pc:docMk/>
            <pc:sldMk cId="459013311" sldId="529"/>
            <ac:spMk id="3" creationId="{240FE15F-348E-5450-C077-A138C7ED471C}"/>
          </ac:spMkLst>
        </pc:spChg>
        <pc:spChg chg="mod ord">
          <ac:chgData name="Nguyen Bich Ngoc" userId="66b5d03f9f54eb73" providerId="LiveId" clId="{8ADC498B-4111-4D8B-A2BC-FECF66916645}" dt="2024-11-23T15:31:09.873" v="2839" actId="6264"/>
          <ac:spMkLst>
            <pc:docMk/>
            <pc:sldMk cId="459013311" sldId="529"/>
            <ac:spMk id="4" creationId="{43A0D91C-0929-A9DA-FF02-A07B05D3BEF9}"/>
          </ac:spMkLst>
        </pc:spChg>
        <pc:spChg chg="mod ord">
          <ac:chgData name="Nguyen Bich Ngoc" userId="66b5d03f9f54eb73" providerId="LiveId" clId="{8ADC498B-4111-4D8B-A2BC-FECF66916645}" dt="2024-11-23T15:31:09.873" v="2839" actId="6264"/>
          <ac:spMkLst>
            <pc:docMk/>
            <pc:sldMk cId="459013311" sldId="529"/>
            <ac:spMk id="5" creationId="{1CDF4EF0-E915-2EDC-B647-B20B15A876D8}"/>
          </ac:spMkLst>
        </pc:spChg>
        <pc:spChg chg="add del mod">
          <ac:chgData name="Nguyen Bich Ngoc" userId="66b5d03f9f54eb73" providerId="LiveId" clId="{8ADC498B-4111-4D8B-A2BC-FECF66916645}" dt="2024-11-23T15:31:09.873" v="2839" actId="6264"/>
          <ac:spMkLst>
            <pc:docMk/>
            <pc:sldMk cId="459013311" sldId="529"/>
            <ac:spMk id="6" creationId="{08B26AD8-2670-DE69-EDE6-5F97996A5E30}"/>
          </ac:spMkLst>
        </pc:spChg>
        <pc:spChg chg="add del mod">
          <ac:chgData name="Nguyen Bich Ngoc" userId="66b5d03f9f54eb73" providerId="LiveId" clId="{8ADC498B-4111-4D8B-A2BC-FECF66916645}" dt="2024-11-23T15:31:09.873" v="2839" actId="6264"/>
          <ac:spMkLst>
            <pc:docMk/>
            <pc:sldMk cId="459013311" sldId="529"/>
            <ac:spMk id="8" creationId="{6DBC39D0-C2A6-AD0D-2EBB-9A1DE059C336}"/>
          </ac:spMkLst>
        </pc:spChg>
        <pc:spChg chg="add del mod">
          <ac:chgData name="Nguyen Bich Ngoc" userId="66b5d03f9f54eb73" providerId="LiveId" clId="{8ADC498B-4111-4D8B-A2BC-FECF66916645}" dt="2024-11-23T15:31:09.873" v="2839" actId="6264"/>
          <ac:spMkLst>
            <pc:docMk/>
            <pc:sldMk cId="459013311" sldId="529"/>
            <ac:spMk id="9" creationId="{F6E60C99-3185-D05C-CFBA-E1D5BB87CBBC}"/>
          </ac:spMkLst>
        </pc:spChg>
        <pc:spChg chg="add del mod">
          <ac:chgData name="Nguyen Bich Ngoc" userId="66b5d03f9f54eb73" providerId="LiveId" clId="{8ADC498B-4111-4D8B-A2BC-FECF66916645}" dt="2024-11-23T15:31:09.873" v="2839" actId="6264"/>
          <ac:spMkLst>
            <pc:docMk/>
            <pc:sldMk cId="459013311" sldId="529"/>
            <ac:spMk id="10" creationId="{372D1AA2-94C5-8BC2-2FF7-E67D776947A7}"/>
          </ac:spMkLst>
        </pc:spChg>
        <pc:spChg chg="add del mod">
          <ac:chgData name="Nguyen Bich Ngoc" userId="66b5d03f9f54eb73" providerId="LiveId" clId="{8ADC498B-4111-4D8B-A2BC-FECF66916645}" dt="2024-11-23T15:31:09.873" v="2839" actId="6264"/>
          <ac:spMkLst>
            <pc:docMk/>
            <pc:sldMk cId="459013311" sldId="529"/>
            <ac:spMk id="11" creationId="{92A42F77-1978-410F-E8FA-3762D6DC3693}"/>
          </ac:spMkLst>
        </pc:spChg>
        <pc:graphicFrameChg chg="mod ord">
          <ac:chgData name="Nguyen Bich Ngoc" userId="66b5d03f9f54eb73" providerId="LiveId" clId="{8ADC498B-4111-4D8B-A2BC-FECF66916645}" dt="2024-11-23T15:31:09.873" v="2839" actId="6264"/>
          <ac:graphicFrameMkLst>
            <pc:docMk/>
            <pc:sldMk cId="459013311" sldId="529"/>
            <ac:graphicFrameMk id="7" creationId="{DFAED1B0-338C-D824-4348-5CC50A7B26F8}"/>
          </ac:graphicFrameMkLst>
        </pc:graphicFrameChg>
      </pc:sldChg>
      <pc:sldChg chg="addSp delSp modSp mod chgLayout">
        <pc:chgData name="Nguyen Bich Ngoc" userId="66b5d03f9f54eb73" providerId="LiveId" clId="{8ADC498B-4111-4D8B-A2BC-FECF66916645}" dt="2024-11-23T15:31:09.873" v="2839" actId="6264"/>
        <pc:sldMkLst>
          <pc:docMk/>
          <pc:sldMk cId="2366766638" sldId="531"/>
        </pc:sldMkLst>
        <pc:spChg chg="mod ord">
          <ac:chgData name="Nguyen Bich Ngoc" userId="66b5d03f9f54eb73" providerId="LiveId" clId="{8ADC498B-4111-4D8B-A2BC-FECF66916645}" dt="2024-11-23T15:31:09.873" v="2839" actId="6264"/>
          <ac:spMkLst>
            <pc:docMk/>
            <pc:sldMk cId="2366766638" sldId="531"/>
            <ac:spMk id="2" creationId="{D5A17016-BDF5-39C3-69DE-42957A3890A8}"/>
          </ac:spMkLst>
        </pc:spChg>
        <pc:spChg chg="mod ord">
          <ac:chgData name="Nguyen Bich Ngoc" userId="66b5d03f9f54eb73" providerId="LiveId" clId="{8ADC498B-4111-4D8B-A2BC-FECF66916645}" dt="2024-11-23T15:31:09.873" v="2839" actId="6264"/>
          <ac:spMkLst>
            <pc:docMk/>
            <pc:sldMk cId="2366766638" sldId="531"/>
            <ac:spMk id="3" creationId="{240FE15F-348E-5450-C077-A138C7ED471C}"/>
          </ac:spMkLst>
        </pc:spChg>
        <pc:spChg chg="mod ord">
          <ac:chgData name="Nguyen Bich Ngoc" userId="66b5d03f9f54eb73" providerId="LiveId" clId="{8ADC498B-4111-4D8B-A2BC-FECF66916645}" dt="2024-11-23T15:31:09.873" v="2839" actId="6264"/>
          <ac:spMkLst>
            <pc:docMk/>
            <pc:sldMk cId="2366766638" sldId="531"/>
            <ac:spMk id="4" creationId="{43A0D91C-0929-A9DA-FF02-A07B05D3BEF9}"/>
          </ac:spMkLst>
        </pc:spChg>
        <pc:spChg chg="mod ord">
          <ac:chgData name="Nguyen Bich Ngoc" userId="66b5d03f9f54eb73" providerId="LiveId" clId="{8ADC498B-4111-4D8B-A2BC-FECF66916645}" dt="2024-11-23T15:31:09.873" v="2839" actId="6264"/>
          <ac:spMkLst>
            <pc:docMk/>
            <pc:sldMk cId="2366766638" sldId="531"/>
            <ac:spMk id="5" creationId="{44CE8476-9FB7-F77F-79FB-C42A180F4251}"/>
          </ac:spMkLst>
        </pc:spChg>
        <pc:spChg chg="add del mod">
          <ac:chgData name="Nguyen Bich Ngoc" userId="66b5d03f9f54eb73" providerId="LiveId" clId="{8ADC498B-4111-4D8B-A2BC-FECF66916645}" dt="2024-11-23T15:31:09.873" v="2839" actId="6264"/>
          <ac:spMkLst>
            <pc:docMk/>
            <pc:sldMk cId="2366766638" sldId="531"/>
            <ac:spMk id="6" creationId="{93BFD94B-ECED-54B3-BF4E-62C0E31B0D1F}"/>
          </ac:spMkLst>
        </pc:spChg>
        <pc:spChg chg="add del mod">
          <ac:chgData name="Nguyen Bich Ngoc" userId="66b5d03f9f54eb73" providerId="LiveId" clId="{8ADC498B-4111-4D8B-A2BC-FECF66916645}" dt="2024-11-23T15:31:09.873" v="2839" actId="6264"/>
          <ac:spMkLst>
            <pc:docMk/>
            <pc:sldMk cId="2366766638" sldId="531"/>
            <ac:spMk id="8" creationId="{72DD5853-2D79-32E2-6764-FE278DED3F43}"/>
          </ac:spMkLst>
        </pc:spChg>
        <pc:spChg chg="add del mod">
          <ac:chgData name="Nguyen Bich Ngoc" userId="66b5d03f9f54eb73" providerId="LiveId" clId="{8ADC498B-4111-4D8B-A2BC-FECF66916645}" dt="2024-11-23T15:31:09.873" v="2839" actId="6264"/>
          <ac:spMkLst>
            <pc:docMk/>
            <pc:sldMk cId="2366766638" sldId="531"/>
            <ac:spMk id="9" creationId="{83BBE370-1E3C-FA6A-35CC-BA4C4B0300DF}"/>
          </ac:spMkLst>
        </pc:spChg>
        <pc:spChg chg="add del mod">
          <ac:chgData name="Nguyen Bich Ngoc" userId="66b5d03f9f54eb73" providerId="LiveId" clId="{8ADC498B-4111-4D8B-A2BC-FECF66916645}" dt="2024-11-23T15:31:09.873" v="2839" actId="6264"/>
          <ac:spMkLst>
            <pc:docMk/>
            <pc:sldMk cId="2366766638" sldId="531"/>
            <ac:spMk id="10" creationId="{5D4C6EE7-9AF5-E0F6-F007-EFD0DCFD9B17}"/>
          </ac:spMkLst>
        </pc:spChg>
        <pc:spChg chg="add del mod">
          <ac:chgData name="Nguyen Bich Ngoc" userId="66b5d03f9f54eb73" providerId="LiveId" clId="{8ADC498B-4111-4D8B-A2BC-FECF66916645}" dt="2024-11-23T15:31:09.873" v="2839" actId="6264"/>
          <ac:spMkLst>
            <pc:docMk/>
            <pc:sldMk cId="2366766638" sldId="531"/>
            <ac:spMk id="11" creationId="{C2ED4E47-41B2-8F7B-6430-0D24DC8898A8}"/>
          </ac:spMkLst>
        </pc:spChg>
        <pc:graphicFrameChg chg="mod ord">
          <ac:chgData name="Nguyen Bich Ngoc" userId="66b5d03f9f54eb73" providerId="LiveId" clId="{8ADC498B-4111-4D8B-A2BC-FECF66916645}" dt="2024-11-23T15:31:09.873" v="2839" actId="6264"/>
          <ac:graphicFrameMkLst>
            <pc:docMk/>
            <pc:sldMk cId="2366766638" sldId="531"/>
            <ac:graphicFrameMk id="7" creationId="{DFAED1B0-338C-D824-4348-5CC50A7B26F8}"/>
          </ac:graphicFrameMkLst>
        </pc:graphicFrameChg>
      </pc:sldChg>
      <pc:sldChg chg="addSp delSp modSp mod chgLayout">
        <pc:chgData name="Nguyen Bich Ngoc" userId="66b5d03f9f54eb73" providerId="LiveId" clId="{8ADC498B-4111-4D8B-A2BC-FECF66916645}" dt="2024-11-23T15:31:09.873" v="2839" actId="6264"/>
        <pc:sldMkLst>
          <pc:docMk/>
          <pc:sldMk cId="2951955730" sldId="534"/>
        </pc:sldMkLst>
        <pc:spChg chg="mod ord">
          <ac:chgData name="Nguyen Bich Ngoc" userId="66b5d03f9f54eb73" providerId="LiveId" clId="{8ADC498B-4111-4D8B-A2BC-FECF66916645}" dt="2024-11-23T15:31:09.873" v="2839" actId="6264"/>
          <ac:spMkLst>
            <pc:docMk/>
            <pc:sldMk cId="2951955730" sldId="534"/>
            <ac:spMk id="2" creationId="{77251CE2-B8AE-2008-994E-753ACBB2ADE8}"/>
          </ac:spMkLst>
        </pc:spChg>
        <pc:spChg chg="mod ord">
          <ac:chgData name="Nguyen Bich Ngoc" userId="66b5d03f9f54eb73" providerId="LiveId" clId="{8ADC498B-4111-4D8B-A2BC-FECF66916645}" dt="2024-11-23T15:31:09.873" v="2839" actId="6264"/>
          <ac:spMkLst>
            <pc:docMk/>
            <pc:sldMk cId="2951955730" sldId="534"/>
            <ac:spMk id="3" creationId="{B639A1B0-66D8-84AB-7867-BCFE96DFA982}"/>
          </ac:spMkLst>
        </pc:spChg>
        <pc:spChg chg="mod ord">
          <ac:chgData name="Nguyen Bich Ngoc" userId="66b5d03f9f54eb73" providerId="LiveId" clId="{8ADC498B-4111-4D8B-A2BC-FECF66916645}" dt="2024-11-23T15:31:09.873" v="2839" actId="6264"/>
          <ac:spMkLst>
            <pc:docMk/>
            <pc:sldMk cId="2951955730" sldId="534"/>
            <ac:spMk id="4" creationId="{AE88D90C-5C28-F438-D52B-1CB4585FB6D9}"/>
          </ac:spMkLst>
        </pc:spChg>
        <pc:spChg chg="mod ord">
          <ac:chgData name="Nguyen Bich Ngoc" userId="66b5d03f9f54eb73" providerId="LiveId" clId="{8ADC498B-4111-4D8B-A2BC-FECF66916645}" dt="2024-11-23T15:31:09.873" v="2839" actId="6264"/>
          <ac:spMkLst>
            <pc:docMk/>
            <pc:sldMk cId="2951955730" sldId="534"/>
            <ac:spMk id="5" creationId="{FF6B7D98-9125-A1B3-1B5A-44E90E186E59}"/>
          </ac:spMkLst>
        </pc:spChg>
        <pc:spChg chg="mod ord">
          <ac:chgData name="Nguyen Bich Ngoc" userId="66b5d03f9f54eb73" providerId="LiveId" clId="{8ADC498B-4111-4D8B-A2BC-FECF66916645}" dt="2024-11-23T15:31:09.873" v="2839" actId="6264"/>
          <ac:spMkLst>
            <pc:docMk/>
            <pc:sldMk cId="2951955730" sldId="534"/>
            <ac:spMk id="6" creationId="{3CCEF7B5-6424-419A-E312-8FAC19B96BD7}"/>
          </ac:spMkLst>
        </pc:spChg>
        <pc:spChg chg="add del mod">
          <ac:chgData name="Nguyen Bich Ngoc" userId="66b5d03f9f54eb73" providerId="LiveId" clId="{8ADC498B-4111-4D8B-A2BC-FECF66916645}" dt="2024-11-23T15:31:09.873" v="2839" actId="6264"/>
          <ac:spMkLst>
            <pc:docMk/>
            <pc:sldMk cId="2951955730" sldId="534"/>
            <ac:spMk id="7" creationId="{E352ECE0-C261-B813-FC30-1DAA82FF21D3}"/>
          </ac:spMkLst>
        </pc:spChg>
        <pc:spChg chg="add del mod">
          <ac:chgData name="Nguyen Bich Ngoc" userId="66b5d03f9f54eb73" providerId="LiveId" clId="{8ADC498B-4111-4D8B-A2BC-FECF66916645}" dt="2024-11-23T15:31:09.873" v="2839" actId="6264"/>
          <ac:spMkLst>
            <pc:docMk/>
            <pc:sldMk cId="2951955730" sldId="534"/>
            <ac:spMk id="9" creationId="{78C8427A-E3E0-4FC8-692C-C4C9F7051D41}"/>
          </ac:spMkLst>
        </pc:spChg>
        <pc:spChg chg="add del mod">
          <ac:chgData name="Nguyen Bich Ngoc" userId="66b5d03f9f54eb73" providerId="LiveId" clId="{8ADC498B-4111-4D8B-A2BC-FECF66916645}" dt="2024-11-23T15:31:09.873" v="2839" actId="6264"/>
          <ac:spMkLst>
            <pc:docMk/>
            <pc:sldMk cId="2951955730" sldId="534"/>
            <ac:spMk id="10" creationId="{51871D75-8BFD-51C4-55FA-AC3CEEADAB10}"/>
          </ac:spMkLst>
        </pc:spChg>
        <pc:spChg chg="add del mod">
          <ac:chgData name="Nguyen Bich Ngoc" userId="66b5d03f9f54eb73" providerId="LiveId" clId="{8ADC498B-4111-4D8B-A2BC-FECF66916645}" dt="2024-11-23T15:31:09.873" v="2839" actId="6264"/>
          <ac:spMkLst>
            <pc:docMk/>
            <pc:sldMk cId="2951955730" sldId="534"/>
            <ac:spMk id="12" creationId="{146AD589-E680-D382-1358-F11780D0655D}"/>
          </ac:spMkLst>
        </pc:spChg>
        <pc:spChg chg="add del mod">
          <ac:chgData name="Nguyen Bich Ngoc" userId="66b5d03f9f54eb73" providerId="LiveId" clId="{8ADC498B-4111-4D8B-A2BC-FECF66916645}" dt="2024-11-23T15:31:09.873" v="2839" actId="6264"/>
          <ac:spMkLst>
            <pc:docMk/>
            <pc:sldMk cId="2951955730" sldId="534"/>
            <ac:spMk id="15" creationId="{F45FC56B-B570-AA24-1C55-BF2998BBEF6F}"/>
          </ac:spMkLst>
        </pc:spChg>
      </pc:sldChg>
      <pc:sldChg chg="addSp delSp modSp mod chgLayout">
        <pc:chgData name="Nguyen Bich Ngoc" userId="66b5d03f9f54eb73" providerId="LiveId" clId="{8ADC498B-4111-4D8B-A2BC-FECF66916645}" dt="2024-11-23T15:31:09.873" v="2839" actId="6264"/>
        <pc:sldMkLst>
          <pc:docMk/>
          <pc:sldMk cId="3378517411" sldId="535"/>
        </pc:sldMkLst>
        <pc:spChg chg="mod ord">
          <ac:chgData name="Nguyen Bich Ngoc" userId="66b5d03f9f54eb73" providerId="LiveId" clId="{8ADC498B-4111-4D8B-A2BC-FECF66916645}" dt="2024-11-23T15:31:09.873" v="2839" actId="6264"/>
          <ac:spMkLst>
            <pc:docMk/>
            <pc:sldMk cId="3378517411" sldId="535"/>
            <ac:spMk id="2" creationId="{77251CE2-B8AE-2008-994E-753ACBB2ADE8}"/>
          </ac:spMkLst>
        </pc:spChg>
        <pc:spChg chg="mod ord">
          <ac:chgData name="Nguyen Bich Ngoc" userId="66b5d03f9f54eb73" providerId="LiveId" clId="{8ADC498B-4111-4D8B-A2BC-FECF66916645}" dt="2024-11-23T15:31:09.873" v="2839" actId="6264"/>
          <ac:spMkLst>
            <pc:docMk/>
            <pc:sldMk cId="3378517411" sldId="535"/>
            <ac:spMk id="3" creationId="{B639A1B0-66D8-84AB-7867-BCFE96DFA982}"/>
          </ac:spMkLst>
        </pc:spChg>
        <pc:spChg chg="mod ord">
          <ac:chgData name="Nguyen Bich Ngoc" userId="66b5d03f9f54eb73" providerId="LiveId" clId="{8ADC498B-4111-4D8B-A2BC-FECF66916645}" dt="2024-11-23T15:31:09.873" v="2839" actId="6264"/>
          <ac:spMkLst>
            <pc:docMk/>
            <pc:sldMk cId="3378517411" sldId="535"/>
            <ac:spMk id="4" creationId="{AE88D90C-5C28-F438-D52B-1CB4585FB6D9}"/>
          </ac:spMkLst>
        </pc:spChg>
        <pc:spChg chg="mod ord">
          <ac:chgData name="Nguyen Bich Ngoc" userId="66b5d03f9f54eb73" providerId="LiveId" clId="{8ADC498B-4111-4D8B-A2BC-FECF66916645}" dt="2024-11-23T15:31:09.873" v="2839" actId="6264"/>
          <ac:spMkLst>
            <pc:docMk/>
            <pc:sldMk cId="3378517411" sldId="535"/>
            <ac:spMk id="5" creationId="{FF6B7D98-9125-A1B3-1B5A-44E90E186E59}"/>
          </ac:spMkLst>
        </pc:spChg>
        <pc:spChg chg="mod ord">
          <ac:chgData name="Nguyen Bich Ngoc" userId="66b5d03f9f54eb73" providerId="LiveId" clId="{8ADC498B-4111-4D8B-A2BC-FECF66916645}" dt="2024-11-23T15:31:09.873" v="2839" actId="6264"/>
          <ac:spMkLst>
            <pc:docMk/>
            <pc:sldMk cId="3378517411" sldId="535"/>
            <ac:spMk id="6" creationId="{5B58DC6B-99FF-C2AD-4942-578298F531A2}"/>
          </ac:spMkLst>
        </pc:spChg>
        <pc:spChg chg="add del mod">
          <ac:chgData name="Nguyen Bich Ngoc" userId="66b5d03f9f54eb73" providerId="LiveId" clId="{8ADC498B-4111-4D8B-A2BC-FECF66916645}" dt="2024-11-23T15:31:09.873" v="2839" actId="6264"/>
          <ac:spMkLst>
            <pc:docMk/>
            <pc:sldMk cId="3378517411" sldId="535"/>
            <ac:spMk id="7" creationId="{09820B57-2430-2246-3816-FED43363EF44}"/>
          </ac:spMkLst>
        </pc:spChg>
        <pc:spChg chg="add del mod">
          <ac:chgData name="Nguyen Bich Ngoc" userId="66b5d03f9f54eb73" providerId="LiveId" clId="{8ADC498B-4111-4D8B-A2BC-FECF66916645}" dt="2024-11-23T15:31:09.873" v="2839" actId="6264"/>
          <ac:spMkLst>
            <pc:docMk/>
            <pc:sldMk cId="3378517411" sldId="535"/>
            <ac:spMk id="8" creationId="{5747EBA9-CB75-5AD7-494F-1F3A1D9624D5}"/>
          </ac:spMkLst>
        </pc:spChg>
        <pc:spChg chg="add del mod">
          <ac:chgData name="Nguyen Bich Ngoc" userId="66b5d03f9f54eb73" providerId="LiveId" clId="{8ADC498B-4111-4D8B-A2BC-FECF66916645}" dt="2024-11-23T15:31:09.873" v="2839" actId="6264"/>
          <ac:spMkLst>
            <pc:docMk/>
            <pc:sldMk cId="3378517411" sldId="535"/>
            <ac:spMk id="9" creationId="{3C0A9E89-2156-D944-A175-F169342B4788}"/>
          </ac:spMkLst>
        </pc:spChg>
        <pc:spChg chg="add del mod">
          <ac:chgData name="Nguyen Bich Ngoc" userId="66b5d03f9f54eb73" providerId="LiveId" clId="{8ADC498B-4111-4D8B-A2BC-FECF66916645}" dt="2024-11-23T15:31:09.873" v="2839" actId="6264"/>
          <ac:spMkLst>
            <pc:docMk/>
            <pc:sldMk cId="3378517411" sldId="535"/>
            <ac:spMk id="10" creationId="{88E319F4-8C68-67CF-DD58-3533146913FC}"/>
          </ac:spMkLst>
        </pc:spChg>
        <pc:spChg chg="add del mod">
          <ac:chgData name="Nguyen Bich Ngoc" userId="66b5d03f9f54eb73" providerId="LiveId" clId="{8ADC498B-4111-4D8B-A2BC-FECF66916645}" dt="2024-11-23T15:31:09.873" v="2839" actId="6264"/>
          <ac:spMkLst>
            <pc:docMk/>
            <pc:sldMk cId="3378517411" sldId="535"/>
            <ac:spMk id="12" creationId="{55EE235A-0756-2DFE-8344-F1810D158C9D}"/>
          </ac:spMkLst>
        </pc:spChg>
      </pc:sldChg>
      <pc:sldChg chg="addSp delSp modSp mod chgLayout">
        <pc:chgData name="Nguyen Bich Ngoc" userId="66b5d03f9f54eb73" providerId="LiveId" clId="{8ADC498B-4111-4D8B-A2BC-FECF66916645}" dt="2024-11-23T15:31:09.873" v="2839" actId="6264"/>
        <pc:sldMkLst>
          <pc:docMk/>
          <pc:sldMk cId="2804052334" sldId="539"/>
        </pc:sldMkLst>
        <pc:spChg chg="mod ord">
          <ac:chgData name="Nguyen Bich Ngoc" userId="66b5d03f9f54eb73" providerId="LiveId" clId="{8ADC498B-4111-4D8B-A2BC-FECF66916645}" dt="2024-11-23T15:31:09.873" v="2839" actId="6264"/>
          <ac:spMkLst>
            <pc:docMk/>
            <pc:sldMk cId="2804052334" sldId="539"/>
            <ac:spMk id="2" creationId="{1E38DCAC-D7B1-7020-562E-8368CB11A51F}"/>
          </ac:spMkLst>
        </pc:spChg>
        <pc:spChg chg="mod ord">
          <ac:chgData name="Nguyen Bich Ngoc" userId="66b5d03f9f54eb73" providerId="LiveId" clId="{8ADC498B-4111-4D8B-A2BC-FECF66916645}" dt="2024-11-23T15:31:09.873" v="2839" actId="6264"/>
          <ac:spMkLst>
            <pc:docMk/>
            <pc:sldMk cId="2804052334" sldId="539"/>
            <ac:spMk id="3" creationId="{63BBB747-C6CB-5C61-4E90-DC37C81CA2F0}"/>
          </ac:spMkLst>
        </pc:spChg>
        <pc:spChg chg="mod ord">
          <ac:chgData name="Nguyen Bich Ngoc" userId="66b5d03f9f54eb73" providerId="LiveId" clId="{8ADC498B-4111-4D8B-A2BC-FECF66916645}" dt="2024-11-23T15:31:09.873" v="2839" actId="6264"/>
          <ac:spMkLst>
            <pc:docMk/>
            <pc:sldMk cId="2804052334" sldId="539"/>
            <ac:spMk id="4" creationId="{4558069A-DF51-F911-5E23-3D361A6C3DDD}"/>
          </ac:spMkLst>
        </pc:spChg>
        <pc:spChg chg="mod ord">
          <ac:chgData name="Nguyen Bich Ngoc" userId="66b5d03f9f54eb73" providerId="LiveId" clId="{8ADC498B-4111-4D8B-A2BC-FECF66916645}" dt="2024-11-23T15:31:09.873" v="2839" actId="6264"/>
          <ac:spMkLst>
            <pc:docMk/>
            <pc:sldMk cId="2804052334" sldId="539"/>
            <ac:spMk id="5" creationId="{DA9190A9-A2A6-E62F-B04F-61D20BD94813}"/>
          </ac:spMkLst>
        </pc:spChg>
        <pc:spChg chg="mod ord">
          <ac:chgData name="Nguyen Bich Ngoc" userId="66b5d03f9f54eb73" providerId="LiveId" clId="{8ADC498B-4111-4D8B-A2BC-FECF66916645}" dt="2024-11-23T15:31:09.873" v="2839" actId="6264"/>
          <ac:spMkLst>
            <pc:docMk/>
            <pc:sldMk cId="2804052334" sldId="539"/>
            <ac:spMk id="6" creationId="{6DBF561A-9370-C836-6184-9B9B3545D8B2}"/>
          </ac:spMkLst>
        </pc:spChg>
        <pc:spChg chg="add del mod">
          <ac:chgData name="Nguyen Bich Ngoc" userId="66b5d03f9f54eb73" providerId="LiveId" clId="{8ADC498B-4111-4D8B-A2BC-FECF66916645}" dt="2024-11-23T15:31:09.873" v="2839" actId="6264"/>
          <ac:spMkLst>
            <pc:docMk/>
            <pc:sldMk cId="2804052334" sldId="539"/>
            <ac:spMk id="7" creationId="{E50FCDC2-311E-FEB1-140D-E55CAF6F6157}"/>
          </ac:spMkLst>
        </pc:spChg>
        <pc:spChg chg="add del mod">
          <ac:chgData name="Nguyen Bich Ngoc" userId="66b5d03f9f54eb73" providerId="LiveId" clId="{8ADC498B-4111-4D8B-A2BC-FECF66916645}" dt="2024-11-23T15:31:09.873" v="2839" actId="6264"/>
          <ac:spMkLst>
            <pc:docMk/>
            <pc:sldMk cId="2804052334" sldId="539"/>
            <ac:spMk id="8" creationId="{C64EB9DA-07C5-462C-8E02-F6B66B643940}"/>
          </ac:spMkLst>
        </pc:spChg>
        <pc:spChg chg="add del mod">
          <ac:chgData name="Nguyen Bich Ngoc" userId="66b5d03f9f54eb73" providerId="LiveId" clId="{8ADC498B-4111-4D8B-A2BC-FECF66916645}" dt="2024-11-23T15:31:09.873" v="2839" actId="6264"/>
          <ac:spMkLst>
            <pc:docMk/>
            <pc:sldMk cId="2804052334" sldId="539"/>
            <ac:spMk id="9" creationId="{7541D3B7-1442-970F-C9C2-85AC6EA95E2A}"/>
          </ac:spMkLst>
        </pc:spChg>
        <pc:spChg chg="add del mod">
          <ac:chgData name="Nguyen Bich Ngoc" userId="66b5d03f9f54eb73" providerId="LiveId" clId="{8ADC498B-4111-4D8B-A2BC-FECF66916645}" dt="2024-11-23T15:31:09.873" v="2839" actId="6264"/>
          <ac:spMkLst>
            <pc:docMk/>
            <pc:sldMk cId="2804052334" sldId="539"/>
            <ac:spMk id="10" creationId="{7F8953C9-5B2A-8298-AD80-84E57F2CC694}"/>
          </ac:spMkLst>
        </pc:spChg>
        <pc:spChg chg="add del mod">
          <ac:chgData name="Nguyen Bich Ngoc" userId="66b5d03f9f54eb73" providerId="LiveId" clId="{8ADC498B-4111-4D8B-A2BC-FECF66916645}" dt="2024-11-23T15:31:09.873" v="2839" actId="6264"/>
          <ac:spMkLst>
            <pc:docMk/>
            <pc:sldMk cId="2804052334" sldId="539"/>
            <ac:spMk id="11" creationId="{FC9551F4-7579-2239-118F-1916242F3178}"/>
          </ac:spMkLst>
        </pc:spChg>
      </pc:sldChg>
      <pc:sldChg chg="addSp delSp modSp mod chgLayout">
        <pc:chgData name="Nguyen Bich Ngoc" userId="66b5d03f9f54eb73" providerId="LiveId" clId="{8ADC498B-4111-4D8B-A2BC-FECF66916645}" dt="2024-11-23T15:31:09.873" v="2839" actId="6264"/>
        <pc:sldMkLst>
          <pc:docMk/>
          <pc:sldMk cId="2653652531" sldId="540"/>
        </pc:sldMkLst>
        <pc:spChg chg="mod ord">
          <ac:chgData name="Nguyen Bich Ngoc" userId="66b5d03f9f54eb73" providerId="LiveId" clId="{8ADC498B-4111-4D8B-A2BC-FECF66916645}" dt="2024-11-23T15:31:09.873" v="2839" actId="6264"/>
          <ac:spMkLst>
            <pc:docMk/>
            <pc:sldMk cId="2653652531" sldId="540"/>
            <ac:spMk id="2" creationId="{E807D54A-8349-112C-AA0F-F90B3313C9D4}"/>
          </ac:spMkLst>
        </pc:spChg>
        <pc:spChg chg="mod ord">
          <ac:chgData name="Nguyen Bich Ngoc" userId="66b5d03f9f54eb73" providerId="LiveId" clId="{8ADC498B-4111-4D8B-A2BC-FECF66916645}" dt="2024-11-23T15:31:09.873" v="2839" actId="6264"/>
          <ac:spMkLst>
            <pc:docMk/>
            <pc:sldMk cId="2653652531" sldId="540"/>
            <ac:spMk id="3" creationId="{A5646AA8-D630-243A-876C-CEC5EAC04C82}"/>
          </ac:spMkLst>
        </pc:spChg>
        <pc:spChg chg="mod ord">
          <ac:chgData name="Nguyen Bich Ngoc" userId="66b5d03f9f54eb73" providerId="LiveId" clId="{8ADC498B-4111-4D8B-A2BC-FECF66916645}" dt="2024-11-23T15:31:09.873" v="2839" actId="6264"/>
          <ac:spMkLst>
            <pc:docMk/>
            <pc:sldMk cId="2653652531" sldId="540"/>
            <ac:spMk id="4" creationId="{BE7A6CB9-CA2B-C48D-4CE1-EF2F1E7EDFC1}"/>
          </ac:spMkLst>
        </pc:spChg>
        <pc:spChg chg="mod ord">
          <ac:chgData name="Nguyen Bich Ngoc" userId="66b5d03f9f54eb73" providerId="LiveId" clId="{8ADC498B-4111-4D8B-A2BC-FECF66916645}" dt="2024-11-23T15:31:09.873" v="2839" actId="6264"/>
          <ac:spMkLst>
            <pc:docMk/>
            <pc:sldMk cId="2653652531" sldId="540"/>
            <ac:spMk id="5" creationId="{63154C55-757E-B75F-880D-4BA4FD5AE762}"/>
          </ac:spMkLst>
        </pc:spChg>
        <pc:spChg chg="add del mod">
          <ac:chgData name="Nguyen Bich Ngoc" userId="66b5d03f9f54eb73" providerId="LiveId" clId="{8ADC498B-4111-4D8B-A2BC-FECF66916645}" dt="2024-11-23T15:31:09.873" v="2839" actId="6264"/>
          <ac:spMkLst>
            <pc:docMk/>
            <pc:sldMk cId="2653652531" sldId="540"/>
            <ac:spMk id="6" creationId="{32E24269-C978-725F-8E9E-81ED3DA1B8D7}"/>
          </ac:spMkLst>
        </pc:spChg>
        <pc:spChg chg="mod ord">
          <ac:chgData name="Nguyen Bich Ngoc" userId="66b5d03f9f54eb73" providerId="LiveId" clId="{8ADC498B-4111-4D8B-A2BC-FECF66916645}" dt="2024-11-23T15:31:09.873" v="2839" actId="6264"/>
          <ac:spMkLst>
            <pc:docMk/>
            <pc:sldMk cId="2653652531" sldId="540"/>
            <ac:spMk id="7" creationId="{8F859B4D-6C7E-BA15-ADA2-3359F144246D}"/>
          </ac:spMkLst>
        </pc:spChg>
        <pc:spChg chg="add del mod">
          <ac:chgData name="Nguyen Bich Ngoc" userId="66b5d03f9f54eb73" providerId="LiveId" clId="{8ADC498B-4111-4D8B-A2BC-FECF66916645}" dt="2024-11-23T15:31:09.873" v="2839" actId="6264"/>
          <ac:spMkLst>
            <pc:docMk/>
            <pc:sldMk cId="2653652531" sldId="540"/>
            <ac:spMk id="12" creationId="{7DE6A2DA-1B01-016A-DE7D-42455A51B013}"/>
          </ac:spMkLst>
        </pc:spChg>
        <pc:spChg chg="add del mod">
          <ac:chgData name="Nguyen Bich Ngoc" userId="66b5d03f9f54eb73" providerId="LiveId" clId="{8ADC498B-4111-4D8B-A2BC-FECF66916645}" dt="2024-11-23T15:31:09.873" v="2839" actId="6264"/>
          <ac:spMkLst>
            <pc:docMk/>
            <pc:sldMk cId="2653652531" sldId="540"/>
            <ac:spMk id="13" creationId="{E43EAD2A-D07A-EC32-96E8-2BD50999B2B5}"/>
          </ac:spMkLst>
        </pc:spChg>
        <pc:spChg chg="add del mod">
          <ac:chgData name="Nguyen Bich Ngoc" userId="66b5d03f9f54eb73" providerId="LiveId" clId="{8ADC498B-4111-4D8B-A2BC-FECF66916645}" dt="2024-11-23T15:31:09.873" v="2839" actId="6264"/>
          <ac:spMkLst>
            <pc:docMk/>
            <pc:sldMk cId="2653652531" sldId="540"/>
            <ac:spMk id="14" creationId="{C143302A-C2E0-7FBE-E4A4-6039C0D991BD}"/>
          </ac:spMkLst>
        </pc:spChg>
        <pc:spChg chg="add del mod">
          <ac:chgData name="Nguyen Bich Ngoc" userId="66b5d03f9f54eb73" providerId="LiveId" clId="{8ADC498B-4111-4D8B-A2BC-FECF66916645}" dt="2024-11-23T15:31:09.873" v="2839" actId="6264"/>
          <ac:spMkLst>
            <pc:docMk/>
            <pc:sldMk cId="2653652531" sldId="540"/>
            <ac:spMk id="15" creationId="{56EAC79C-62C2-AE97-3670-D39020F0A9DC}"/>
          </ac:spMkLst>
        </pc:spChg>
      </pc:sldChg>
      <pc:sldChg chg="addSp delSp modSp mod chgLayout">
        <pc:chgData name="Nguyen Bich Ngoc" userId="66b5d03f9f54eb73" providerId="LiveId" clId="{8ADC498B-4111-4D8B-A2BC-FECF66916645}" dt="2024-11-23T15:31:09.873" v="2839" actId="6264"/>
        <pc:sldMkLst>
          <pc:docMk/>
          <pc:sldMk cId="558806523" sldId="542"/>
        </pc:sldMkLst>
        <pc:spChg chg="mod ord">
          <ac:chgData name="Nguyen Bich Ngoc" userId="66b5d03f9f54eb73" providerId="LiveId" clId="{8ADC498B-4111-4D8B-A2BC-FECF66916645}" dt="2024-11-23T15:31:09.873" v="2839" actId="6264"/>
          <ac:spMkLst>
            <pc:docMk/>
            <pc:sldMk cId="558806523" sldId="542"/>
            <ac:spMk id="2" creationId="{9D48F780-23D1-F230-1D9E-0C3CA372EEB0}"/>
          </ac:spMkLst>
        </pc:spChg>
        <pc:spChg chg="mod ord">
          <ac:chgData name="Nguyen Bich Ngoc" userId="66b5d03f9f54eb73" providerId="LiveId" clId="{8ADC498B-4111-4D8B-A2BC-FECF66916645}" dt="2024-11-23T15:31:09.873" v="2839" actId="6264"/>
          <ac:spMkLst>
            <pc:docMk/>
            <pc:sldMk cId="558806523" sldId="542"/>
            <ac:spMk id="3" creationId="{EFA1D99A-B7F4-76B1-5295-1885970E4A54}"/>
          </ac:spMkLst>
        </pc:spChg>
        <pc:spChg chg="mod ord">
          <ac:chgData name="Nguyen Bich Ngoc" userId="66b5d03f9f54eb73" providerId="LiveId" clId="{8ADC498B-4111-4D8B-A2BC-FECF66916645}" dt="2024-11-23T15:31:09.873" v="2839" actId="6264"/>
          <ac:spMkLst>
            <pc:docMk/>
            <pc:sldMk cId="558806523" sldId="542"/>
            <ac:spMk id="4" creationId="{65345655-46EA-8D87-0938-E06421E5B97D}"/>
          </ac:spMkLst>
        </pc:spChg>
        <pc:spChg chg="mod ord">
          <ac:chgData name="Nguyen Bich Ngoc" userId="66b5d03f9f54eb73" providerId="LiveId" clId="{8ADC498B-4111-4D8B-A2BC-FECF66916645}" dt="2024-11-23T15:31:09.873" v="2839" actId="6264"/>
          <ac:spMkLst>
            <pc:docMk/>
            <pc:sldMk cId="558806523" sldId="542"/>
            <ac:spMk id="5" creationId="{388E0A44-3717-4284-534B-071E7E844BA4}"/>
          </ac:spMkLst>
        </pc:spChg>
        <pc:spChg chg="add del mod">
          <ac:chgData name="Nguyen Bich Ngoc" userId="66b5d03f9f54eb73" providerId="LiveId" clId="{8ADC498B-4111-4D8B-A2BC-FECF66916645}" dt="2024-11-23T15:31:09.873" v="2839" actId="6264"/>
          <ac:spMkLst>
            <pc:docMk/>
            <pc:sldMk cId="558806523" sldId="542"/>
            <ac:spMk id="6" creationId="{2CD15E65-A36B-34EB-EBC3-1C906DB3E472}"/>
          </ac:spMkLst>
        </pc:spChg>
        <pc:spChg chg="add del mod">
          <ac:chgData name="Nguyen Bich Ngoc" userId="66b5d03f9f54eb73" providerId="LiveId" clId="{8ADC498B-4111-4D8B-A2BC-FECF66916645}" dt="2024-11-23T15:31:09.873" v="2839" actId="6264"/>
          <ac:spMkLst>
            <pc:docMk/>
            <pc:sldMk cId="558806523" sldId="542"/>
            <ac:spMk id="7" creationId="{0BE16BF9-1BA9-A118-FBFB-85BCB6715CCC}"/>
          </ac:spMkLst>
        </pc:spChg>
        <pc:spChg chg="add del mod">
          <ac:chgData name="Nguyen Bich Ngoc" userId="66b5d03f9f54eb73" providerId="LiveId" clId="{8ADC498B-4111-4D8B-A2BC-FECF66916645}" dt="2024-11-23T15:31:09.873" v="2839" actId="6264"/>
          <ac:spMkLst>
            <pc:docMk/>
            <pc:sldMk cId="558806523" sldId="542"/>
            <ac:spMk id="8" creationId="{2FACB277-B2E6-425B-1427-A907E8F42337}"/>
          </ac:spMkLst>
        </pc:spChg>
        <pc:spChg chg="add del mod">
          <ac:chgData name="Nguyen Bich Ngoc" userId="66b5d03f9f54eb73" providerId="LiveId" clId="{8ADC498B-4111-4D8B-A2BC-FECF66916645}" dt="2024-11-23T15:31:09.873" v="2839" actId="6264"/>
          <ac:spMkLst>
            <pc:docMk/>
            <pc:sldMk cId="558806523" sldId="542"/>
            <ac:spMk id="10" creationId="{4A166EDC-B8FC-2384-65D1-575C83302D77}"/>
          </ac:spMkLst>
        </pc:spChg>
        <pc:spChg chg="add del mod ord">
          <ac:chgData name="Nguyen Bich Ngoc" userId="66b5d03f9f54eb73" providerId="LiveId" clId="{8ADC498B-4111-4D8B-A2BC-FECF66916645}" dt="2024-11-23T15:31:09.873" v="2839" actId="6264"/>
          <ac:spMkLst>
            <pc:docMk/>
            <pc:sldMk cId="558806523" sldId="542"/>
            <ac:spMk id="12" creationId="{F9C9F659-DE24-86F6-1470-12566BB2D4D6}"/>
          </ac:spMkLst>
        </pc:spChg>
      </pc:sldChg>
      <pc:sldChg chg="addSp delSp modSp mod chgLayout">
        <pc:chgData name="Nguyen Bich Ngoc" userId="66b5d03f9f54eb73" providerId="LiveId" clId="{8ADC498B-4111-4D8B-A2BC-FECF66916645}" dt="2024-11-23T15:31:09.873" v="2839" actId="6264"/>
        <pc:sldMkLst>
          <pc:docMk/>
          <pc:sldMk cId="1101074857" sldId="544"/>
        </pc:sldMkLst>
        <pc:spChg chg="add del mod">
          <ac:chgData name="Nguyen Bich Ngoc" userId="66b5d03f9f54eb73" providerId="LiveId" clId="{8ADC498B-4111-4D8B-A2BC-FECF66916645}" dt="2024-11-23T15:31:09.873" v="2839" actId="6264"/>
          <ac:spMkLst>
            <pc:docMk/>
            <pc:sldMk cId="1101074857" sldId="544"/>
            <ac:spMk id="2" creationId="{A42F170B-BF55-AC04-A175-0FAE3F4E71F6}"/>
          </ac:spMkLst>
        </pc:spChg>
        <pc:spChg chg="mod ord">
          <ac:chgData name="Nguyen Bich Ngoc" userId="66b5d03f9f54eb73" providerId="LiveId" clId="{8ADC498B-4111-4D8B-A2BC-FECF66916645}" dt="2024-11-23T15:31:09.873" v="2839" actId="6264"/>
          <ac:spMkLst>
            <pc:docMk/>
            <pc:sldMk cId="1101074857" sldId="544"/>
            <ac:spMk id="3" creationId="{05233706-15A7-3A2F-E564-CAF8F2533E95}"/>
          </ac:spMkLst>
        </pc:spChg>
        <pc:spChg chg="mod ord">
          <ac:chgData name="Nguyen Bich Ngoc" userId="66b5d03f9f54eb73" providerId="LiveId" clId="{8ADC498B-4111-4D8B-A2BC-FECF66916645}" dt="2024-11-23T15:31:09.873" v="2839" actId="6264"/>
          <ac:spMkLst>
            <pc:docMk/>
            <pc:sldMk cId="1101074857" sldId="544"/>
            <ac:spMk id="4" creationId="{C40FAA7E-9E88-792B-7979-F9A96126970E}"/>
          </ac:spMkLst>
        </pc:spChg>
        <pc:spChg chg="add del mod">
          <ac:chgData name="Nguyen Bich Ngoc" userId="66b5d03f9f54eb73" providerId="LiveId" clId="{8ADC498B-4111-4D8B-A2BC-FECF66916645}" dt="2024-11-23T15:31:09.873" v="2839" actId="6264"/>
          <ac:spMkLst>
            <pc:docMk/>
            <pc:sldMk cId="1101074857" sldId="544"/>
            <ac:spMk id="6" creationId="{FEE32299-1B5C-7822-42C1-1616278EAE4A}"/>
          </ac:spMkLst>
        </pc:spChg>
        <pc:spChg chg="add del mod">
          <ac:chgData name="Nguyen Bich Ngoc" userId="66b5d03f9f54eb73" providerId="LiveId" clId="{8ADC498B-4111-4D8B-A2BC-FECF66916645}" dt="2024-11-23T15:31:09.873" v="2839" actId="6264"/>
          <ac:spMkLst>
            <pc:docMk/>
            <pc:sldMk cId="1101074857" sldId="544"/>
            <ac:spMk id="8" creationId="{2F2C357E-95EB-96A9-AC2A-E12B6A9FA147}"/>
          </ac:spMkLst>
        </pc:spChg>
        <pc:spChg chg="mod ord">
          <ac:chgData name="Nguyen Bich Ngoc" userId="66b5d03f9f54eb73" providerId="LiveId" clId="{8ADC498B-4111-4D8B-A2BC-FECF66916645}" dt="2024-11-23T15:31:09.873" v="2839" actId="6264"/>
          <ac:spMkLst>
            <pc:docMk/>
            <pc:sldMk cId="1101074857" sldId="544"/>
            <ac:spMk id="9" creationId="{9BEBA3D2-B897-D8C1-D1B6-1C724BFFE2D4}"/>
          </ac:spMkLst>
        </pc:spChg>
        <pc:spChg chg="add del mod">
          <ac:chgData name="Nguyen Bich Ngoc" userId="66b5d03f9f54eb73" providerId="LiveId" clId="{8ADC498B-4111-4D8B-A2BC-FECF66916645}" dt="2024-11-23T15:31:09.873" v="2839" actId="6264"/>
          <ac:spMkLst>
            <pc:docMk/>
            <pc:sldMk cId="1101074857" sldId="544"/>
            <ac:spMk id="10" creationId="{88747D37-F6B9-4951-0263-CB09C3DCAFE0}"/>
          </ac:spMkLst>
        </pc:spChg>
        <pc:spChg chg="mod ord">
          <ac:chgData name="Nguyen Bich Ngoc" userId="66b5d03f9f54eb73" providerId="LiveId" clId="{8ADC498B-4111-4D8B-A2BC-FECF66916645}" dt="2024-11-23T15:31:09.873" v="2839" actId="6264"/>
          <ac:spMkLst>
            <pc:docMk/>
            <pc:sldMk cId="1101074857" sldId="544"/>
            <ac:spMk id="11" creationId="{FB569F17-8D6E-31DB-8BDF-E413095CF00B}"/>
          </ac:spMkLst>
        </pc:spChg>
        <pc:spChg chg="add del mod ord">
          <ac:chgData name="Nguyen Bich Ngoc" userId="66b5d03f9f54eb73" providerId="LiveId" clId="{8ADC498B-4111-4D8B-A2BC-FECF66916645}" dt="2024-11-23T15:31:09.873" v="2839" actId="6264"/>
          <ac:spMkLst>
            <pc:docMk/>
            <pc:sldMk cId="1101074857" sldId="544"/>
            <ac:spMk id="12" creationId="{1F44BE9D-4C53-FFA4-5414-E3D94A695384}"/>
          </ac:spMkLst>
        </pc:spChg>
      </pc:sldChg>
      <pc:sldChg chg="addSp delSp modSp mod chgLayout">
        <pc:chgData name="Nguyen Bich Ngoc" userId="66b5d03f9f54eb73" providerId="LiveId" clId="{8ADC498B-4111-4D8B-A2BC-FECF66916645}" dt="2024-11-23T15:31:09.873" v="2839" actId="6264"/>
        <pc:sldMkLst>
          <pc:docMk/>
          <pc:sldMk cId="489975630" sldId="547"/>
        </pc:sldMkLst>
        <pc:spChg chg="add del mod">
          <ac:chgData name="Nguyen Bich Ngoc" userId="66b5d03f9f54eb73" providerId="LiveId" clId="{8ADC498B-4111-4D8B-A2BC-FECF66916645}" dt="2024-11-23T15:31:09.873" v="2839" actId="6264"/>
          <ac:spMkLst>
            <pc:docMk/>
            <pc:sldMk cId="489975630" sldId="547"/>
            <ac:spMk id="2" creationId="{4FE256E8-99D1-121B-BFE3-1804E7524039}"/>
          </ac:spMkLst>
        </pc:spChg>
        <pc:spChg chg="mod ord">
          <ac:chgData name="Nguyen Bich Ngoc" userId="66b5d03f9f54eb73" providerId="LiveId" clId="{8ADC498B-4111-4D8B-A2BC-FECF66916645}" dt="2024-11-23T15:31:09.873" v="2839" actId="6264"/>
          <ac:spMkLst>
            <pc:docMk/>
            <pc:sldMk cId="489975630" sldId="547"/>
            <ac:spMk id="3" creationId="{E31087D1-1366-2C79-5DE1-2AF8F8CCBF77}"/>
          </ac:spMkLst>
        </pc:spChg>
        <pc:spChg chg="mod ord">
          <ac:chgData name="Nguyen Bich Ngoc" userId="66b5d03f9f54eb73" providerId="LiveId" clId="{8ADC498B-4111-4D8B-A2BC-FECF66916645}" dt="2024-11-23T15:31:09.873" v="2839" actId="6264"/>
          <ac:spMkLst>
            <pc:docMk/>
            <pc:sldMk cId="489975630" sldId="547"/>
            <ac:spMk id="4" creationId="{1E6264DE-60D8-1B11-AB13-8C898FFE1D85}"/>
          </ac:spMkLst>
        </pc:spChg>
        <pc:spChg chg="mod ord">
          <ac:chgData name="Nguyen Bich Ngoc" userId="66b5d03f9f54eb73" providerId="LiveId" clId="{8ADC498B-4111-4D8B-A2BC-FECF66916645}" dt="2024-11-23T15:31:09.873" v="2839" actId="6264"/>
          <ac:spMkLst>
            <pc:docMk/>
            <pc:sldMk cId="489975630" sldId="547"/>
            <ac:spMk id="5" creationId="{D538BF86-6D3F-A711-C17B-6A7F35E9B857}"/>
          </ac:spMkLst>
        </pc:spChg>
        <pc:spChg chg="mod ord">
          <ac:chgData name="Nguyen Bich Ngoc" userId="66b5d03f9f54eb73" providerId="LiveId" clId="{8ADC498B-4111-4D8B-A2BC-FECF66916645}" dt="2024-11-23T15:31:09.873" v="2839" actId="6264"/>
          <ac:spMkLst>
            <pc:docMk/>
            <pc:sldMk cId="489975630" sldId="547"/>
            <ac:spMk id="6" creationId="{E615FD1E-2D48-DD7E-F4CF-D817F37CC33E}"/>
          </ac:spMkLst>
        </pc:spChg>
        <pc:spChg chg="mod ord">
          <ac:chgData name="Nguyen Bich Ngoc" userId="66b5d03f9f54eb73" providerId="LiveId" clId="{8ADC498B-4111-4D8B-A2BC-FECF66916645}" dt="2024-11-23T15:31:09.873" v="2839" actId="6264"/>
          <ac:spMkLst>
            <pc:docMk/>
            <pc:sldMk cId="489975630" sldId="547"/>
            <ac:spMk id="7" creationId="{92DB6B25-1050-F0DF-A801-7D7247954D89}"/>
          </ac:spMkLst>
        </pc:spChg>
        <pc:spChg chg="mod ord">
          <ac:chgData name="Nguyen Bich Ngoc" userId="66b5d03f9f54eb73" providerId="LiveId" clId="{8ADC498B-4111-4D8B-A2BC-FECF66916645}" dt="2024-11-23T15:31:09.873" v="2839" actId="6264"/>
          <ac:spMkLst>
            <pc:docMk/>
            <pc:sldMk cId="489975630" sldId="547"/>
            <ac:spMk id="8" creationId="{C714F687-E9A9-9A41-C8D2-10C07225464F}"/>
          </ac:spMkLst>
        </pc:spChg>
        <pc:spChg chg="add del mod">
          <ac:chgData name="Nguyen Bich Ngoc" userId="66b5d03f9f54eb73" providerId="LiveId" clId="{8ADC498B-4111-4D8B-A2BC-FECF66916645}" dt="2024-11-23T15:31:09.873" v="2839" actId="6264"/>
          <ac:spMkLst>
            <pc:docMk/>
            <pc:sldMk cId="489975630" sldId="547"/>
            <ac:spMk id="9" creationId="{0C5942A6-2207-56D9-1BBC-BE7D73B8C8ED}"/>
          </ac:spMkLst>
        </pc:spChg>
        <pc:spChg chg="add del mod">
          <ac:chgData name="Nguyen Bich Ngoc" userId="66b5d03f9f54eb73" providerId="LiveId" clId="{8ADC498B-4111-4D8B-A2BC-FECF66916645}" dt="2024-11-23T15:31:09.873" v="2839" actId="6264"/>
          <ac:spMkLst>
            <pc:docMk/>
            <pc:sldMk cId="489975630" sldId="547"/>
            <ac:spMk id="11" creationId="{7AF81BCD-92F6-BBF7-323C-F60739096E3B}"/>
          </ac:spMkLst>
        </pc:spChg>
        <pc:spChg chg="mod ord">
          <ac:chgData name="Nguyen Bich Ngoc" userId="66b5d03f9f54eb73" providerId="LiveId" clId="{8ADC498B-4111-4D8B-A2BC-FECF66916645}" dt="2024-11-23T15:31:09.873" v="2839" actId="6264"/>
          <ac:spMkLst>
            <pc:docMk/>
            <pc:sldMk cId="489975630" sldId="547"/>
            <ac:spMk id="13" creationId="{FF23B943-37C4-E894-3F26-9191C8C94E09}"/>
          </ac:spMkLst>
        </pc:spChg>
        <pc:spChg chg="add del mod">
          <ac:chgData name="Nguyen Bich Ngoc" userId="66b5d03f9f54eb73" providerId="LiveId" clId="{8ADC498B-4111-4D8B-A2BC-FECF66916645}" dt="2024-11-23T15:31:09.873" v="2839" actId="6264"/>
          <ac:spMkLst>
            <pc:docMk/>
            <pc:sldMk cId="489975630" sldId="547"/>
            <ac:spMk id="14" creationId="{F8CF6799-C12A-9EA2-AB7E-F6188DC7B25B}"/>
          </ac:spMkLst>
        </pc:spChg>
        <pc:spChg chg="add del mod">
          <ac:chgData name="Nguyen Bich Ngoc" userId="66b5d03f9f54eb73" providerId="LiveId" clId="{8ADC498B-4111-4D8B-A2BC-FECF66916645}" dt="2024-11-23T15:31:09.873" v="2839" actId="6264"/>
          <ac:spMkLst>
            <pc:docMk/>
            <pc:sldMk cId="489975630" sldId="547"/>
            <ac:spMk id="15" creationId="{F9C42DFB-3056-42FC-51F6-19615818E5DA}"/>
          </ac:spMkLst>
        </pc:spChg>
        <pc:spChg chg="add del mod">
          <ac:chgData name="Nguyen Bich Ngoc" userId="66b5d03f9f54eb73" providerId="LiveId" clId="{8ADC498B-4111-4D8B-A2BC-FECF66916645}" dt="2024-11-23T15:31:09.873" v="2839" actId="6264"/>
          <ac:spMkLst>
            <pc:docMk/>
            <pc:sldMk cId="489975630" sldId="547"/>
            <ac:spMk id="16" creationId="{929D999D-57E1-9434-2A85-339E7A75493B}"/>
          </ac:spMkLst>
        </pc:spChg>
        <pc:spChg chg="add del mod">
          <ac:chgData name="Nguyen Bich Ngoc" userId="66b5d03f9f54eb73" providerId="LiveId" clId="{8ADC498B-4111-4D8B-A2BC-FECF66916645}" dt="2024-11-23T15:31:09.873" v="2839" actId="6264"/>
          <ac:spMkLst>
            <pc:docMk/>
            <pc:sldMk cId="489975630" sldId="547"/>
            <ac:spMk id="17" creationId="{10FA2784-79C4-E99D-C879-9AA26BF01767}"/>
          </ac:spMkLst>
        </pc:spChg>
        <pc:spChg chg="add del mod ord">
          <ac:chgData name="Nguyen Bich Ngoc" userId="66b5d03f9f54eb73" providerId="LiveId" clId="{8ADC498B-4111-4D8B-A2BC-FECF66916645}" dt="2024-11-23T15:31:09.873" v="2839" actId="6264"/>
          <ac:spMkLst>
            <pc:docMk/>
            <pc:sldMk cId="489975630" sldId="547"/>
            <ac:spMk id="18" creationId="{0D85D644-B9CB-AB09-205A-C15ED7D6D9CB}"/>
          </ac:spMkLst>
        </pc:spChg>
      </pc:sldChg>
      <pc:sldChg chg="addSp delSp modSp mod chgLayout">
        <pc:chgData name="Nguyen Bich Ngoc" userId="66b5d03f9f54eb73" providerId="LiveId" clId="{8ADC498B-4111-4D8B-A2BC-FECF66916645}" dt="2024-11-23T15:31:09.873" v="2839" actId="6264"/>
        <pc:sldMkLst>
          <pc:docMk/>
          <pc:sldMk cId="998055044" sldId="549"/>
        </pc:sldMkLst>
        <pc:spChg chg="add del mod">
          <ac:chgData name="Nguyen Bich Ngoc" userId="66b5d03f9f54eb73" providerId="LiveId" clId="{8ADC498B-4111-4D8B-A2BC-FECF66916645}" dt="2024-11-23T15:31:09.873" v="2839" actId="6264"/>
          <ac:spMkLst>
            <pc:docMk/>
            <pc:sldMk cId="998055044" sldId="549"/>
            <ac:spMk id="2" creationId="{6DB6AF27-7DF2-F0F7-E5BC-533AB053FF30}"/>
          </ac:spMkLst>
        </pc:spChg>
        <pc:spChg chg="mod ord">
          <ac:chgData name="Nguyen Bich Ngoc" userId="66b5d03f9f54eb73" providerId="LiveId" clId="{8ADC498B-4111-4D8B-A2BC-FECF66916645}" dt="2024-11-23T15:31:09.873" v="2839" actId="6264"/>
          <ac:spMkLst>
            <pc:docMk/>
            <pc:sldMk cId="998055044" sldId="549"/>
            <ac:spMk id="3" creationId="{92D25F99-07FD-00F0-5079-6FC419EF62EF}"/>
          </ac:spMkLst>
        </pc:spChg>
        <pc:spChg chg="mod ord">
          <ac:chgData name="Nguyen Bich Ngoc" userId="66b5d03f9f54eb73" providerId="LiveId" clId="{8ADC498B-4111-4D8B-A2BC-FECF66916645}" dt="2024-11-23T15:31:09.873" v="2839" actId="6264"/>
          <ac:spMkLst>
            <pc:docMk/>
            <pc:sldMk cId="998055044" sldId="549"/>
            <ac:spMk id="4" creationId="{4118A12B-F11B-73D3-52F0-F94C922F5CDF}"/>
          </ac:spMkLst>
        </pc:spChg>
        <pc:spChg chg="add del mod">
          <ac:chgData name="Nguyen Bich Ngoc" userId="66b5d03f9f54eb73" providerId="LiveId" clId="{8ADC498B-4111-4D8B-A2BC-FECF66916645}" dt="2024-11-23T15:31:09.873" v="2839" actId="6264"/>
          <ac:spMkLst>
            <pc:docMk/>
            <pc:sldMk cId="998055044" sldId="549"/>
            <ac:spMk id="5" creationId="{8249FF06-F286-FFCA-CE6D-D31CA33A81E4}"/>
          </ac:spMkLst>
        </pc:spChg>
        <pc:spChg chg="add del mod">
          <ac:chgData name="Nguyen Bich Ngoc" userId="66b5d03f9f54eb73" providerId="LiveId" clId="{8ADC498B-4111-4D8B-A2BC-FECF66916645}" dt="2024-11-23T15:31:09.873" v="2839" actId="6264"/>
          <ac:spMkLst>
            <pc:docMk/>
            <pc:sldMk cId="998055044" sldId="549"/>
            <ac:spMk id="7" creationId="{DAF1B473-8344-1D14-7FF9-19C20BA89469}"/>
          </ac:spMkLst>
        </pc:spChg>
        <pc:spChg chg="mod ord">
          <ac:chgData name="Nguyen Bich Ngoc" userId="66b5d03f9f54eb73" providerId="LiveId" clId="{8ADC498B-4111-4D8B-A2BC-FECF66916645}" dt="2024-11-23T15:31:09.873" v="2839" actId="6264"/>
          <ac:spMkLst>
            <pc:docMk/>
            <pc:sldMk cId="998055044" sldId="549"/>
            <ac:spMk id="8" creationId="{8EF96B0B-DD7E-5B54-2E34-C630B9FC3027}"/>
          </ac:spMkLst>
        </pc:spChg>
        <pc:spChg chg="add del mod">
          <ac:chgData name="Nguyen Bich Ngoc" userId="66b5d03f9f54eb73" providerId="LiveId" clId="{8ADC498B-4111-4D8B-A2BC-FECF66916645}" dt="2024-11-23T15:31:09.873" v="2839" actId="6264"/>
          <ac:spMkLst>
            <pc:docMk/>
            <pc:sldMk cId="998055044" sldId="549"/>
            <ac:spMk id="9" creationId="{DE28FD7C-2D86-CDD5-664A-2753C98F4A81}"/>
          </ac:spMkLst>
        </pc:spChg>
        <pc:spChg chg="mod ord">
          <ac:chgData name="Nguyen Bich Ngoc" userId="66b5d03f9f54eb73" providerId="LiveId" clId="{8ADC498B-4111-4D8B-A2BC-FECF66916645}" dt="2024-11-23T15:31:09.873" v="2839" actId="6264"/>
          <ac:spMkLst>
            <pc:docMk/>
            <pc:sldMk cId="998055044" sldId="549"/>
            <ac:spMk id="10" creationId="{A4D6078B-31C8-5575-8B07-4C2D3C1C2CAC}"/>
          </ac:spMkLst>
        </pc:spChg>
        <pc:spChg chg="add del mod ord">
          <ac:chgData name="Nguyen Bich Ngoc" userId="66b5d03f9f54eb73" providerId="LiveId" clId="{8ADC498B-4111-4D8B-A2BC-FECF66916645}" dt="2024-11-23T15:31:09.873" v="2839" actId="6264"/>
          <ac:spMkLst>
            <pc:docMk/>
            <pc:sldMk cId="998055044" sldId="549"/>
            <ac:spMk id="12" creationId="{309A8F5A-5B52-5DFC-0FBA-55E6ED237031}"/>
          </ac:spMkLst>
        </pc:spChg>
      </pc:sldChg>
      <pc:sldChg chg="addSp delSp modSp mod chgLayout">
        <pc:chgData name="Nguyen Bich Ngoc" userId="66b5d03f9f54eb73" providerId="LiveId" clId="{8ADC498B-4111-4D8B-A2BC-FECF66916645}" dt="2024-11-23T15:31:09.873" v="2839" actId="6264"/>
        <pc:sldMkLst>
          <pc:docMk/>
          <pc:sldMk cId="424660713" sldId="550"/>
        </pc:sldMkLst>
        <pc:spChg chg="mod ord">
          <ac:chgData name="Nguyen Bich Ngoc" userId="66b5d03f9f54eb73" providerId="LiveId" clId="{8ADC498B-4111-4D8B-A2BC-FECF66916645}" dt="2024-11-23T15:31:09.873" v="2839" actId="6264"/>
          <ac:spMkLst>
            <pc:docMk/>
            <pc:sldMk cId="424660713" sldId="550"/>
            <ac:spMk id="2" creationId="{30231458-9FFF-0569-7F3E-B4D02ADF12BE}"/>
          </ac:spMkLst>
        </pc:spChg>
        <pc:spChg chg="mod ord">
          <ac:chgData name="Nguyen Bich Ngoc" userId="66b5d03f9f54eb73" providerId="LiveId" clId="{8ADC498B-4111-4D8B-A2BC-FECF66916645}" dt="2024-11-23T15:31:09.873" v="2839" actId="6264"/>
          <ac:spMkLst>
            <pc:docMk/>
            <pc:sldMk cId="424660713" sldId="550"/>
            <ac:spMk id="3" creationId="{9BD5E92D-605C-AF96-068D-CA7320107181}"/>
          </ac:spMkLst>
        </pc:spChg>
        <pc:spChg chg="mod ord">
          <ac:chgData name="Nguyen Bich Ngoc" userId="66b5d03f9f54eb73" providerId="LiveId" clId="{8ADC498B-4111-4D8B-A2BC-FECF66916645}" dt="2024-11-23T15:31:09.873" v="2839" actId="6264"/>
          <ac:spMkLst>
            <pc:docMk/>
            <pc:sldMk cId="424660713" sldId="550"/>
            <ac:spMk id="4" creationId="{5B7F4117-AF21-C897-9483-6979E1A0816B}"/>
          </ac:spMkLst>
        </pc:spChg>
        <pc:spChg chg="mod ord">
          <ac:chgData name="Nguyen Bich Ngoc" userId="66b5d03f9f54eb73" providerId="LiveId" clId="{8ADC498B-4111-4D8B-A2BC-FECF66916645}" dt="2024-11-23T15:31:09.873" v="2839" actId="6264"/>
          <ac:spMkLst>
            <pc:docMk/>
            <pc:sldMk cId="424660713" sldId="550"/>
            <ac:spMk id="5" creationId="{F318B726-46FE-3B42-9896-F0AD7B2FC021}"/>
          </ac:spMkLst>
        </pc:spChg>
        <pc:spChg chg="add del mod">
          <ac:chgData name="Nguyen Bich Ngoc" userId="66b5d03f9f54eb73" providerId="LiveId" clId="{8ADC498B-4111-4D8B-A2BC-FECF66916645}" dt="2024-11-23T15:31:09.873" v="2839" actId="6264"/>
          <ac:spMkLst>
            <pc:docMk/>
            <pc:sldMk cId="424660713" sldId="550"/>
            <ac:spMk id="6" creationId="{54C430B1-1A11-C8D8-48AA-A99120B61B6B}"/>
          </ac:spMkLst>
        </pc:spChg>
        <pc:spChg chg="mod ord">
          <ac:chgData name="Nguyen Bich Ngoc" userId="66b5d03f9f54eb73" providerId="LiveId" clId="{8ADC498B-4111-4D8B-A2BC-FECF66916645}" dt="2024-11-23T15:31:09.873" v="2839" actId="6264"/>
          <ac:spMkLst>
            <pc:docMk/>
            <pc:sldMk cId="424660713" sldId="550"/>
            <ac:spMk id="8" creationId="{8D0261C9-8064-7F20-077D-832343828B50}"/>
          </ac:spMkLst>
        </pc:spChg>
        <pc:spChg chg="add del mod">
          <ac:chgData name="Nguyen Bich Ngoc" userId="66b5d03f9f54eb73" providerId="LiveId" clId="{8ADC498B-4111-4D8B-A2BC-FECF66916645}" dt="2024-11-23T15:31:09.873" v="2839" actId="6264"/>
          <ac:spMkLst>
            <pc:docMk/>
            <pc:sldMk cId="424660713" sldId="550"/>
            <ac:spMk id="9" creationId="{825ED2F1-313B-166E-650B-0599510D733C}"/>
          </ac:spMkLst>
        </pc:spChg>
        <pc:spChg chg="add del mod">
          <ac:chgData name="Nguyen Bich Ngoc" userId="66b5d03f9f54eb73" providerId="LiveId" clId="{8ADC498B-4111-4D8B-A2BC-FECF66916645}" dt="2024-11-23T15:31:09.873" v="2839" actId="6264"/>
          <ac:spMkLst>
            <pc:docMk/>
            <pc:sldMk cId="424660713" sldId="550"/>
            <ac:spMk id="10" creationId="{39B41301-1414-73D0-5908-1F0E68ACD8B5}"/>
          </ac:spMkLst>
        </pc:spChg>
        <pc:spChg chg="add del mod">
          <ac:chgData name="Nguyen Bich Ngoc" userId="66b5d03f9f54eb73" providerId="LiveId" clId="{8ADC498B-4111-4D8B-A2BC-FECF66916645}" dt="2024-11-23T15:31:09.873" v="2839" actId="6264"/>
          <ac:spMkLst>
            <pc:docMk/>
            <pc:sldMk cId="424660713" sldId="550"/>
            <ac:spMk id="11" creationId="{56A55827-6D9B-9046-9CDE-370719937830}"/>
          </ac:spMkLst>
        </pc:spChg>
        <pc:spChg chg="add del mod">
          <ac:chgData name="Nguyen Bich Ngoc" userId="66b5d03f9f54eb73" providerId="LiveId" clId="{8ADC498B-4111-4D8B-A2BC-FECF66916645}" dt="2024-11-23T15:31:09.873" v="2839" actId="6264"/>
          <ac:spMkLst>
            <pc:docMk/>
            <pc:sldMk cId="424660713" sldId="550"/>
            <ac:spMk id="12" creationId="{36B4704A-C4A1-5C95-4EA3-2425F6EC23FF}"/>
          </ac:spMkLst>
        </pc:spChg>
      </pc:sldChg>
      <pc:sldChg chg="addSp delSp modSp mod chgLayout">
        <pc:chgData name="Nguyen Bich Ngoc" userId="66b5d03f9f54eb73" providerId="LiveId" clId="{8ADC498B-4111-4D8B-A2BC-FECF66916645}" dt="2024-11-23T15:31:09.873" v="2839" actId="6264"/>
        <pc:sldMkLst>
          <pc:docMk/>
          <pc:sldMk cId="3656986441" sldId="551"/>
        </pc:sldMkLst>
        <pc:spChg chg="add del mod">
          <ac:chgData name="Nguyen Bich Ngoc" userId="66b5d03f9f54eb73" providerId="LiveId" clId="{8ADC498B-4111-4D8B-A2BC-FECF66916645}" dt="2024-11-23T15:31:09.873" v="2839" actId="6264"/>
          <ac:spMkLst>
            <pc:docMk/>
            <pc:sldMk cId="3656986441" sldId="551"/>
            <ac:spMk id="2" creationId="{890DD369-4DDE-C169-AA55-55CEA75A4225}"/>
          </ac:spMkLst>
        </pc:spChg>
        <pc:spChg chg="mod ord">
          <ac:chgData name="Nguyen Bich Ngoc" userId="66b5d03f9f54eb73" providerId="LiveId" clId="{8ADC498B-4111-4D8B-A2BC-FECF66916645}" dt="2024-11-23T15:31:09.873" v="2839" actId="6264"/>
          <ac:spMkLst>
            <pc:docMk/>
            <pc:sldMk cId="3656986441" sldId="551"/>
            <ac:spMk id="3" creationId="{E31087D1-1366-2C79-5DE1-2AF8F8CCBF77}"/>
          </ac:spMkLst>
        </pc:spChg>
        <pc:spChg chg="mod ord">
          <ac:chgData name="Nguyen Bich Ngoc" userId="66b5d03f9f54eb73" providerId="LiveId" clId="{8ADC498B-4111-4D8B-A2BC-FECF66916645}" dt="2024-11-23T15:31:09.873" v="2839" actId="6264"/>
          <ac:spMkLst>
            <pc:docMk/>
            <pc:sldMk cId="3656986441" sldId="551"/>
            <ac:spMk id="4" creationId="{1E6264DE-60D8-1B11-AB13-8C898FFE1D85}"/>
          </ac:spMkLst>
        </pc:spChg>
        <pc:spChg chg="mod ord">
          <ac:chgData name="Nguyen Bich Ngoc" userId="66b5d03f9f54eb73" providerId="LiveId" clId="{8ADC498B-4111-4D8B-A2BC-FECF66916645}" dt="2024-11-23T15:31:09.873" v="2839" actId="6264"/>
          <ac:spMkLst>
            <pc:docMk/>
            <pc:sldMk cId="3656986441" sldId="551"/>
            <ac:spMk id="5" creationId="{D538BF86-6D3F-A711-C17B-6A7F35E9B857}"/>
          </ac:spMkLst>
        </pc:spChg>
        <pc:spChg chg="mod ord">
          <ac:chgData name="Nguyen Bich Ngoc" userId="66b5d03f9f54eb73" providerId="LiveId" clId="{8ADC498B-4111-4D8B-A2BC-FECF66916645}" dt="2024-11-23T15:31:09.873" v="2839" actId="6264"/>
          <ac:spMkLst>
            <pc:docMk/>
            <pc:sldMk cId="3656986441" sldId="551"/>
            <ac:spMk id="6" creationId="{E615FD1E-2D48-DD7E-F4CF-D817F37CC33E}"/>
          </ac:spMkLst>
        </pc:spChg>
        <pc:spChg chg="mod ord">
          <ac:chgData name="Nguyen Bich Ngoc" userId="66b5d03f9f54eb73" providerId="LiveId" clId="{8ADC498B-4111-4D8B-A2BC-FECF66916645}" dt="2024-11-23T15:31:09.873" v="2839" actId="6264"/>
          <ac:spMkLst>
            <pc:docMk/>
            <pc:sldMk cId="3656986441" sldId="551"/>
            <ac:spMk id="7" creationId="{92DB6B25-1050-F0DF-A801-7D7247954D89}"/>
          </ac:spMkLst>
        </pc:spChg>
        <pc:spChg chg="mod ord">
          <ac:chgData name="Nguyen Bich Ngoc" userId="66b5d03f9f54eb73" providerId="LiveId" clId="{8ADC498B-4111-4D8B-A2BC-FECF66916645}" dt="2024-11-23T15:31:09.873" v="2839" actId="6264"/>
          <ac:spMkLst>
            <pc:docMk/>
            <pc:sldMk cId="3656986441" sldId="551"/>
            <ac:spMk id="8" creationId="{C714F687-E9A9-9A41-C8D2-10C07225464F}"/>
          </ac:spMkLst>
        </pc:spChg>
        <pc:spChg chg="add del mod">
          <ac:chgData name="Nguyen Bich Ngoc" userId="66b5d03f9f54eb73" providerId="LiveId" clId="{8ADC498B-4111-4D8B-A2BC-FECF66916645}" dt="2024-11-23T15:31:09.873" v="2839" actId="6264"/>
          <ac:spMkLst>
            <pc:docMk/>
            <pc:sldMk cId="3656986441" sldId="551"/>
            <ac:spMk id="11" creationId="{3AA73B7A-B25C-26D9-971F-C3F74419EA56}"/>
          </ac:spMkLst>
        </pc:spChg>
        <pc:spChg chg="add del mod">
          <ac:chgData name="Nguyen Bich Ngoc" userId="66b5d03f9f54eb73" providerId="LiveId" clId="{8ADC498B-4111-4D8B-A2BC-FECF66916645}" dt="2024-11-23T15:31:09.873" v="2839" actId="6264"/>
          <ac:spMkLst>
            <pc:docMk/>
            <pc:sldMk cId="3656986441" sldId="551"/>
            <ac:spMk id="12" creationId="{0775065A-4415-9F00-AB67-979960A1A83B}"/>
          </ac:spMkLst>
        </pc:spChg>
        <pc:spChg chg="mod ord">
          <ac:chgData name="Nguyen Bich Ngoc" userId="66b5d03f9f54eb73" providerId="LiveId" clId="{8ADC498B-4111-4D8B-A2BC-FECF66916645}" dt="2024-11-23T15:31:09.873" v="2839" actId="6264"/>
          <ac:spMkLst>
            <pc:docMk/>
            <pc:sldMk cId="3656986441" sldId="551"/>
            <ac:spMk id="18" creationId="{F41AE136-1F20-45CD-26A3-4E9BF4BCCE37}"/>
          </ac:spMkLst>
        </pc:spChg>
        <pc:spChg chg="add del mod">
          <ac:chgData name="Nguyen Bich Ngoc" userId="66b5d03f9f54eb73" providerId="LiveId" clId="{8ADC498B-4111-4D8B-A2BC-FECF66916645}" dt="2024-11-23T15:31:09.873" v="2839" actId="6264"/>
          <ac:spMkLst>
            <pc:docMk/>
            <pc:sldMk cId="3656986441" sldId="551"/>
            <ac:spMk id="19" creationId="{32E951BE-3E33-63BC-96BC-50C1D605E460}"/>
          </ac:spMkLst>
        </pc:spChg>
        <pc:spChg chg="add del mod">
          <ac:chgData name="Nguyen Bich Ngoc" userId="66b5d03f9f54eb73" providerId="LiveId" clId="{8ADC498B-4111-4D8B-A2BC-FECF66916645}" dt="2024-11-23T15:31:09.873" v="2839" actId="6264"/>
          <ac:spMkLst>
            <pc:docMk/>
            <pc:sldMk cId="3656986441" sldId="551"/>
            <ac:spMk id="20" creationId="{7BC75FE9-D7E9-EF11-0BDA-0E24492F2FF7}"/>
          </ac:spMkLst>
        </pc:spChg>
        <pc:spChg chg="add del mod">
          <ac:chgData name="Nguyen Bich Ngoc" userId="66b5d03f9f54eb73" providerId="LiveId" clId="{8ADC498B-4111-4D8B-A2BC-FECF66916645}" dt="2024-11-23T15:31:09.873" v="2839" actId="6264"/>
          <ac:spMkLst>
            <pc:docMk/>
            <pc:sldMk cId="3656986441" sldId="551"/>
            <ac:spMk id="21" creationId="{C0066804-CC38-B8BF-75B5-3EDC38D9485F}"/>
          </ac:spMkLst>
        </pc:spChg>
        <pc:spChg chg="add del mod">
          <ac:chgData name="Nguyen Bich Ngoc" userId="66b5d03f9f54eb73" providerId="LiveId" clId="{8ADC498B-4111-4D8B-A2BC-FECF66916645}" dt="2024-11-23T15:31:09.873" v="2839" actId="6264"/>
          <ac:spMkLst>
            <pc:docMk/>
            <pc:sldMk cId="3656986441" sldId="551"/>
            <ac:spMk id="22" creationId="{11210937-4668-DAF3-B3EB-18CCA3444EBA}"/>
          </ac:spMkLst>
        </pc:spChg>
        <pc:spChg chg="add del mod ord">
          <ac:chgData name="Nguyen Bich Ngoc" userId="66b5d03f9f54eb73" providerId="LiveId" clId="{8ADC498B-4111-4D8B-A2BC-FECF66916645}" dt="2024-11-23T15:31:09.873" v="2839" actId="6264"/>
          <ac:spMkLst>
            <pc:docMk/>
            <pc:sldMk cId="3656986441" sldId="551"/>
            <ac:spMk id="23" creationId="{BB19247D-408B-1813-4F37-2D5B1BAE5BA9}"/>
          </ac:spMkLst>
        </pc:spChg>
      </pc:sldChg>
      <pc:sldChg chg="addSp delSp modSp mod chgLayout">
        <pc:chgData name="Nguyen Bich Ngoc" userId="66b5d03f9f54eb73" providerId="LiveId" clId="{8ADC498B-4111-4D8B-A2BC-FECF66916645}" dt="2024-11-23T15:31:09.873" v="2839" actId="6264"/>
        <pc:sldMkLst>
          <pc:docMk/>
          <pc:sldMk cId="1451366844" sldId="554"/>
        </pc:sldMkLst>
        <pc:spChg chg="mod ord">
          <ac:chgData name="Nguyen Bich Ngoc" userId="66b5d03f9f54eb73" providerId="LiveId" clId="{8ADC498B-4111-4D8B-A2BC-FECF66916645}" dt="2024-11-23T15:31:09.873" v="2839" actId="6264"/>
          <ac:spMkLst>
            <pc:docMk/>
            <pc:sldMk cId="1451366844" sldId="554"/>
            <ac:spMk id="2" creationId="{30231458-9FFF-0569-7F3E-B4D02ADF12BE}"/>
          </ac:spMkLst>
        </pc:spChg>
        <pc:spChg chg="mod ord">
          <ac:chgData name="Nguyen Bich Ngoc" userId="66b5d03f9f54eb73" providerId="LiveId" clId="{8ADC498B-4111-4D8B-A2BC-FECF66916645}" dt="2024-11-23T15:31:09.873" v="2839" actId="6264"/>
          <ac:spMkLst>
            <pc:docMk/>
            <pc:sldMk cId="1451366844" sldId="554"/>
            <ac:spMk id="3" creationId="{9BD5E92D-605C-AF96-068D-CA7320107181}"/>
          </ac:spMkLst>
        </pc:spChg>
        <pc:spChg chg="mod ord">
          <ac:chgData name="Nguyen Bich Ngoc" userId="66b5d03f9f54eb73" providerId="LiveId" clId="{8ADC498B-4111-4D8B-A2BC-FECF66916645}" dt="2024-11-23T15:31:09.873" v="2839" actId="6264"/>
          <ac:spMkLst>
            <pc:docMk/>
            <pc:sldMk cId="1451366844" sldId="554"/>
            <ac:spMk id="4" creationId="{9664D00A-A723-8ACC-9004-BFC921EC9FF8}"/>
          </ac:spMkLst>
        </pc:spChg>
        <pc:spChg chg="mod ord">
          <ac:chgData name="Nguyen Bich Ngoc" userId="66b5d03f9f54eb73" providerId="LiveId" clId="{8ADC498B-4111-4D8B-A2BC-FECF66916645}" dt="2024-11-23T15:31:09.873" v="2839" actId="6264"/>
          <ac:spMkLst>
            <pc:docMk/>
            <pc:sldMk cId="1451366844" sldId="554"/>
            <ac:spMk id="5" creationId="{F318B726-46FE-3B42-9896-F0AD7B2FC021}"/>
          </ac:spMkLst>
        </pc:spChg>
        <pc:spChg chg="mod ord">
          <ac:chgData name="Nguyen Bich Ngoc" userId="66b5d03f9f54eb73" providerId="LiveId" clId="{8ADC498B-4111-4D8B-A2BC-FECF66916645}" dt="2024-11-23T15:31:09.873" v="2839" actId="6264"/>
          <ac:spMkLst>
            <pc:docMk/>
            <pc:sldMk cId="1451366844" sldId="554"/>
            <ac:spMk id="6" creationId="{CD802D48-4F3A-0FFC-5ABC-B60BFF2D69C2}"/>
          </ac:spMkLst>
        </pc:spChg>
        <pc:spChg chg="add del mod">
          <ac:chgData name="Nguyen Bich Ngoc" userId="66b5d03f9f54eb73" providerId="LiveId" clId="{8ADC498B-4111-4D8B-A2BC-FECF66916645}" dt="2024-11-23T15:31:09.873" v="2839" actId="6264"/>
          <ac:spMkLst>
            <pc:docMk/>
            <pc:sldMk cId="1451366844" sldId="554"/>
            <ac:spMk id="7" creationId="{BF120616-BAD7-8774-BFB9-9FE7E04445EE}"/>
          </ac:spMkLst>
        </pc:spChg>
        <pc:spChg chg="add del mod">
          <ac:chgData name="Nguyen Bich Ngoc" userId="66b5d03f9f54eb73" providerId="LiveId" clId="{8ADC498B-4111-4D8B-A2BC-FECF66916645}" dt="2024-11-23T15:31:09.873" v="2839" actId="6264"/>
          <ac:spMkLst>
            <pc:docMk/>
            <pc:sldMk cId="1451366844" sldId="554"/>
            <ac:spMk id="8" creationId="{9C3C3A86-F94F-55BB-0F80-93FA0D28BE07}"/>
          </ac:spMkLst>
        </pc:spChg>
        <pc:spChg chg="add del mod">
          <ac:chgData name="Nguyen Bich Ngoc" userId="66b5d03f9f54eb73" providerId="LiveId" clId="{8ADC498B-4111-4D8B-A2BC-FECF66916645}" dt="2024-11-23T15:31:09.873" v="2839" actId="6264"/>
          <ac:spMkLst>
            <pc:docMk/>
            <pc:sldMk cId="1451366844" sldId="554"/>
            <ac:spMk id="9" creationId="{C10B097E-4661-B6FF-6572-EDE5999FA0CF}"/>
          </ac:spMkLst>
        </pc:spChg>
        <pc:spChg chg="add del mod">
          <ac:chgData name="Nguyen Bich Ngoc" userId="66b5d03f9f54eb73" providerId="LiveId" clId="{8ADC498B-4111-4D8B-A2BC-FECF66916645}" dt="2024-11-23T15:31:09.873" v="2839" actId="6264"/>
          <ac:spMkLst>
            <pc:docMk/>
            <pc:sldMk cId="1451366844" sldId="554"/>
            <ac:spMk id="10" creationId="{5F03F43C-DF83-4120-1C84-D9976D901E9A}"/>
          </ac:spMkLst>
        </pc:spChg>
        <pc:spChg chg="add del mod">
          <ac:chgData name="Nguyen Bich Ngoc" userId="66b5d03f9f54eb73" providerId="LiveId" clId="{8ADC498B-4111-4D8B-A2BC-FECF66916645}" dt="2024-11-23T15:31:09.873" v="2839" actId="6264"/>
          <ac:spMkLst>
            <pc:docMk/>
            <pc:sldMk cId="1451366844" sldId="554"/>
            <ac:spMk id="11" creationId="{F21F204F-62DE-4943-177C-806290BC16B2}"/>
          </ac:spMkLst>
        </pc:spChg>
      </pc:sldChg>
      <pc:sldChg chg="addSp delSp modSp mod chgLayout">
        <pc:chgData name="Nguyen Bich Ngoc" userId="66b5d03f9f54eb73" providerId="LiveId" clId="{8ADC498B-4111-4D8B-A2BC-FECF66916645}" dt="2024-11-23T15:31:09.873" v="2839" actId="6264"/>
        <pc:sldMkLst>
          <pc:docMk/>
          <pc:sldMk cId="903372051" sldId="556"/>
        </pc:sldMkLst>
        <pc:spChg chg="mod ord">
          <ac:chgData name="Nguyen Bich Ngoc" userId="66b5d03f9f54eb73" providerId="LiveId" clId="{8ADC498B-4111-4D8B-A2BC-FECF66916645}" dt="2024-11-23T15:31:09.873" v="2839" actId="6264"/>
          <ac:spMkLst>
            <pc:docMk/>
            <pc:sldMk cId="903372051" sldId="556"/>
            <ac:spMk id="2" creationId="{7A02E293-E7EF-F05D-A250-0E83B08A84C3}"/>
          </ac:spMkLst>
        </pc:spChg>
        <pc:spChg chg="mod ord">
          <ac:chgData name="Nguyen Bich Ngoc" userId="66b5d03f9f54eb73" providerId="LiveId" clId="{8ADC498B-4111-4D8B-A2BC-FECF66916645}" dt="2024-11-23T15:31:09.873" v="2839" actId="6264"/>
          <ac:spMkLst>
            <pc:docMk/>
            <pc:sldMk cId="903372051" sldId="556"/>
            <ac:spMk id="3" creationId="{9DB3128D-6507-7B81-C5F4-B8911AEE2AED}"/>
          </ac:spMkLst>
        </pc:spChg>
        <pc:spChg chg="mod ord">
          <ac:chgData name="Nguyen Bich Ngoc" userId="66b5d03f9f54eb73" providerId="LiveId" clId="{8ADC498B-4111-4D8B-A2BC-FECF66916645}" dt="2024-11-23T15:31:09.873" v="2839" actId="6264"/>
          <ac:spMkLst>
            <pc:docMk/>
            <pc:sldMk cId="903372051" sldId="556"/>
            <ac:spMk id="4" creationId="{4EF1823F-7660-B255-DEEF-D936D1FD9031}"/>
          </ac:spMkLst>
        </pc:spChg>
        <pc:spChg chg="mod ord">
          <ac:chgData name="Nguyen Bich Ngoc" userId="66b5d03f9f54eb73" providerId="LiveId" clId="{8ADC498B-4111-4D8B-A2BC-FECF66916645}" dt="2024-11-23T15:31:09.873" v="2839" actId="6264"/>
          <ac:spMkLst>
            <pc:docMk/>
            <pc:sldMk cId="903372051" sldId="556"/>
            <ac:spMk id="5" creationId="{FC6FD0E1-85CF-1726-6413-9FFFAF8C4E1D}"/>
          </ac:spMkLst>
        </pc:spChg>
        <pc:spChg chg="mod ord">
          <ac:chgData name="Nguyen Bich Ngoc" userId="66b5d03f9f54eb73" providerId="LiveId" clId="{8ADC498B-4111-4D8B-A2BC-FECF66916645}" dt="2024-11-23T15:31:09.873" v="2839" actId="6264"/>
          <ac:spMkLst>
            <pc:docMk/>
            <pc:sldMk cId="903372051" sldId="556"/>
            <ac:spMk id="6" creationId="{CB25883C-0B03-0271-B999-AD7F7E1994EE}"/>
          </ac:spMkLst>
        </pc:spChg>
        <pc:spChg chg="add del mod">
          <ac:chgData name="Nguyen Bich Ngoc" userId="66b5d03f9f54eb73" providerId="LiveId" clId="{8ADC498B-4111-4D8B-A2BC-FECF66916645}" dt="2024-11-23T15:31:09.873" v="2839" actId="6264"/>
          <ac:spMkLst>
            <pc:docMk/>
            <pc:sldMk cId="903372051" sldId="556"/>
            <ac:spMk id="7" creationId="{EC2B4818-B2E0-2450-FD3C-E4CE75C04A61}"/>
          </ac:spMkLst>
        </pc:spChg>
        <pc:spChg chg="add del mod">
          <ac:chgData name="Nguyen Bich Ngoc" userId="66b5d03f9f54eb73" providerId="LiveId" clId="{8ADC498B-4111-4D8B-A2BC-FECF66916645}" dt="2024-11-23T15:31:09.873" v="2839" actId="6264"/>
          <ac:spMkLst>
            <pc:docMk/>
            <pc:sldMk cId="903372051" sldId="556"/>
            <ac:spMk id="8" creationId="{3299CEC6-2504-4447-C686-B8EB3E7AC993}"/>
          </ac:spMkLst>
        </pc:spChg>
        <pc:spChg chg="add del mod">
          <ac:chgData name="Nguyen Bich Ngoc" userId="66b5d03f9f54eb73" providerId="LiveId" clId="{8ADC498B-4111-4D8B-A2BC-FECF66916645}" dt="2024-11-23T15:31:09.873" v="2839" actId="6264"/>
          <ac:spMkLst>
            <pc:docMk/>
            <pc:sldMk cId="903372051" sldId="556"/>
            <ac:spMk id="9" creationId="{92815FCE-52B5-2C70-E8E4-2D0B0FC89B46}"/>
          </ac:spMkLst>
        </pc:spChg>
        <pc:spChg chg="add del mod">
          <ac:chgData name="Nguyen Bich Ngoc" userId="66b5d03f9f54eb73" providerId="LiveId" clId="{8ADC498B-4111-4D8B-A2BC-FECF66916645}" dt="2024-11-23T15:31:09.873" v="2839" actId="6264"/>
          <ac:spMkLst>
            <pc:docMk/>
            <pc:sldMk cId="903372051" sldId="556"/>
            <ac:spMk id="10" creationId="{4B2D5D50-BDB3-772D-CB17-5C1DC873B8A0}"/>
          </ac:spMkLst>
        </pc:spChg>
        <pc:spChg chg="add del mod">
          <ac:chgData name="Nguyen Bich Ngoc" userId="66b5d03f9f54eb73" providerId="LiveId" clId="{8ADC498B-4111-4D8B-A2BC-FECF66916645}" dt="2024-11-23T15:31:09.873" v="2839" actId="6264"/>
          <ac:spMkLst>
            <pc:docMk/>
            <pc:sldMk cId="903372051" sldId="556"/>
            <ac:spMk id="11" creationId="{B96668CC-25BC-BCC9-DFDC-6931D83408E2}"/>
          </ac:spMkLst>
        </pc:spChg>
      </pc:sldChg>
      <pc:sldChg chg="addSp delSp modSp mod chgLayout">
        <pc:chgData name="Nguyen Bich Ngoc" userId="66b5d03f9f54eb73" providerId="LiveId" clId="{8ADC498B-4111-4D8B-A2BC-FECF66916645}" dt="2024-11-23T15:31:09.873" v="2839" actId="6264"/>
        <pc:sldMkLst>
          <pc:docMk/>
          <pc:sldMk cId="1181334541" sldId="558"/>
        </pc:sldMkLst>
        <pc:spChg chg="mod ord">
          <ac:chgData name="Nguyen Bich Ngoc" userId="66b5d03f9f54eb73" providerId="LiveId" clId="{8ADC498B-4111-4D8B-A2BC-FECF66916645}" dt="2024-11-23T15:31:09.873" v="2839" actId="6264"/>
          <ac:spMkLst>
            <pc:docMk/>
            <pc:sldMk cId="1181334541" sldId="558"/>
            <ac:spMk id="2" creationId="{18742355-509F-2382-5954-50C4ED0D580C}"/>
          </ac:spMkLst>
        </pc:spChg>
        <pc:spChg chg="mod ord">
          <ac:chgData name="Nguyen Bich Ngoc" userId="66b5d03f9f54eb73" providerId="LiveId" clId="{8ADC498B-4111-4D8B-A2BC-FECF66916645}" dt="2024-11-23T15:31:09.873" v="2839" actId="6264"/>
          <ac:spMkLst>
            <pc:docMk/>
            <pc:sldMk cId="1181334541" sldId="558"/>
            <ac:spMk id="3" creationId="{92D25F99-07FD-00F0-5079-6FC419EF62EF}"/>
          </ac:spMkLst>
        </pc:spChg>
        <pc:spChg chg="mod ord">
          <ac:chgData name="Nguyen Bich Ngoc" userId="66b5d03f9f54eb73" providerId="LiveId" clId="{8ADC498B-4111-4D8B-A2BC-FECF66916645}" dt="2024-11-23T15:31:09.873" v="2839" actId="6264"/>
          <ac:spMkLst>
            <pc:docMk/>
            <pc:sldMk cId="1181334541" sldId="558"/>
            <ac:spMk id="4" creationId="{4118A12B-F11B-73D3-52F0-F94C922F5CDF}"/>
          </ac:spMkLst>
        </pc:spChg>
        <pc:spChg chg="add del mod">
          <ac:chgData name="Nguyen Bich Ngoc" userId="66b5d03f9f54eb73" providerId="LiveId" clId="{8ADC498B-4111-4D8B-A2BC-FECF66916645}" dt="2024-11-23T15:31:09.873" v="2839" actId="6264"/>
          <ac:spMkLst>
            <pc:docMk/>
            <pc:sldMk cId="1181334541" sldId="558"/>
            <ac:spMk id="5" creationId="{D8125D89-02F4-A216-80BB-4B878380A9BC}"/>
          </ac:spMkLst>
        </pc:spChg>
        <pc:spChg chg="add del mod">
          <ac:chgData name="Nguyen Bich Ngoc" userId="66b5d03f9f54eb73" providerId="LiveId" clId="{8ADC498B-4111-4D8B-A2BC-FECF66916645}" dt="2024-11-23T15:31:09.873" v="2839" actId="6264"/>
          <ac:spMkLst>
            <pc:docMk/>
            <pc:sldMk cId="1181334541" sldId="558"/>
            <ac:spMk id="7" creationId="{22932EF4-357B-7736-2CE5-D4D3B7D8BDFE}"/>
          </ac:spMkLst>
        </pc:spChg>
        <pc:spChg chg="add del mod">
          <ac:chgData name="Nguyen Bich Ngoc" userId="66b5d03f9f54eb73" providerId="LiveId" clId="{8ADC498B-4111-4D8B-A2BC-FECF66916645}" dt="2024-11-23T15:31:09.873" v="2839" actId="6264"/>
          <ac:spMkLst>
            <pc:docMk/>
            <pc:sldMk cId="1181334541" sldId="558"/>
            <ac:spMk id="8" creationId="{FC943877-1190-282B-FAE9-11D8551B63AD}"/>
          </ac:spMkLst>
        </pc:spChg>
        <pc:spChg chg="add del mod">
          <ac:chgData name="Nguyen Bich Ngoc" userId="66b5d03f9f54eb73" providerId="LiveId" clId="{8ADC498B-4111-4D8B-A2BC-FECF66916645}" dt="2024-11-23T15:31:09.873" v="2839" actId="6264"/>
          <ac:spMkLst>
            <pc:docMk/>
            <pc:sldMk cId="1181334541" sldId="558"/>
            <ac:spMk id="9" creationId="{AFEB831E-1A55-E4AD-841F-8F72314AF175}"/>
          </ac:spMkLst>
        </pc:spChg>
        <pc:spChg chg="mod ord">
          <ac:chgData name="Nguyen Bich Ngoc" userId="66b5d03f9f54eb73" providerId="LiveId" clId="{8ADC498B-4111-4D8B-A2BC-FECF66916645}" dt="2024-11-23T15:31:09.873" v="2839" actId="6264"/>
          <ac:spMkLst>
            <pc:docMk/>
            <pc:sldMk cId="1181334541" sldId="558"/>
            <ac:spMk id="10" creationId="{0281CF6D-EF8C-D8DD-1DC7-EADEE73920AC}"/>
          </ac:spMkLst>
        </pc:spChg>
        <pc:spChg chg="add del mod ord">
          <ac:chgData name="Nguyen Bich Ngoc" userId="66b5d03f9f54eb73" providerId="LiveId" clId="{8ADC498B-4111-4D8B-A2BC-FECF66916645}" dt="2024-11-23T15:31:09.873" v="2839" actId="6264"/>
          <ac:spMkLst>
            <pc:docMk/>
            <pc:sldMk cId="1181334541" sldId="558"/>
            <ac:spMk id="11" creationId="{FE42512E-EA7C-D611-3EEF-4822E8865DB4}"/>
          </ac:spMkLst>
        </pc:spChg>
      </pc:sldChg>
      <pc:sldChg chg="addSp delSp modSp mod chgLayout">
        <pc:chgData name="Nguyen Bich Ngoc" userId="66b5d03f9f54eb73" providerId="LiveId" clId="{8ADC498B-4111-4D8B-A2BC-FECF66916645}" dt="2024-11-23T15:31:09.873" v="2839" actId="6264"/>
        <pc:sldMkLst>
          <pc:docMk/>
          <pc:sldMk cId="666808487" sldId="560"/>
        </pc:sldMkLst>
        <pc:spChg chg="mod ord">
          <ac:chgData name="Nguyen Bich Ngoc" userId="66b5d03f9f54eb73" providerId="LiveId" clId="{8ADC498B-4111-4D8B-A2BC-FECF66916645}" dt="2024-11-23T15:31:09.873" v="2839" actId="6264"/>
          <ac:spMkLst>
            <pc:docMk/>
            <pc:sldMk cId="666808487" sldId="560"/>
            <ac:spMk id="2" creationId="{3AD80478-3545-213F-F767-3463CC6F0A14}"/>
          </ac:spMkLst>
        </pc:spChg>
        <pc:spChg chg="mod ord">
          <ac:chgData name="Nguyen Bich Ngoc" userId="66b5d03f9f54eb73" providerId="LiveId" clId="{8ADC498B-4111-4D8B-A2BC-FECF66916645}" dt="2024-11-23T15:31:09.873" v="2839" actId="6264"/>
          <ac:spMkLst>
            <pc:docMk/>
            <pc:sldMk cId="666808487" sldId="560"/>
            <ac:spMk id="3" creationId="{EED9C9A8-8266-2E42-DCD7-2F38DB8B3763}"/>
          </ac:spMkLst>
        </pc:spChg>
        <pc:spChg chg="mod ord">
          <ac:chgData name="Nguyen Bich Ngoc" userId="66b5d03f9f54eb73" providerId="LiveId" clId="{8ADC498B-4111-4D8B-A2BC-FECF66916645}" dt="2024-11-23T15:31:09.873" v="2839" actId="6264"/>
          <ac:spMkLst>
            <pc:docMk/>
            <pc:sldMk cId="666808487" sldId="560"/>
            <ac:spMk id="4" creationId="{B1BDA29E-A4FC-0F6D-4143-AD9038556114}"/>
          </ac:spMkLst>
        </pc:spChg>
        <pc:spChg chg="mod ord">
          <ac:chgData name="Nguyen Bich Ngoc" userId="66b5d03f9f54eb73" providerId="LiveId" clId="{8ADC498B-4111-4D8B-A2BC-FECF66916645}" dt="2024-11-23T15:31:09.873" v="2839" actId="6264"/>
          <ac:spMkLst>
            <pc:docMk/>
            <pc:sldMk cId="666808487" sldId="560"/>
            <ac:spMk id="5" creationId="{50FBFF21-EC1A-1167-EC4E-3C2250718FE5}"/>
          </ac:spMkLst>
        </pc:spChg>
        <pc:spChg chg="mod ord">
          <ac:chgData name="Nguyen Bich Ngoc" userId="66b5d03f9f54eb73" providerId="LiveId" clId="{8ADC498B-4111-4D8B-A2BC-FECF66916645}" dt="2024-11-23T15:31:09.873" v="2839" actId="6264"/>
          <ac:spMkLst>
            <pc:docMk/>
            <pc:sldMk cId="666808487" sldId="560"/>
            <ac:spMk id="6" creationId="{887355C5-ECD1-545A-E78C-EC8E0FB17B89}"/>
          </ac:spMkLst>
        </pc:spChg>
        <pc:spChg chg="add del mod">
          <ac:chgData name="Nguyen Bich Ngoc" userId="66b5d03f9f54eb73" providerId="LiveId" clId="{8ADC498B-4111-4D8B-A2BC-FECF66916645}" dt="2024-11-23T15:31:09.873" v="2839" actId="6264"/>
          <ac:spMkLst>
            <pc:docMk/>
            <pc:sldMk cId="666808487" sldId="560"/>
            <ac:spMk id="7" creationId="{C84EDD1F-163B-4C24-785F-82E1910FF853}"/>
          </ac:spMkLst>
        </pc:spChg>
        <pc:spChg chg="add del mod">
          <ac:chgData name="Nguyen Bich Ngoc" userId="66b5d03f9f54eb73" providerId="LiveId" clId="{8ADC498B-4111-4D8B-A2BC-FECF66916645}" dt="2024-11-23T15:31:09.873" v="2839" actId="6264"/>
          <ac:spMkLst>
            <pc:docMk/>
            <pc:sldMk cId="666808487" sldId="560"/>
            <ac:spMk id="8" creationId="{C35967F5-5445-27A4-C65D-6FE26B7E4FD1}"/>
          </ac:spMkLst>
        </pc:spChg>
        <pc:spChg chg="add del mod">
          <ac:chgData name="Nguyen Bich Ngoc" userId="66b5d03f9f54eb73" providerId="LiveId" clId="{8ADC498B-4111-4D8B-A2BC-FECF66916645}" dt="2024-11-23T15:31:09.873" v="2839" actId="6264"/>
          <ac:spMkLst>
            <pc:docMk/>
            <pc:sldMk cId="666808487" sldId="560"/>
            <ac:spMk id="9" creationId="{15637591-AE96-9989-DE84-D7E05DF6E93E}"/>
          </ac:spMkLst>
        </pc:spChg>
        <pc:spChg chg="add del mod">
          <ac:chgData name="Nguyen Bich Ngoc" userId="66b5d03f9f54eb73" providerId="LiveId" clId="{8ADC498B-4111-4D8B-A2BC-FECF66916645}" dt="2024-11-23T15:31:09.873" v="2839" actId="6264"/>
          <ac:spMkLst>
            <pc:docMk/>
            <pc:sldMk cId="666808487" sldId="560"/>
            <ac:spMk id="10" creationId="{69482984-FD3F-C0A5-869A-057F7BE6E714}"/>
          </ac:spMkLst>
        </pc:spChg>
        <pc:spChg chg="add del mod">
          <ac:chgData name="Nguyen Bich Ngoc" userId="66b5d03f9f54eb73" providerId="LiveId" clId="{8ADC498B-4111-4D8B-A2BC-FECF66916645}" dt="2024-11-23T15:31:09.873" v="2839" actId="6264"/>
          <ac:spMkLst>
            <pc:docMk/>
            <pc:sldMk cId="666808487" sldId="560"/>
            <ac:spMk id="11" creationId="{43757147-C060-6DE2-75B3-A8E3B45B30D6}"/>
          </ac:spMkLst>
        </pc:spChg>
      </pc:sldChg>
      <pc:sldChg chg="addSp delSp modSp mod chgLayout">
        <pc:chgData name="Nguyen Bich Ngoc" userId="66b5d03f9f54eb73" providerId="LiveId" clId="{8ADC498B-4111-4D8B-A2BC-FECF66916645}" dt="2024-11-23T15:31:09.873" v="2839" actId="6264"/>
        <pc:sldMkLst>
          <pc:docMk/>
          <pc:sldMk cId="2977975095" sldId="564"/>
        </pc:sldMkLst>
        <pc:spChg chg="mod ord">
          <ac:chgData name="Nguyen Bich Ngoc" userId="66b5d03f9f54eb73" providerId="LiveId" clId="{8ADC498B-4111-4D8B-A2BC-FECF66916645}" dt="2024-11-23T15:31:09.873" v="2839" actId="6264"/>
          <ac:spMkLst>
            <pc:docMk/>
            <pc:sldMk cId="2977975095" sldId="564"/>
            <ac:spMk id="2" creationId="{37C93A5C-E2D5-2C83-46E0-0C56A8B26B20}"/>
          </ac:spMkLst>
        </pc:spChg>
        <pc:spChg chg="mod ord">
          <ac:chgData name="Nguyen Bich Ngoc" userId="66b5d03f9f54eb73" providerId="LiveId" clId="{8ADC498B-4111-4D8B-A2BC-FECF66916645}" dt="2024-11-23T15:31:09.873" v="2839" actId="6264"/>
          <ac:spMkLst>
            <pc:docMk/>
            <pc:sldMk cId="2977975095" sldId="564"/>
            <ac:spMk id="3" creationId="{DEB8F86E-657A-8A9F-BF2E-1027AB54F9C3}"/>
          </ac:spMkLst>
        </pc:spChg>
        <pc:spChg chg="mod ord">
          <ac:chgData name="Nguyen Bich Ngoc" userId="66b5d03f9f54eb73" providerId="LiveId" clId="{8ADC498B-4111-4D8B-A2BC-FECF66916645}" dt="2024-11-23T15:31:09.873" v="2839" actId="6264"/>
          <ac:spMkLst>
            <pc:docMk/>
            <pc:sldMk cId="2977975095" sldId="564"/>
            <ac:spMk id="4" creationId="{C8144CF2-0C37-2C0D-FA35-767D0EC7BCB3}"/>
          </ac:spMkLst>
        </pc:spChg>
        <pc:spChg chg="mod ord">
          <ac:chgData name="Nguyen Bich Ngoc" userId="66b5d03f9f54eb73" providerId="LiveId" clId="{8ADC498B-4111-4D8B-A2BC-FECF66916645}" dt="2024-11-23T15:31:09.873" v="2839" actId="6264"/>
          <ac:spMkLst>
            <pc:docMk/>
            <pc:sldMk cId="2977975095" sldId="564"/>
            <ac:spMk id="5" creationId="{CA84D10B-B117-0E34-0598-A4CBBCE5BD6B}"/>
          </ac:spMkLst>
        </pc:spChg>
        <pc:spChg chg="mod ord">
          <ac:chgData name="Nguyen Bich Ngoc" userId="66b5d03f9f54eb73" providerId="LiveId" clId="{8ADC498B-4111-4D8B-A2BC-FECF66916645}" dt="2024-11-23T15:31:09.873" v="2839" actId="6264"/>
          <ac:spMkLst>
            <pc:docMk/>
            <pc:sldMk cId="2977975095" sldId="564"/>
            <ac:spMk id="6" creationId="{0E7266CD-F50F-A49C-E224-A4B07C9035EF}"/>
          </ac:spMkLst>
        </pc:spChg>
        <pc:spChg chg="add del mod">
          <ac:chgData name="Nguyen Bich Ngoc" userId="66b5d03f9f54eb73" providerId="LiveId" clId="{8ADC498B-4111-4D8B-A2BC-FECF66916645}" dt="2024-11-23T15:31:09.873" v="2839" actId="6264"/>
          <ac:spMkLst>
            <pc:docMk/>
            <pc:sldMk cId="2977975095" sldId="564"/>
            <ac:spMk id="7" creationId="{E8B837CF-7EE9-BFD0-63B7-14D579E75297}"/>
          </ac:spMkLst>
        </pc:spChg>
        <pc:spChg chg="add del mod">
          <ac:chgData name="Nguyen Bich Ngoc" userId="66b5d03f9f54eb73" providerId="LiveId" clId="{8ADC498B-4111-4D8B-A2BC-FECF66916645}" dt="2024-11-23T15:31:09.873" v="2839" actId="6264"/>
          <ac:spMkLst>
            <pc:docMk/>
            <pc:sldMk cId="2977975095" sldId="564"/>
            <ac:spMk id="8" creationId="{640AD4CE-B2F8-2292-F9D3-B08D1E6596DD}"/>
          </ac:spMkLst>
        </pc:spChg>
        <pc:spChg chg="add del mod">
          <ac:chgData name="Nguyen Bich Ngoc" userId="66b5d03f9f54eb73" providerId="LiveId" clId="{8ADC498B-4111-4D8B-A2BC-FECF66916645}" dt="2024-11-23T15:31:09.873" v="2839" actId="6264"/>
          <ac:spMkLst>
            <pc:docMk/>
            <pc:sldMk cId="2977975095" sldId="564"/>
            <ac:spMk id="9" creationId="{E70584BD-C2CF-D9AC-7525-927BE58CFA9E}"/>
          </ac:spMkLst>
        </pc:spChg>
        <pc:spChg chg="add del mod">
          <ac:chgData name="Nguyen Bich Ngoc" userId="66b5d03f9f54eb73" providerId="LiveId" clId="{8ADC498B-4111-4D8B-A2BC-FECF66916645}" dt="2024-11-23T15:31:09.873" v="2839" actId="6264"/>
          <ac:spMkLst>
            <pc:docMk/>
            <pc:sldMk cId="2977975095" sldId="564"/>
            <ac:spMk id="10" creationId="{F04EB541-8E16-3041-AB01-CACDF7D19E53}"/>
          </ac:spMkLst>
        </pc:spChg>
        <pc:spChg chg="add del mod">
          <ac:chgData name="Nguyen Bich Ngoc" userId="66b5d03f9f54eb73" providerId="LiveId" clId="{8ADC498B-4111-4D8B-A2BC-FECF66916645}" dt="2024-11-23T15:31:09.873" v="2839" actId="6264"/>
          <ac:spMkLst>
            <pc:docMk/>
            <pc:sldMk cId="2977975095" sldId="564"/>
            <ac:spMk id="11" creationId="{D996C970-5F20-E8AB-1B17-07DDDB51ED60}"/>
          </ac:spMkLst>
        </pc:spChg>
      </pc:sldChg>
      <pc:sldChg chg="addSp delSp modSp mod chgLayout">
        <pc:chgData name="Nguyen Bich Ngoc" userId="66b5d03f9f54eb73" providerId="LiveId" clId="{8ADC498B-4111-4D8B-A2BC-FECF66916645}" dt="2024-11-23T17:50:40.564" v="5763" actId="14100"/>
        <pc:sldMkLst>
          <pc:docMk/>
          <pc:sldMk cId="521327071" sldId="565"/>
        </pc:sldMkLst>
        <pc:spChg chg="mod ord">
          <ac:chgData name="Nguyen Bich Ngoc" userId="66b5d03f9f54eb73" providerId="LiveId" clId="{8ADC498B-4111-4D8B-A2BC-FECF66916645}" dt="2024-11-23T15:31:09.873" v="2839" actId="6264"/>
          <ac:spMkLst>
            <pc:docMk/>
            <pc:sldMk cId="521327071" sldId="565"/>
            <ac:spMk id="2" creationId="{37C93A5C-E2D5-2C83-46E0-0C56A8B26B20}"/>
          </ac:spMkLst>
        </pc:spChg>
        <pc:spChg chg="mod ord">
          <ac:chgData name="Nguyen Bich Ngoc" userId="66b5d03f9f54eb73" providerId="LiveId" clId="{8ADC498B-4111-4D8B-A2BC-FECF66916645}" dt="2024-11-23T15:31:09.873" v="2839" actId="6264"/>
          <ac:spMkLst>
            <pc:docMk/>
            <pc:sldMk cId="521327071" sldId="565"/>
            <ac:spMk id="3" creationId="{DEB8F86E-657A-8A9F-BF2E-1027AB54F9C3}"/>
          </ac:spMkLst>
        </pc:spChg>
        <pc:spChg chg="mod ord">
          <ac:chgData name="Nguyen Bich Ngoc" userId="66b5d03f9f54eb73" providerId="LiveId" clId="{8ADC498B-4111-4D8B-A2BC-FECF66916645}" dt="2024-11-23T15:31:09.873" v="2839" actId="6264"/>
          <ac:spMkLst>
            <pc:docMk/>
            <pc:sldMk cId="521327071" sldId="565"/>
            <ac:spMk id="4" creationId="{C8144CF2-0C37-2C0D-FA35-767D0EC7BCB3}"/>
          </ac:spMkLst>
        </pc:spChg>
        <pc:spChg chg="del mod ord">
          <ac:chgData name="Nguyen Bich Ngoc" userId="66b5d03f9f54eb73" providerId="LiveId" clId="{8ADC498B-4111-4D8B-A2BC-FECF66916645}" dt="2024-11-23T17:43:26.761" v="5601" actId="478"/>
          <ac:spMkLst>
            <pc:docMk/>
            <pc:sldMk cId="521327071" sldId="565"/>
            <ac:spMk id="5" creationId="{CA84D10B-B117-0E34-0598-A4CBBCE5BD6B}"/>
          </ac:spMkLst>
        </pc:spChg>
        <pc:spChg chg="mod ord">
          <ac:chgData name="Nguyen Bich Ngoc" userId="66b5d03f9f54eb73" providerId="LiveId" clId="{8ADC498B-4111-4D8B-A2BC-FECF66916645}" dt="2024-11-23T15:31:09.873" v="2839" actId="6264"/>
          <ac:spMkLst>
            <pc:docMk/>
            <pc:sldMk cId="521327071" sldId="565"/>
            <ac:spMk id="6" creationId="{7A12D7CC-D473-FCC1-3E86-0AEB143C8BD4}"/>
          </ac:spMkLst>
        </pc:spChg>
        <pc:spChg chg="add del mod">
          <ac:chgData name="Nguyen Bich Ngoc" userId="66b5d03f9f54eb73" providerId="LiveId" clId="{8ADC498B-4111-4D8B-A2BC-FECF66916645}" dt="2024-11-23T15:31:09.873" v="2839" actId="6264"/>
          <ac:spMkLst>
            <pc:docMk/>
            <pc:sldMk cId="521327071" sldId="565"/>
            <ac:spMk id="8" creationId="{B4ADEAEF-3787-6277-EAC7-F9A08D0F80C0}"/>
          </ac:spMkLst>
        </pc:spChg>
        <pc:spChg chg="add del mod">
          <ac:chgData name="Nguyen Bich Ngoc" userId="66b5d03f9f54eb73" providerId="LiveId" clId="{8ADC498B-4111-4D8B-A2BC-FECF66916645}" dt="2024-11-23T17:43:36.466" v="5604" actId="478"/>
          <ac:spMkLst>
            <pc:docMk/>
            <pc:sldMk cId="521327071" sldId="565"/>
            <ac:spMk id="9" creationId="{A1D5F2F6-7CF3-AECF-D9BA-40694A1029DF}"/>
          </ac:spMkLst>
        </pc:spChg>
        <pc:spChg chg="add del mod">
          <ac:chgData name="Nguyen Bich Ngoc" userId="66b5d03f9f54eb73" providerId="LiveId" clId="{8ADC498B-4111-4D8B-A2BC-FECF66916645}" dt="2024-11-23T15:31:09.873" v="2839" actId="6264"/>
          <ac:spMkLst>
            <pc:docMk/>
            <pc:sldMk cId="521327071" sldId="565"/>
            <ac:spMk id="9" creationId="{BF2A9093-8256-307C-9AA1-47B2851084DE}"/>
          </ac:spMkLst>
        </pc:spChg>
        <pc:spChg chg="add del mod">
          <ac:chgData name="Nguyen Bich Ngoc" userId="66b5d03f9f54eb73" providerId="LiveId" clId="{8ADC498B-4111-4D8B-A2BC-FECF66916645}" dt="2024-11-23T15:31:09.873" v="2839" actId="6264"/>
          <ac:spMkLst>
            <pc:docMk/>
            <pc:sldMk cId="521327071" sldId="565"/>
            <ac:spMk id="10" creationId="{1564D578-FC89-3E50-C370-381DB46D50BF}"/>
          </ac:spMkLst>
        </pc:spChg>
        <pc:spChg chg="add del mod">
          <ac:chgData name="Nguyen Bich Ngoc" userId="66b5d03f9f54eb73" providerId="LiveId" clId="{8ADC498B-4111-4D8B-A2BC-FECF66916645}" dt="2024-11-23T15:31:09.873" v="2839" actId="6264"/>
          <ac:spMkLst>
            <pc:docMk/>
            <pc:sldMk cId="521327071" sldId="565"/>
            <ac:spMk id="11" creationId="{6D2A7843-1949-4318-35F3-89AAFCCCE40E}"/>
          </ac:spMkLst>
        </pc:spChg>
        <pc:spChg chg="add del mod">
          <ac:chgData name="Nguyen Bich Ngoc" userId="66b5d03f9f54eb73" providerId="LiveId" clId="{8ADC498B-4111-4D8B-A2BC-FECF66916645}" dt="2024-11-23T15:31:09.873" v="2839" actId="6264"/>
          <ac:spMkLst>
            <pc:docMk/>
            <pc:sldMk cId="521327071" sldId="565"/>
            <ac:spMk id="12" creationId="{38B5BE52-507C-EA60-BE61-1A48A10AF078}"/>
          </ac:spMkLst>
        </pc:spChg>
        <pc:spChg chg="mod topLvl">
          <ac:chgData name="Nguyen Bich Ngoc" userId="66b5d03f9f54eb73" providerId="LiveId" clId="{8ADC498B-4111-4D8B-A2BC-FECF66916645}" dt="2024-11-23T17:47:23.143" v="5709" actId="338"/>
          <ac:spMkLst>
            <pc:docMk/>
            <pc:sldMk cId="521327071" sldId="565"/>
            <ac:spMk id="15" creationId="{C0989D5E-1139-2974-E140-777001663B7D}"/>
          </ac:spMkLst>
        </pc:spChg>
        <pc:spChg chg="mod topLvl">
          <ac:chgData name="Nguyen Bich Ngoc" userId="66b5d03f9f54eb73" providerId="LiveId" clId="{8ADC498B-4111-4D8B-A2BC-FECF66916645}" dt="2024-11-23T17:47:23.143" v="5709" actId="338"/>
          <ac:spMkLst>
            <pc:docMk/>
            <pc:sldMk cId="521327071" sldId="565"/>
            <ac:spMk id="16" creationId="{48D5E0DD-15D5-D491-A74A-4A530759590E}"/>
          </ac:spMkLst>
        </pc:spChg>
        <pc:spChg chg="mod topLvl">
          <ac:chgData name="Nguyen Bich Ngoc" userId="66b5d03f9f54eb73" providerId="LiveId" clId="{8ADC498B-4111-4D8B-A2BC-FECF66916645}" dt="2024-11-23T17:47:23.143" v="5709" actId="338"/>
          <ac:spMkLst>
            <pc:docMk/>
            <pc:sldMk cId="521327071" sldId="565"/>
            <ac:spMk id="17" creationId="{F3263B6A-E7E0-175A-EEA4-A4B19BE3212A}"/>
          </ac:spMkLst>
        </pc:spChg>
        <pc:spChg chg="mod topLvl">
          <ac:chgData name="Nguyen Bich Ngoc" userId="66b5d03f9f54eb73" providerId="LiveId" clId="{8ADC498B-4111-4D8B-A2BC-FECF66916645}" dt="2024-11-23T17:47:23.143" v="5709" actId="338"/>
          <ac:spMkLst>
            <pc:docMk/>
            <pc:sldMk cId="521327071" sldId="565"/>
            <ac:spMk id="18" creationId="{ACBDB092-1FCF-38BA-5938-FE0A11E0568D}"/>
          </ac:spMkLst>
        </pc:spChg>
        <pc:spChg chg="add mod">
          <ac:chgData name="Nguyen Bich Ngoc" userId="66b5d03f9f54eb73" providerId="LiveId" clId="{8ADC498B-4111-4D8B-A2BC-FECF66916645}" dt="2024-11-23T17:50:40.564" v="5763" actId="14100"/>
          <ac:spMkLst>
            <pc:docMk/>
            <pc:sldMk cId="521327071" sldId="565"/>
            <ac:spMk id="20" creationId="{2E195B56-E325-D353-F8B2-5100E31DD0C9}"/>
          </ac:spMkLst>
        </pc:spChg>
        <pc:spChg chg="add mod ord">
          <ac:chgData name="Nguyen Bich Ngoc" userId="66b5d03f9f54eb73" providerId="LiveId" clId="{8ADC498B-4111-4D8B-A2BC-FECF66916645}" dt="2024-11-23T17:50:32.735" v="5762" actId="14100"/>
          <ac:spMkLst>
            <pc:docMk/>
            <pc:sldMk cId="521327071" sldId="565"/>
            <ac:spMk id="24" creationId="{4A8D7E08-6DAF-7C2B-70BC-EC8B76377275}"/>
          </ac:spMkLst>
        </pc:spChg>
        <pc:grpChg chg="add del mod">
          <ac:chgData name="Nguyen Bich Ngoc" userId="66b5d03f9f54eb73" providerId="LiveId" clId="{8ADC498B-4111-4D8B-A2BC-FECF66916645}" dt="2024-11-23T17:44:22.397" v="5615" actId="165"/>
          <ac:grpSpMkLst>
            <pc:docMk/>
            <pc:sldMk cId="521327071" sldId="565"/>
            <ac:grpSpMk id="10" creationId="{4CBB9D0A-1031-AF6B-67DE-395E1EDD3598}"/>
          </ac:grpSpMkLst>
        </pc:grpChg>
        <pc:grpChg chg="add mod">
          <ac:chgData name="Nguyen Bich Ngoc" userId="66b5d03f9f54eb73" providerId="LiveId" clId="{8ADC498B-4111-4D8B-A2BC-FECF66916645}" dt="2024-11-23T17:48:01.486" v="5730" actId="12789"/>
          <ac:grpSpMkLst>
            <pc:docMk/>
            <pc:sldMk cId="521327071" sldId="565"/>
            <ac:grpSpMk id="23" creationId="{CE44E47A-A1A3-7826-E907-743681E52599}"/>
          </ac:grpSpMkLst>
        </pc:grpChg>
        <pc:graphicFrameChg chg="add mod modGraphic">
          <ac:chgData name="Nguyen Bich Ngoc" userId="66b5d03f9f54eb73" providerId="LiveId" clId="{8ADC498B-4111-4D8B-A2BC-FECF66916645}" dt="2024-11-23T17:49:07.668" v="5744" actId="207"/>
          <ac:graphicFrameMkLst>
            <pc:docMk/>
            <pc:sldMk cId="521327071" sldId="565"/>
            <ac:graphicFrameMk id="21" creationId="{45B6EB02-BE56-1E9F-C26C-D92E73FDE111}"/>
          </ac:graphicFrameMkLst>
        </pc:graphicFrameChg>
        <pc:picChg chg="del">
          <ac:chgData name="Nguyen Bich Ngoc" userId="66b5d03f9f54eb73" providerId="LiveId" clId="{8ADC498B-4111-4D8B-A2BC-FECF66916645}" dt="2024-11-23T17:43:29.808" v="5602" actId="478"/>
          <ac:picMkLst>
            <pc:docMk/>
            <pc:sldMk cId="521327071" sldId="565"/>
            <ac:picMk id="7" creationId="{73E53606-E5BD-AD2D-E160-DC891D6214E8}"/>
          </ac:picMkLst>
        </pc:picChg>
        <pc:picChg chg="mod topLvl">
          <ac:chgData name="Nguyen Bich Ngoc" userId="66b5d03f9f54eb73" providerId="LiveId" clId="{8ADC498B-4111-4D8B-A2BC-FECF66916645}" dt="2024-11-23T17:47:23.143" v="5709" actId="338"/>
          <ac:picMkLst>
            <pc:docMk/>
            <pc:sldMk cId="521327071" sldId="565"/>
            <ac:picMk id="11" creationId="{1B4F6F8E-5CA4-A349-21CE-57851A174000}"/>
          </ac:picMkLst>
        </pc:picChg>
        <pc:picChg chg="mod topLvl">
          <ac:chgData name="Nguyen Bich Ngoc" userId="66b5d03f9f54eb73" providerId="LiveId" clId="{8ADC498B-4111-4D8B-A2BC-FECF66916645}" dt="2024-11-23T17:47:23.143" v="5709" actId="338"/>
          <ac:picMkLst>
            <pc:docMk/>
            <pc:sldMk cId="521327071" sldId="565"/>
            <ac:picMk id="12" creationId="{E36BBD20-366E-CF79-576C-C17E0311AEC4}"/>
          </ac:picMkLst>
        </pc:picChg>
        <pc:picChg chg="mod topLvl">
          <ac:chgData name="Nguyen Bich Ngoc" userId="66b5d03f9f54eb73" providerId="LiveId" clId="{8ADC498B-4111-4D8B-A2BC-FECF66916645}" dt="2024-11-23T17:47:23.143" v="5709" actId="338"/>
          <ac:picMkLst>
            <pc:docMk/>
            <pc:sldMk cId="521327071" sldId="565"/>
            <ac:picMk id="13" creationId="{19245BC4-A928-1956-B3E2-921F3AE3ED65}"/>
          </ac:picMkLst>
        </pc:picChg>
        <pc:picChg chg="mod topLvl">
          <ac:chgData name="Nguyen Bich Ngoc" userId="66b5d03f9f54eb73" providerId="LiveId" clId="{8ADC498B-4111-4D8B-A2BC-FECF66916645}" dt="2024-11-23T17:47:23.143" v="5709" actId="338"/>
          <ac:picMkLst>
            <pc:docMk/>
            <pc:sldMk cId="521327071" sldId="565"/>
            <ac:picMk id="14" creationId="{2157013E-3525-93A9-C467-0E1CEC66DB7D}"/>
          </ac:picMkLst>
        </pc:picChg>
        <pc:picChg chg="add mod">
          <ac:chgData name="Nguyen Bich Ngoc" userId="66b5d03f9f54eb73" providerId="LiveId" clId="{8ADC498B-4111-4D8B-A2BC-FECF66916645}" dt="2024-11-23T17:48:01.486" v="5730" actId="12789"/>
          <ac:picMkLst>
            <pc:docMk/>
            <pc:sldMk cId="521327071" sldId="565"/>
            <ac:picMk id="22" creationId="{24293241-8501-3915-C03F-5FEC057573DE}"/>
          </ac:picMkLst>
        </pc:picChg>
      </pc:sldChg>
      <pc:sldChg chg="addSp delSp modSp mod chgLayout">
        <pc:chgData name="Nguyen Bich Ngoc" userId="66b5d03f9f54eb73" providerId="LiveId" clId="{8ADC498B-4111-4D8B-A2BC-FECF66916645}" dt="2024-11-23T15:31:09.873" v="2839" actId="6264"/>
        <pc:sldMkLst>
          <pc:docMk/>
          <pc:sldMk cId="3210871466" sldId="569"/>
        </pc:sldMkLst>
        <pc:spChg chg="mod ord">
          <ac:chgData name="Nguyen Bich Ngoc" userId="66b5d03f9f54eb73" providerId="LiveId" clId="{8ADC498B-4111-4D8B-A2BC-FECF66916645}" dt="2024-11-23T15:31:09.873" v="2839" actId="6264"/>
          <ac:spMkLst>
            <pc:docMk/>
            <pc:sldMk cId="3210871466" sldId="569"/>
            <ac:spMk id="2" creationId="{E6A725E6-B948-4CC1-F2B2-2046656D7FB8}"/>
          </ac:spMkLst>
        </pc:spChg>
        <pc:spChg chg="mod ord">
          <ac:chgData name="Nguyen Bich Ngoc" userId="66b5d03f9f54eb73" providerId="LiveId" clId="{8ADC498B-4111-4D8B-A2BC-FECF66916645}" dt="2024-11-23T15:31:09.873" v="2839" actId="6264"/>
          <ac:spMkLst>
            <pc:docMk/>
            <pc:sldMk cId="3210871466" sldId="569"/>
            <ac:spMk id="3" creationId="{74CFE4E5-8450-2C35-6FE0-AAF285885B40}"/>
          </ac:spMkLst>
        </pc:spChg>
        <pc:spChg chg="mod ord">
          <ac:chgData name="Nguyen Bich Ngoc" userId="66b5d03f9f54eb73" providerId="LiveId" clId="{8ADC498B-4111-4D8B-A2BC-FECF66916645}" dt="2024-11-23T15:31:09.873" v="2839" actId="6264"/>
          <ac:spMkLst>
            <pc:docMk/>
            <pc:sldMk cId="3210871466" sldId="569"/>
            <ac:spMk id="4" creationId="{007283E0-A9B2-8972-059F-9ACB2607AB59}"/>
          </ac:spMkLst>
        </pc:spChg>
        <pc:spChg chg="mod ord">
          <ac:chgData name="Nguyen Bich Ngoc" userId="66b5d03f9f54eb73" providerId="LiveId" clId="{8ADC498B-4111-4D8B-A2BC-FECF66916645}" dt="2024-11-23T15:31:09.873" v="2839" actId="6264"/>
          <ac:spMkLst>
            <pc:docMk/>
            <pc:sldMk cId="3210871466" sldId="569"/>
            <ac:spMk id="5" creationId="{F5D6D154-52E8-2EE2-BB3F-6EED934B8BDE}"/>
          </ac:spMkLst>
        </pc:spChg>
        <pc:spChg chg="add del mod">
          <ac:chgData name="Nguyen Bich Ngoc" userId="66b5d03f9f54eb73" providerId="LiveId" clId="{8ADC498B-4111-4D8B-A2BC-FECF66916645}" dt="2024-11-23T15:31:09.873" v="2839" actId="6264"/>
          <ac:spMkLst>
            <pc:docMk/>
            <pc:sldMk cId="3210871466" sldId="569"/>
            <ac:spMk id="6" creationId="{3E2CA881-3861-29B6-7C44-514C4B288B9D}"/>
          </ac:spMkLst>
        </pc:spChg>
        <pc:spChg chg="add del mod">
          <ac:chgData name="Nguyen Bich Ngoc" userId="66b5d03f9f54eb73" providerId="LiveId" clId="{8ADC498B-4111-4D8B-A2BC-FECF66916645}" dt="2024-11-23T15:31:09.873" v="2839" actId="6264"/>
          <ac:spMkLst>
            <pc:docMk/>
            <pc:sldMk cId="3210871466" sldId="569"/>
            <ac:spMk id="8" creationId="{A7D77EA9-4698-6C46-4036-38A626F24B75}"/>
          </ac:spMkLst>
        </pc:spChg>
        <pc:spChg chg="add del mod">
          <ac:chgData name="Nguyen Bich Ngoc" userId="66b5d03f9f54eb73" providerId="LiveId" clId="{8ADC498B-4111-4D8B-A2BC-FECF66916645}" dt="2024-11-23T15:31:09.873" v="2839" actId="6264"/>
          <ac:spMkLst>
            <pc:docMk/>
            <pc:sldMk cId="3210871466" sldId="569"/>
            <ac:spMk id="15" creationId="{8EE92C5C-D589-F391-9BAC-7921C012ADB4}"/>
          </ac:spMkLst>
        </pc:spChg>
        <pc:spChg chg="add del mod">
          <ac:chgData name="Nguyen Bich Ngoc" userId="66b5d03f9f54eb73" providerId="LiveId" clId="{8ADC498B-4111-4D8B-A2BC-FECF66916645}" dt="2024-11-23T15:31:09.873" v="2839" actId="6264"/>
          <ac:spMkLst>
            <pc:docMk/>
            <pc:sldMk cId="3210871466" sldId="569"/>
            <ac:spMk id="18" creationId="{4B64D1A4-8B12-B51A-BCBD-1EAAA5F8DE58}"/>
          </ac:spMkLst>
        </pc:spChg>
        <pc:spChg chg="add del mod ord">
          <ac:chgData name="Nguyen Bich Ngoc" userId="66b5d03f9f54eb73" providerId="LiveId" clId="{8ADC498B-4111-4D8B-A2BC-FECF66916645}" dt="2024-11-23T15:31:09.873" v="2839" actId="6264"/>
          <ac:spMkLst>
            <pc:docMk/>
            <pc:sldMk cId="3210871466" sldId="569"/>
            <ac:spMk id="19" creationId="{6A8E478B-D9CF-57D9-615A-0362ADE227EC}"/>
          </ac:spMkLst>
        </pc:spChg>
      </pc:sldChg>
      <pc:sldChg chg="addSp delSp modSp mod chgLayout">
        <pc:chgData name="Nguyen Bich Ngoc" userId="66b5d03f9f54eb73" providerId="LiveId" clId="{8ADC498B-4111-4D8B-A2BC-FECF66916645}" dt="2024-11-23T15:31:09.873" v="2839" actId="6264"/>
        <pc:sldMkLst>
          <pc:docMk/>
          <pc:sldMk cId="220211318" sldId="570"/>
        </pc:sldMkLst>
        <pc:spChg chg="mod ord">
          <ac:chgData name="Nguyen Bich Ngoc" userId="66b5d03f9f54eb73" providerId="LiveId" clId="{8ADC498B-4111-4D8B-A2BC-FECF66916645}" dt="2024-11-23T15:31:09.873" v="2839" actId="6264"/>
          <ac:spMkLst>
            <pc:docMk/>
            <pc:sldMk cId="220211318" sldId="570"/>
            <ac:spMk id="2" creationId="{71018599-0190-E122-27BC-152E7B384A97}"/>
          </ac:spMkLst>
        </pc:spChg>
        <pc:spChg chg="mod ord">
          <ac:chgData name="Nguyen Bich Ngoc" userId="66b5d03f9f54eb73" providerId="LiveId" clId="{8ADC498B-4111-4D8B-A2BC-FECF66916645}" dt="2024-11-23T15:31:09.873" v="2839" actId="6264"/>
          <ac:spMkLst>
            <pc:docMk/>
            <pc:sldMk cId="220211318" sldId="570"/>
            <ac:spMk id="3" creationId="{5CDF094A-3D5B-ADF6-29FA-5D0D9B83DA6B}"/>
          </ac:spMkLst>
        </pc:spChg>
        <pc:spChg chg="mod ord">
          <ac:chgData name="Nguyen Bich Ngoc" userId="66b5d03f9f54eb73" providerId="LiveId" clId="{8ADC498B-4111-4D8B-A2BC-FECF66916645}" dt="2024-11-23T15:31:09.873" v="2839" actId="6264"/>
          <ac:spMkLst>
            <pc:docMk/>
            <pc:sldMk cId="220211318" sldId="570"/>
            <ac:spMk id="4" creationId="{56C2B364-BF83-CE9C-010A-50159DB5806B}"/>
          </ac:spMkLst>
        </pc:spChg>
        <pc:spChg chg="mod ord">
          <ac:chgData name="Nguyen Bich Ngoc" userId="66b5d03f9f54eb73" providerId="LiveId" clId="{8ADC498B-4111-4D8B-A2BC-FECF66916645}" dt="2024-11-23T15:31:09.873" v="2839" actId="6264"/>
          <ac:spMkLst>
            <pc:docMk/>
            <pc:sldMk cId="220211318" sldId="570"/>
            <ac:spMk id="5" creationId="{9C7EFA5E-86F1-678D-7CA7-92B334EB9847}"/>
          </ac:spMkLst>
        </pc:spChg>
        <pc:spChg chg="mod ord">
          <ac:chgData name="Nguyen Bich Ngoc" userId="66b5d03f9f54eb73" providerId="LiveId" clId="{8ADC498B-4111-4D8B-A2BC-FECF66916645}" dt="2024-11-23T15:31:09.873" v="2839" actId="6264"/>
          <ac:spMkLst>
            <pc:docMk/>
            <pc:sldMk cId="220211318" sldId="570"/>
            <ac:spMk id="6" creationId="{691C2691-1C0F-47C0-0ADD-213938439A47}"/>
          </ac:spMkLst>
        </pc:spChg>
        <pc:spChg chg="add del mod">
          <ac:chgData name="Nguyen Bich Ngoc" userId="66b5d03f9f54eb73" providerId="LiveId" clId="{8ADC498B-4111-4D8B-A2BC-FECF66916645}" dt="2024-11-23T15:31:09.873" v="2839" actId="6264"/>
          <ac:spMkLst>
            <pc:docMk/>
            <pc:sldMk cId="220211318" sldId="570"/>
            <ac:spMk id="7" creationId="{A66F4F85-D6BC-DD8C-2B1E-EF3AA4F11FF6}"/>
          </ac:spMkLst>
        </pc:spChg>
        <pc:spChg chg="add del mod">
          <ac:chgData name="Nguyen Bich Ngoc" userId="66b5d03f9f54eb73" providerId="LiveId" clId="{8ADC498B-4111-4D8B-A2BC-FECF66916645}" dt="2024-11-23T15:31:09.873" v="2839" actId="6264"/>
          <ac:spMkLst>
            <pc:docMk/>
            <pc:sldMk cId="220211318" sldId="570"/>
            <ac:spMk id="8" creationId="{77F557EE-FC22-6606-C8FD-C7AD6EA2D3BB}"/>
          </ac:spMkLst>
        </pc:spChg>
        <pc:spChg chg="add del mod">
          <ac:chgData name="Nguyen Bich Ngoc" userId="66b5d03f9f54eb73" providerId="LiveId" clId="{8ADC498B-4111-4D8B-A2BC-FECF66916645}" dt="2024-11-23T15:31:09.873" v="2839" actId="6264"/>
          <ac:spMkLst>
            <pc:docMk/>
            <pc:sldMk cId="220211318" sldId="570"/>
            <ac:spMk id="9" creationId="{62E49C94-047B-AD2A-3492-C7481F62E7E3}"/>
          </ac:spMkLst>
        </pc:spChg>
        <pc:spChg chg="add del mod">
          <ac:chgData name="Nguyen Bich Ngoc" userId="66b5d03f9f54eb73" providerId="LiveId" clId="{8ADC498B-4111-4D8B-A2BC-FECF66916645}" dt="2024-11-23T15:31:09.873" v="2839" actId="6264"/>
          <ac:spMkLst>
            <pc:docMk/>
            <pc:sldMk cId="220211318" sldId="570"/>
            <ac:spMk id="10" creationId="{ABC578F1-0294-E38C-B6AB-024FAB94D642}"/>
          </ac:spMkLst>
        </pc:spChg>
        <pc:spChg chg="add del mod">
          <ac:chgData name="Nguyen Bich Ngoc" userId="66b5d03f9f54eb73" providerId="LiveId" clId="{8ADC498B-4111-4D8B-A2BC-FECF66916645}" dt="2024-11-23T15:31:09.873" v="2839" actId="6264"/>
          <ac:spMkLst>
            <pc:docMk/>
            <pc:sldMk cId="220211318" sldId="570"/>
            <ac:spMk id="11" creationId="{0122701A-8B90-C1E5-F2A6-6FB1F6F20BA6}"/>
          </ac:spMkLst>
        </pc:spChg>
      </pc:sldChg>
      <pc:sldChg chg="addSp delSp modSp mod chgLayout">
        <pc:chgData name="Nguyen Bich Ngoc" userId="66b5d03f9f54eb73" providerId="LiveId" clId="{8ADC498B-4111-4D8B-A2BC-FECF66916645}" dt="2024-11-23T15:31:09.873" v="2839" actId="6264"/>
        <pc:sldMkLst>
          <pc:docMk/>
          <pc:sldMk cId="2724323556" sldId="571"/>
        </pc:sldMkLst>
        <pc:spChg chg="mod ord">
          <ac:chgData name="Nguyen Bich Ngoc" userId="66b5d03f9f54eb73" providerId="LiveId" clId="{8ADC498B-4111-4D8B-A2BC-FECF66916645}" dt="2024-11-23T15:31:09.873" v="2839" actId="6264"/>
          <ac:spMkLst>
            <pc:docMk/>
            <pc:sldMk cId="2724323556" sldId="571"/>
            <ac:spMk id="2" creationId="{8AEEF39B-C320-3ACA-5D9E-2E411BFFBBC3}"/>
          </ac:spMkLst>
        </pc:spChg>
        <pc:spChg chg="mod ord">
          <ac:chgData name="Nguyen Bich Ngoc" userId="66b5d03f9f54eb73" providerId="LiveId" clId="{8ADC498B-4111-4D8B-A2BC-FECF66916645}" dt="2024-11-23T15:31:09.873" v="2839" actId="6264"/>
          <ac:spMkLst>
            <pc:docMk/>
            <pc:sldMk cId="2724323556" sldId="571"/>
            <ac:spMk id="3" creationId="{2484D900-4250-77BA-0743-FF659C9E27D5}"/>
          </ac:spMkLst>
        </pc:spChg>
        <pc:spChg chg="mod ord">
          <ac:chgData name="Nguyen Bich Ngoc" userId="66b5d03f9f54eb73" providerId="LiveId" clId="{8ADC498B-4111-4D8B-A2BC-FECF66916645}" dt="2024-11-23T15:31:09.873" v="2839" actId="6264"/>
          <ac:spMkLst>
            <pc:docMk/>
            <pc:sldMk cId="2724323556" sldId="571"/>
            <ac:spMk id="4" creationId="{398EAC0D-669D-9022-ED85-67BDF04C52B3}"/>
          </ac:spMkLst>
        </pc:spChg>
        <pc:spChg chg="mod ord">
          <ac:chgData name="Nguyen Bich Ngoc" userId="66b5d03f9f54eb73" providerId="LiveId" clId="{8ADC498B-4111-4D8B-A2BC-FECF66916645}" dt="2024-11-23T15:31:09.873" v="2839" actId="6264"/>
          <ac:spMkLst>
            <pc:docMk/>
            <pc:sldMk cId="2724323556" sldId="571"/>
            <ac:spMk id="5" creationId="{058E5722-9AE7-017E-D95D-A172AAD055B8}"/>
          </ac:spMkLst>
        </pc:spChg>
        <pc:spChg chg="mod ord">
          <ac:chgData name="Nguyen Bich Ngoc" userId="66b5d03f9f54eb73" providerId="LiveId" clId="{8ADC498B-4111-4D8B-A2BC-FECF66916645}" dt="2024-11-23T15:31:09.873" v="2839" actId="6264"/>
          <ac:spMkLst>
            <pc:docMk/>
            <pc:sldMk cId="2724323556" sldId="571"/>
            <ac:spMk id="10" creationId="{BEA79E07-946A-CDBC-13F2-61DC0ABE7F11}"/>
          </ac:spMkLst>
        </pc:spChg>
        <pc:spChg chg="add del mod">
          <ac:chgData name="Nguyen Bich Ngoc" userId="66b5d03f9f54eb73" providerId="LiveId" clId="{8ADC498B-4111-4D8B-A2BC-FECF66916645}" dt="2024-11-23T15:31:09.873" v="2839" actId="6264"/>
          <ac:spMkLst>
            <pc:docMk/>
            <pc:sldMk cId="2724323556" sldId="571"/>
            <ac:spMk id="13" creationId="{A4BA6E58-209E-15C5-2D77-C55EFE694F79}"/>
          </ac:spMkLst>
        </pc:spChg>
        <pc:spChg chg="add del mod">
          <ac:chgData name="Nguyen Bich Ngoc" userId="66b5d03f9f54eb73" providerId="LiveId" clId="{8ADC498B-4111-4D8B-A2BC-FECF66916645}" dt="2024-11-23T15:31:09.873" v="2839" actId="6264"/>
          <ac:spMkLst>
            <pc:docMk/>
            <pc:sldMk cId="2724323556" sldId="571"/>
            <ac:spMk id="50" creationId="{73614793-416A-65D1-D290-7758D20CC2D4}"/>
          </ac:spMkLst>
        </pc:spChg>
        <pc:spChg chg="add del mod">
          <ac:chgData name="Nguyen Bich Ngoc" userId="66b5d03f9f54eb73" providerId="LiveId" clId="{8ADC498B-4111-4D8B-A2BC-FECF66916645}" dt="2024-11-23T15:31:09.873" v="2839" actId="6264"/>
          <ac:spMkLst>
            <pc:docMk/>
            <pc:sldMk cId="2724323556" sldId="571"/>
            <ac:spMk id="51" creationId="{5E4CA4E1-6293-82B3-2181-AA8E9C09E919}"/>
          </ac:spMkLst>
        </pc:spChg>
        <pc:spChg chg="add del mod">
          <ac:chgData name="Nguyen Bich Ngoc" userId="66b5d03f9f54eb73" providerId="LiveId" clId="{8ADC498B-4111-4D8B-A2BC-FECF66916645}" dt="2024-11-23T15:31:09.873" v="2839" actId="6264"/>
          <ac:spMkLst>
            <pc:docMk/>
            <pc:sldMk cId="2724323556" sldId="571"/>
            <ac:spMk id="52" creationId="{B13A829D-7239-1BA0-7E1C-7DBC120EBF7F}"/>
          </ac:spMkLst>
        </pc:spChg>
        <pc:spChg chg="add del mod">
          <ac:chgData name="Nguyen Bich Ngoc" userId="66b5d03f9f54eb73" providerId="LiveId" clId="{8ADC498B-4111-4D8B-A2BC-FECF66916645}" dt="2024-11-23T15:31:09.873" v="2839" actId="6264"/>
          <ac:spMkLst>
            <pc:docMk/>
            <pc:sldMk cId="2724323556" sldId="571"/>
            <ac:spMk id="53" creationId="{F4A6ADA8-8D30-8398-12CD-3F86F1926079}"/>
          </ac:spMkLst>
        </pc:spChg>
      </pc:sldChg>
      <pc:sldChg chg="addSp delSp modSp mod chgLayout">
        <pc:chgData name="Nguyen Bich Ngoc" userId="66b5d03f9f54eb73" providerId="LiveId" clId="{8ADC498B-4111-4D8B-A2BC-FECF66916645}" dt="2024-11-23T15:31:09.873" v="2839" actId="6264"/>
        <pc:sldMkLst>
          <pc:docMk/>
          <pc:sldMk cId="4246150549" sldId="574"/>
        </pc:sldMkLst>
        <pc:spChg chg="mod ord">
          <ac:chgData name="Nguyen Bich Ngoc" userId="66b5d03f9f54eb73" providerId="LiveId" clId="{8ADC498B-4111-4D8B-A2BC-FECF66916645}" dt="2024-11-23T15:31:09.873" v="2839" actId="6264"/>
          <ac:spMkLst>
            <pc:docMk/>
            <pc:sldMk cId="4246150549" sldId="574"/>
            <ac:spMk id="2" creationId="{8AEEF39B-C320-3ACA-5D9E-2E411BFFBBC3}"/>
          </ac:spMkLst>
        </pc:spChg>
        <pc:spChg chg="mod ord">
          <ac:chgData name="Nguyen Bich Ngoc" userId="66b5d03f9f54eb73" providerId="LiveId" clId="{8ADC498B-4111-4D8B-A2BC-FECF66916645}" dt="2024-11-23T15:31:09.873" v="2839" actId="6264"/>
          <ac:spMkLst>
            <pc:docMk/>
            <pc:sldMk cId="4246150549" sldId="574"/>
            <ac:spMk id="3" creationId="{2484D900-4250-77BA-0743-FF659C9E27D5}"/>
          </ac:spMkLst>
        </pc:spChg>
        <pc:spChg chg="mod ord">
          <ac:chgData name="Nguyen Bich Ngoc" userId="66b5d03f9f54eb73" providerId="LiveId" clId="{8ADC498B-4111-4D8B-A2BC-FECF66916645}" dt="2024-11-23T15:31:09.873" v="2839" actId="6264"/>
          <ac:spMkLst>
            <pc:docMk/>
            <pc:sldMk cId="4246150549" sldId="574"/>
            <ac:spMk id="4" creationId="{398EAC0D-669D-9022-ED85-67BDF04C52B3}"/>
          </ac:spMkLst>
        </pc:spChg>
        <pc:spChg chg="mod ord">
          <ac:chgData name="Nguyen Bich Ngoc" userId="66b5d03f9f54eb73" providerId="LiveId" clId="{8ADC498B-4111-4D8B-A2BC-FECF66916645}" dt="2024-11-23T15:31:09.873" v="2839" actId="6264"/>
          <ac:spMkLst>
            <pc:docMk/>
            <pc:sldMk cId="4246150549" sldId="574"/>
            <ac:spMk id="5" creationId="{058E5722-9AE7-017E-D95D-A172AAD055B8}"/>
          </ac:spMkLst>
        </pc:spChg>
        <pc:spChg chg="mod ord">
          <ac:chgData name="Nguyen Bich Ngoc" userId="66b5d03f9f54eb73" providerId="LiveId" clId="{8ADC498B-4111-4D8B-A2BC-FECF66916645}" dt="2024-11-23T15:31:09.873" v="2839" actId="6264"/>
          <ac:spMkLst>
            <pc:docMk/>
            <pc:sldMk cId="4246150549" sldId="574"/>
            <ac:spMk id="6" creationId="{C00DC4C9-4A03-571A-B7C1-1A36D16184DF}"/>
          </ac:spMkLst>
        </pc:spChg>
        <pc:spChg chg="add del mod">
          <ac:chgData name="Nguyen Bich Ngoc" userId="66b5d03f9f54eb73" providerId="LiveId" clId="{8ADC498B-4111-4D8B-A2BC-FECF66916645}" dt="2024-11-23T15:31:09.873" v="2839" actId="6264"/>
          <ac:spMkLst>
            <pc:docMk/>
            <pc:sldMk cId="4246150549" sldId="574"/>
            <ac:spMk id="7" creationId="{3824520C-CF5C-14D5-D1E1-2D9BB9B6F230}"/>
          </ac:spMkLst>
        </pc:spChg>
        <pc:spChg chg="add del mod">
          <ac:chgData name="Nguyen Bich Ngoc" userId="66b5d03f9f54eb73" providerId="LiveId" clId="{8ADC498B-4111-4D8B-A2BC-FECF66916645}" dt="2024-11-23T15:31:09.873" v="2839" actId="6264"/>
          <ac:spMkLst>
            <pc:docMk/>
            <pc:sldMk cId="4246150549" sldId="574"/>
            <ac:spMk id="8" creationId="{06D77875-A01A-9FDE-D574-6B1EB17CF717}"/>
          </ac:spMkLst>
        </pc:spChg>
        <pc:spChg chg="add del mod">
          <ac:chgData name="Nguyen Bich Ngoc" userId="66b5d03f9f54eb73" providerId="LiveId" clId="{8ADC498B-4111-4D8B-A2BC-FECF66916645}" dt="2024-11-23T15:31:09.873" v="2839" actId="6264"/>
          <ac:spMkLst>
            <pc:docMk/>
            <pc:sldMk cId="4246150549" sldId="574"/>
            <ac:spMk id="10" creationId="{565F2CFF-4D25-03CC-D8E1-77D10B32736F}"/>
          </ac:spMkLst>
        </pc:spChg>
        <pc:spChg chg="add del mod">
          <ac:chgData name="Nguyen Bich Ngoc" userId="66b5d03f9f54eb73" providerId="LiveId" clId="{8ADC498B-4111-4D8B-A2BC-FECF66916645}" dt="2024-11-23T15:31:09.873" v="2839" actId="6264"/>
          <ac:spMkLst>
            <pc:docMk/>
            <pc:sldMk cId="4246150549" sldId="574"/>
            <ac:spMk id="12" creationId="{CAD04465-AF6F-5199-06CF-50D5BE66C8AB}"/>
          </ac:spMkLst>
        </pc:spChg>
        <pc:spChg chg="add del mod">
          <ac:chgData name="Nguyen Bich Ngoc" userId="66b5d03f9f54eb73" providerId="LiveId" clId="{8ADC498B-4111-4D8B-A2BC-FECF66916645}" dt="2024-11-23T15:31:09.873" v="2839" actId="6264"/>
          <ac:spMkLst>
            <pc:docMk/>
            <pc:sldMk cId="4246150549" sldId="574"/>
            <ac:spMk id="16" creationId="{C6D571ED-D513-AFB8-AC67-A10214F0F908}"/>
          </ac:spMkLst>
        </pc:spChg>
      </pc:sldChg>
      <pc:sldChg chg="addSp delSp modSp mod chgLayout">
        <pc:chgData name="Nguyen Bich Ngoc" userId="66b5d03f9f54eb73" providerId="LiveId" clId="{8ADC498B-4111-4D8B-A2BC-FECF66916645}" dt="2024-11-23T15:31:09.873" v="2839" actId="6264"/>
        <pc:sldMkLst>
          <pc:docMk/>
          <pc:sldMk cId="384288546" sldId="575"/>
        </pc:sldMkLst>
        <pc:spChg chg="mod ord">
          <ac:chgData name="Nguyen Bich Ngoc" userId="66b5d03f9f54eb73" providerId="LiveId" clId="{8ADC498B-4111-4D8B-A2BC-FECF66916645}" dt="2024-11-23T15:31:09.873" v="2839" actId="6264"/>
          <ac:spMkLst>
            <pc:docMk/>
            <pc:sldMk cId="384288546" sldId="575"/>
            <ac:spMk id="2" creationId="{8AEEF39B-C320-3ACA-5D9E-2E411BFFBBC3}"/>
          </ac:spMkLst>
        </pc:spChg>
        <pc:spChg chg="mod ord">
          <ac:chgData name="Nguyen Bich Ngoc" userId="66b5d03f9f54eb73" providerId="LiveId" clId="{8ADC498B-4111-4D8B-A2BC-FECF66916645}" dt="2024-11-23T15:31:09.873" v="2839" actId="6264"/>
          <ac:spMkLst>
            <pc:docMk/>
            <pc:sldMk cId="384288546" sldId="575"/>
            <ac:spMk id="3" creationId="{2484D900-4250-77BA-0743-FF659C9E27D5}"/>
          </ac:spMkLst>
        </pc:spChg>
        <pc:spChg chg="mod ord">
          <ac:chgData name="Nguyen Bich Ngoc" userId="66b5d03f9f54eb73" providerId="LiveId" clId="{8ADC498B-4111-4D8B-A2BC-FECF66916645}" dt="2024-11-23T15:31:09.873" v="2839" actId="6264"/>
          <ac:spMkLst>
            <pc:docMk/>
            <pc:sldMk cId="384288546" sldId="575"/>
            <ac:spMk id="4" creationId="{398EAC0D-669D-9022-ED85-67BDF04C52B3}"/>
          </ac:spMkLst>
        </pc:spChg>
        <pc:spChg chg="mod ord">
          <ac:chgData name="Nguyen Bich Ngoc" userId="66b5d03f9f54eb73" providerId="LiveId" clId="{8ADC498B-4111-4D8B-A2BC-FECF66916645}" dt="2024-11-23T15:31:09.873" v="2839" actId="6264"/>
          <ac:spMkLst>
            <pc:docMk/>
            <pc:sldMk cId="384288546" sldId="575"/>
            <ac:spMk id="5" creationId="{058E5722-9AE7-017E-D95D-A172AAD055B8}"/>
          </ac:spMkLst>
        </pc:spChg>
        <pc:spChg chg="mod ord">
          <ac:chgData name="Nguyen Bich Ngoc" userId="66b5d03f9f54eb73" providerId="LiveId" clId="{8ADC498B-4111-4D8B-A2BC-FECF66916645}" dt="2024-11-23T15:31:09.873" v="2839" actId="6264"/>
          <ac:spMkLst>
            <pc:docMk/>
            <pc:sldMk cId="384288546" sldId="575"/>
            <ac:spMk id="20" creationId="{5F368003-E0F2-3B1E-2516-6A9786F10CFE}"/>
          </ac:spMkLst>
        </pc:spChg>
        <pc:spChg chg="add del mod">
          <ac:chgData name="Nguyen Bich Ngoc" userId="66b5d03f9f54eb73" providerId="LiveId" clId="{8ADC498B-4111-4D8B-A2BC-FECF66916645}" dt="2024-11-23T15:31:09.873" v="2839" actId="6264"/>
          <ac:spMkLst>
            <pc:docMk/>
            <pc:sldMk cId="384288546" sldId="575"/>
            <ac:spMk id="48" creationId="{774C1F13-AFFB-44FB-F013-A19C5358B16E}"/>
          </ac:spMkLst>
        </pc:spChg>
        <pc:spChg chg="add del mod">
          <ac:chgData name="Nguyen Bich Ngoc" userId="66b5d03f9f54eb73" providerId="LiveId" clId="{8ADC498B-4111-4D8B-A2BC-FECF66916645}" dt="2024-11-23T15:31:09.873" v="2839" actId="6264"/>
          <ac:spMkLst>
            <pc:docMk/>
            <pc:sldMk cId="384288546" sldId="575"/>
            <ac:spMk id="49" creationId="{E7DFB575-16B1-82BE-33B0-7537AE9CB017}"/>
          </ac:spMkLst>
        </pc:spChg>
        <pc:spChg chg="add del mod">
          <ac:chgData name="Nguyen Bich Ngoc" userId="66b5d03f9f54eb73" providerId="LiveId" clId="{8ADC498B-4111-4D8B-A2BC-FECF66916645}" dt="2024-11-23T15:31:09.873" v="2839" actId="6264"/>
          <ac:spMkLst>
            <pc:docMk/>
            <pc:sldMk cId="384288546" sldId="575"/>
            <ac:spMk id="52" creationId="{46E72761-9A36-EA98-79BF-D3AF47BDD87C}"/>
          </ac:spMkLst>
        </pc:spChg>
        <pc:spChg chg="add del mod">
          <ac:chgData name="Nguyen Bich Ngoc" userId="66b5d03f9f54eb73" providerId="LiveId" clId="{8ADC498B-4111-4D8B-A2BC-FECF66916645}" dt="2024-11-23T15:31:09.873" v="2839" actId="6264"/>
          <ac:spMkLst>
            <pc:docMk/>
            <pc:sldMk cId="384288546" sldId="575"/>
            <ac:spMk id="58" creationId="{82BDFA7C-6714-2590-F8BD-2B01412F113D}"/>
          </ac:spMkLst>
        </pc:spChg>
        <pc:spChg chg="add del mod">
          <ac:chgData name="Nguyen Bich Ngoc" userId="66b5d03f9f54eb73" providerId="LiveId" clId="{8ADC498B-4111-4D8B-A2BC-FECF66916645}" dt="2024-11-23T15:31:09.873" v="2839" actId="6264"/>
          <ac:spMkLst>
            <pc:docMk/>
            <pc:sldMk cId="384288546" sldId="575"/>
            <ac:spMk id="59" creationId="{954CC7A2-351E-98C1-4D3A-2B6F6BB84E9F}"/>
          </ac:spMkLst>
        </pc:spChg>
      </pc:sldChg>
      <pc:sldChg chg="addSp delSp modSp mod chgLayout">
        <pc:chgData name="Nguyen Bich Ngoc" userId="66b5d03f9f54eb73" providerId="LiveId" clId="{8ADC498B-4111-4D8B-A2BC-FECF66916645}" dt="2024-11-23T15:31:09.873" v="2839" actId="6264"/>
        <pc:sldMkLst>
          <pc:docMk/>
          <pc:sldMk cId="2584372515" sldId="576"/>
        </pc:sldMkLst>
        <pc:spChg chg="mod ord">
          <ac:chgData name="Nguyen Bich Ngoc" userId="66b5d03f9f54eb73" providerId="LiveId" clId="{8ADC498B-4111-4D8B-A2BC-FECF66916645}" dt="2024-11-23T15:31:09.873" v="2839" actId="6264"/>
          <ac:spMkLst>
            <pc:docMk/>
            <pc:sldMk cId="2584372515" sldId="576"/>
            <ac:spMk id="2" creationId="{8AEEF39B-C320-3ACA-5D9E-2E411BFFBBC3}"/>
          </ac:spMkLst>
        </pc:spChg>
        <pc:spChg chg="mod ord">
          <ac:chgData name="Nguyen Bich Ngoc" userId="66b5d03f9f54eb73" providerId="LiveId" clId="{8ADC498B-4111-4D8B-A2BC-FECF66916645}" dt="2024-11-23T15:31:09.873" v="2839" actId="6264"/>
          <ac:spMkLst>
            <pc:docMk/>
            <pc:sldMk cId="2584372515" sldId="576"/>
            <ac:spMk id="3" creationId="{2484D900-4250-77BA-0743-FF659C9E27D5}"/>
          </ac:spMkLst>
        </pc:spChg>
        <pc:spChg chg="mod ord">
          <ac:chgData name="Nguyen Bich Ngoc" userId="66b5d03f9f54eb73" providerId="LiveId" clId="{8ADC498B-4111-4D8B-A2BC-FECF66916645}" dt="2024-11-23T15:31:09.873" v="2839" actId="6264"/>
          <ac:spMkLst>
            <pc:docMk/>
            <pc:sldMk cId="2584372515" sldId="576"/>
            <ac:spMk id="4" creationId="{398EAC0D-669D-9022-ED85-67BDF04C52B3}"/>
          </ac:spMkLst>
        </pc:spChg>
        <pc:spChg chg="mod ord">
          <ac:chgData name="Nguyen Bich Ngoc" userId="66b5d03f9f54eb73" providerId="LiveId" clId="{8ADC498B-4111-4D8B-A2BC-FECF66916645}" dt="2024-11-23T15:31:09.873" v="2839" actId="6264"/>
          <ac:spMkLst>
            <pc:docMk/>
            <pc:sldMk cId="2584372515" sldId="576"/>
            <ac:spMk id="5" creationId="{058E5722-9AE7-017E-D95D-A172AAD055B8}"/>
          </ac:spMkLst>
        </pc:spChg>
        <pc:spChg chg="mod ord">
          <ac:chgData name="Nguyen Bich Ngoc" userId="66b5d03f9f54eb73" providerId="LiveId" clId="{8ADC498B-4111-4D8B-A2BC-FECF66916645}" dt="2024-11-23T15:31:09.873" v="2839" actId="6264"/>
          <ac:spMkLst>
            <pc:docMk/>
            <pc:sldMk cId="2584372515" sldId="576"/>
            <ac:spMk id="10" creationId="{5A8A92CB-ECB7-1D21-0BB8-B602DBD0623F}"/>
          </ac:spMkLst>
        </pc:spChg>
        <pc:spChg chg="add del mod">
          <ac:chgData name="Nguyen Bich Ngoc" userId="66b5d03f9f54eb73" providerId="LiveId" clId="{8ADC498B-4111-4D8B-A2BC-FECF66916645}" dt="2024-11-23T15:31:09.873" v="2839" actId="6264"/>
          <ac:spMkLst>
            <pc:docMk/>
            <pc:sldMk cId="2584372515" sldId="576"/>
            <ac:spMk id="13" creationId="{EEE89DA7-C64A-7AFD-8BE8-A0D6639ECEDE}"/>
          </ac:spMkLst>
        </pc:spChg>
        <pc:spChg chg="add del mod">
          <ac:chgData name="Nguyen Bich Ngoc" userId="66b5d03f9f54eb73" providerId="LiveId" clId="{8ADC498B-4111-4D8B-A2BC-FECF66916645}" dt="2024-11-23T15:31:09.873" v="2839" actId="6264"/>
          <ac:spMkLst>
            <pc:docMk/>
            <pc:sldMk cId="2584372515" sldId="576"/>
            <ac:spMk id="50" creationId="{B86D8679-29FC-8BCC-52D5-9C01AC39F5DD}"/>
          </ac:spMkLst>
        </pc:spChg>
        <pc:spChg chg="add del mod">
          <ac:chgData name="Nguyen Bich Ngoc" userId="66b5d03f9f54eb73" providerId="LiveId" clId="{8ADC498B-4111-4D8B-A2BC-FECF66916645}" dt="2024-11-23T15:31:09.873" v="2839" actId="6264"/>
          <ac:spMkLst>
            <pc:docMk/>
            <pc:sldMk cId="2584372515" sldId="576"/>
            <ac:spMk id="51" creationId="{B9A24A5B-D42E-CA06-A8F0-FB5D1EAC3965}"/>
          </ac:spMkLst>
        </pc:spChg>
        <pc:spChg chg="add del mod">
          <ac:chgData name="Nguyen Bich Ngoc" userId="66b5d03f9f54eb73" providerId="LiveId" clId="{8ADC498B-4111-4D8B-A2BC-FECF66916645}" dt="2024-11-23T15:31:09.873" v="2839" actId="6264"/>
          <ac:spMkLst>
            <pc:docMk/>
            <pc:sldMk cId="2584372515" sldId="576"/>
            <ac:spMk id="53" creationId="{ACF03B7D-D3FC-BB7B-86E0-C667DDC546F9}"/>
          </ac:spMkLst>
        </pc:spChg>
        <pc:spChg chg="add del mod">
          <ac:chgData name="Nguyen Bich Ngoc" userId="66b5d03f9f54eb73" providerId="LiveId" clId="{8ADC498B-4111-4D8B-A2BC-FECF66916645}" dt="2024-11-23T15:31:09.873" v="2839" actId="6264"/>
          <ac:spMkLst>
            <pc:docMk/>
            <pc:sldMk cId="2584372515" sldId="576"/>
            <ac:spMk id="54" creationId="{F60B6D1D-A0B8-6038-5759-CCDCC9E970C6}"/>
          </ac:spMkLst>
        </pc:spChg>
      </pc:sldChg>
      <pc:sldChg chg="addSp delSp modSp mod chgLayout">
        <pc:chgData name="Nguyen Bich Ngoc" userId="66b5d03f9f54eb73" providerId="LiveId" clId="{8ADC498B-4111-4D8B-A2BC-FECF66916645}" dt="2024-11-23T15:31:09.873" v="2839" actId="6264"/>
        <pc:sldMkLst>
          <pc:docMk/>
          <pc:sldMk cId="86528027" sldId="578"/>
        </pc:sldMkLst>
        <pc:spChg chg="mod ord">
          <ac:chgData name="Nguyen Bich Ngoc" userId="66b5d03f9f54eb73" providerId="LiveId" clId="{8ADC498B-4111-4D8B-A2BC-FECF66916645}" dt="2024-11-23T15:31:09.873" v="2839" actId="6264"/>
          <ac:spMkLst>
            <pc:docMk/>
            <pc:sldMk cId="86528027" sldId="578"/>
            <ac:spMk id="2" creationId="{8AEEF39B-C320-3ACA-5D9E-2E411BFFBBC3}"/>
          </ac:spMkLst>
        </pc:spChg>
        <pc:spChg chg="mod ord">
          <ac:chgData name="Nguyen Bich Ngoc" userId="66b5d03f9f54eb73" providerId="LiveId" clId="{8ADC498B-4111-4D8B-A2BC-FECF66916645}" dt="2024-11-23T15:31:09.873" v="2839" actId="6264"/>
          <ac:spMkLst>
            <pc:docMk/>
            <pc:sldMk cId="86528027" sldId="578"/>
            <ac:spMk id="3" creationId="{2484D900-4250-77BA-0743-FF659C9E27D5}"/>
          </ac:spMkLst>
        </pc:spChg>
        <pc:spChg chg="mod ord">
          <ac:chgData name="Nguyen Bich Ngoc" userId="66b5d03f9f54eb73" providerId="LiveId" clId="{8ADC498B-4111-4D8B-A2BC-FECF66916645}" dt="2024-11-23T15:31:09.873" v="2839" actId="6264"/>
          <ac:spMkLst>
            <pc:docMk/>
            <pc:sldMk cId="86528027" sldId="578"/>
            <ac:spMk id="4" creationId="{398EAC0D-669D-9022-ED85-67BDF04C52B3}"/>
          </ac:spMkLst>
        </pc:spChg>
        <pc:spChg chg="mod ord">
          <ac:chgData name="Nguyen Bich Ngoc" userId="66b5d03f9f54eb73" providerId="LiveId" clId="{8ADC498B-4111-4D8B-A2BC-FECF66916645}" dt="2024-11-23T15:31:09.873" v="2839" actId="6264"/>
          <ac:spMkLst>
            <pc:docMk/>
            <pc:sldMk cId="86528027" sldId="578"/>
            <ac:spMk id="5" creationId="{058E5722-9AE7-017E-D95D-A172AAD055B8}"/>
          </ac:spMkLst>
        </pc:spChg>
        <pc:spChg chg="mod ord">
          <ac:chgData name="Nguyen Bich Ngoc" userId="66b5d03f9f54eb73" providerId="LiveId" clId="{8ADC498B-4111-4D8B-A2BC-FECF66916645}" dt="2024-11-23T15:31:09.873" v="2839" actId="6264"/>
          <ac:spMkLst>
            <pc:docMk/>
            <pc:sldMk cId="86528027" sldId="578"/>
            <ac:spMk id="48" creationId="{0C9AB997-6B37-3701-F726-F610DC030E6F}"/>
          </ac:spMkLst>
        </pc:spChg>
        <pc:spChg chg="add del mod">
          <ac:chgData name="Nguyen Bich Ngoc" userId="66b5d03f9f54eb73" providerId="LiveId" clId="{8ADC498B-4111-4D8B-A2BC-FECF66916645}" dt="2024-11-23T15:31:09.873" v="2839" actId="6264"/>
          <ac:spMkLst>
            <pc:docMk/>
            <pc:sldMk cId="86528027" sldId="578"/>
            <ac:spMk id="58" creationId="{4C1FF6D6-CB03-A557-E6E3-790E6103E5EE}"/>
          </ac:spMkLst>
        </pc:spChg>
        <pc:spChg chg="add del mod">
          <ac:chgData name="Nguyen Bich Ngoc" userId="66b5d03f9f54eb73" providerId="LiveId" clId="{8ADC498B-4111-4D8B-A2BC-FECF66916645}" dt="2024-11-23T15:31:09.873" v="2839" actId="6264"/>
          <ac:spMkLst>
            <pc:docMk/>
            <pc:sldMk cId="86528027" sldId="578"/>
            <ac:spMk id="59" creationId="{6E5C7D27-2EC9-C418-D2B3-D274ECDD248E}"/>
          </ac:spMkLst>
        </pc:spChg>
        <pc:spChg chg="add del mod">
          <ac:chgData name="Nguyen Bich Ngoc" userId="66b5d03f9f54eb73" providerId="LiveId" clId="{8ADC498B-4111-4D8B-A2BC-FECF66916645}" dt="2024-11-23T15:31:09.873" v="2839" actId="6264"/>
          <ac:spMkLst>
            <pc:docMk/>
            <pc:sldMk cId="86528027" sldId="578"/>
            <ac:spMk id="60" creationId="{03A2F01A-CAF1-2980-E41F-40213DEB31DA}"/>
          </ac:spMkLst>
        </pc:spChg>
        <pc:spChg chg="add del mod">
          <ac:chgData name="Nguyen Bich Ngoc" userId="66b5d03f9f54eb73" providerId="LiveId" clId="{8ADC498B-4111-4D8B-A2BC-FECF66916645}" dt="2024-11-23T15:31:09.873" v="2839" actId="6264"/>
          <ac:spMkLst>
            <pc:docMk/>
            <pc:sldMk cId="86528027" sldId="578"/>
            <ac:spMk id="62" creationId="{C0902A89-B45B-1495-9F6B-CB31A6BA3235}"/>
          </ac:spMkLst>
        </pc:spChg>
        <pc:spChg chg="add del mod">
          <ac:chgData name="Nguyen Bich Ngoc" userId="66b5d03f9f54eb73" providerId="LiveId" clId="{8ADC498B-4111-4D8B-A2BC-FECF66916645}" dt="2024-11-23T15:31:09.873" v="2839" actId="6264"/>
          <ac:spMkLst>
            <pc:docMk/>
            <pc:sldMk cId="86528027" sldId="578"/>
            <ac:spMk id="64" creationId="{0A3B5C78-BBE2-565D-4E7E-4A8834B53AC9}"/>
          </ac:spMkLst>
        </pc:spChg>
      </pc:sldChg>
      <pc:sldChg chg="addSp delSp modSp mod chgLayout">
        <pc:chgData name="Nguyen Bich Ngoc" userId="66b5d03f9f54eb73" providerId="LiveId" clId="{8ADC498B-4111-4D8B-A2BC-FECF66916645}" dt="2024-11-23T15:31:09.873" v="2839" actId="6264"/>
        <pc:sldMkLst>
          <pc:docMk/>
          <pc:sldMk cId="581212232" sldId="579"/>
        </pc:sldMkLst>
        <pc:spChg chg="mod ord">
          <ac:chgData name="Nguyen Bich Ngoc" userId="66b5d03f9f54eb73" providerId="LiveId" clId="{8ADC498B-4111-4D8B-A2BC-FECF66916645}" dt="2024-11-23T15:31:09.873" v="2839" actId="6264"/>
          <ac:spMkLst>
            <pc:docMk/>
            <pc:sldMk cId="581212232" sldId="579"/>
            <ac:spMk id="2" creationId="{8AEEF39B-C320-3ACA-5D9E-2E411BFFBBC3}"/>
          </ac:spMkLst>
        </pc:spChg>
        <pc:spChg chg="mod ord">
          <ac:chgData name="Nguyen Bich Ngoc" userId="66b5d03f9f54eb73" providerId="LiveId" clId="{8ADC498B-4111-4D8B-A2BC-FECF66916645}" dt="2024-11-23T15:31:09.873" v="2839" actId="6264"/>
          <ac:spMkLst>
            <pc:docMk/>
            <pc:sldMk cId="581212232" sldId="579"/>
            <ac:spMk id="3" creationId="{2484D900-4250-77BA-0743-FF659C9E27D5}"/>
          </ac:spMkLst>
        </pc:spChg>
        <pc:spChg chg="mod ord">
          <ac:chgData name="Nguyen Bich Ngoc" userId="66b5d03f9f54eb73" providerId="LiveId" clId="{8ADC498B-4111-4D8B-A2BC-FECF66916645}" dt="2024-11-23T15:31:09.873" v="2839" actId="6264"/>
          <ac:spMkLst>
            <pc:docMk/>
            <pc:sldMk cId="581212232" sldId="579"/>
            <ac:spMk id="4" creationId="{398EAC0D-669D-9022-ED85-67BDF04C52B3}"/>
          </ac:spMkLst>
        </pc:spChg>
        <pc:spChg chg="mod ord">
          <ac:chgData name="Nguyen Bich Ngoc" userId="66b5d03f9f54eb73" providerId="LiveId" clId="{8ADC498B-4111-4D8B-A2BC-FECF66916645}" dt="2024-11-23T15:31:09.873" v="2839" actId="6264"/>
          <ac:spMkLst>
            <pc:docMk/>
            <pc:sldMk cId="581212232" sldId="579"/>
            <ac:spMk id="5" creationId="{058E5722-9AE7-017E-D95D-A172AAD055B8}"/>
          </ac:spMkLst>
        </pc:spChg>
        <pc:spChg chg="mod ord">
          <ac:chgData name="Nguyen Bich Ngoc" userId="66b5d03f9f54eb73" providerId="LiveId" clId="{8ADC498B-4111-4D8B-A2BC-FECF66916645}" dt="2024-11-23T15:31:09.873" v="2839" actId="6264"/>
          <ac:spMkLst>
            <pc:docMk/>
            <pc:sldMk cId="581212232" sldId="579"/>
            <ac:spMk id="6" creationId="{D854BF85-90D1-355F-7B66-CF2C411B87B6}"/>
          </ac:spMkLst>
        </pc:spChg>
        <pc:spChg chg="add del mod">
          <ac:chgData name="Nguyen Bich Ngoc" userId="66b5d03f9f54eb73" providerId="LiveId" clId="{8ADC498B-4111-4D8B-A2BC-FECF66916645}" dt="2024-11-23T15:31:09.873" v="2839" actId="6264"/>
          <ac:spMkLst>
            <pc:docMk/>
            <pc:sldMk cId="581212232" sldId="579"/>
            <ac:spMk id="7" creationId="{0F7B548F-7623-D671-D4E9-C0BC3BCBC68A}"/>
          </ac:spMkLst>
        </pc:spChg>
        <pc:spChg chg="add del mod">
          <ac:chgData name="Nguyen Bich Ngoc" userId="66b5d03f9f54eb73" providerId="LiveId" clId="{8ADC498B-4111-4D8B-A2BC-FECF66916645}" dt="2024-11-23T15:31:09.873" v="2839" actId="6264"/>
          <ac:spMkLst>
            <pc:docMk/>
            <pc:sldMk cId="581212232" sldId="579"/>
            <ac:spMk id="8" creationId="{04315DFD-11A8-429F-A013-81FFFBEEC647}"/>
          </ac:spMkLst>
        </pc:spChg>
        <pc:spChg chg="add del mod">
          <ac:chgData name="Nguyen Bich Ngoc" userId="66b5d03f9f54eb73" providerId="LiveId" clId="{8ADC498B-4111-4D8B-A2BC-FECF66916645}" dt="2024-11-23T15:31:09.873" v="2839" actId="6264"/>
          <ac:spMkLst>
            <pc:docMk/>
            <pc:sldMk cId="581212232" sldId="579"/>
            <ac:spMk id="9" creationId="{CD2AA1A8-62F5-A300-23F3-097FB496D969}"/>
          </ac:spMkLst>
        </pc:spChg>
        <pc:spChg chg="add del mod">
          <ac:chgData name="Nguyen Bich Ngoc" userId="66b5d03f9f54eb73" providerId="LiveId" clId="{8ADC498B-4111-4D8B-A2BC-FECF66916645}" dt="2024-11-23T15:31:09.873" v="2839" actId="6264"/>
          <ac:spMkLst>
            <pc:docMk/>
            <pc:sldMk cId="581212232" sldId="579"/>
            <ac:spMk id="10" creationId="{1B3467A7-71CE-630C-427C-FFBA96573523}"/>
          </ac:spMkLst>
        </pc:spChg>
        <pc:spChg chg="add del mod">
          <ac:chgData name="Nguyen Bich Ngoc" userId="66b5d03f9f54eb73" providerId="LiveId" clId="{8ADC498B-4111-4D8B-A2BC-FECF66916645}" dt="2024-11-23T15:31:09.873" v="2839" actId="6264"/>
          <ac:spMkLst>
            <pc:docMk/>
            <pc:sldMk cId="581212232" sldId="579"/>
            <ac:spMk id="11" creationId="{AF926D40-5644-4E8D-7781-37560C116516}"/>
          </ac:spMkLst>
        </pc:spChg>
      </pc:sldChg>
      <pc:sldChg chg="addSp delSp modSp mod chgLayout">
        <pc:chgData name="Nguyen Bich Ngoc" userId="66b5d03f9f54eb73" providerId="LiveId" clId="{8ADC498B-4111-4D8B-A2BC-FECF66916645}" dt="2024-11-23T15:31:09.873" v="2839" actId="6264"/>
        <pc:sldMkLst>
          <pc:docMk/>
          <pc:sldMk cId="1195009498" sldId="580"/>
        </pc:sldMkLst>
        <pc:spChg chg="mod ord">
          <ac:chgData name="Nguyen Bich Ngoc" userId="66b5d03f9f54eb73" providerId="LiveId" clId="{8ADC498B-4111-4D8B-A2BC-FECF66916645}" dt="2024-11-23T15:31:09.873" v="2839" actId="6264"/>
          <ac:spMkLst>
            <pc:docMk/>
            <pc:sldMk cId="1195009498" sldId="580"/>
            <ac:spMk id="2" creationId="{8AEEF39B-C320-3ACA-5D9E-2E411BFFBBC3}"/>
          </ac:spMkLst>
        </pc:spChg>
        <pc:spChg chg="mod ord">
          <ac:chgData name="Nguyen Bich Ngoc" userId="66b5d03f9f54eb73" providerId="LiveId" clId="{8ADC498B-4111-4D8B-A2BC-FECF66916645}" dt="2024-11-23T15:31:09.873" v="2839" actId="6264"/>
          <ac:spMkLst>
            <pc:docMk/>
            <pc:sldMk cId="1195009498" sldId="580"/>
            <ac:spMk id="3" creationId="{2484D900-4250-77BA-0743-FF659C9E27D5}"/>
          </ac:spMkLst>
        </pc:spChg>
        <pc:spChg chg="mod ord">
          <ac:chgData name="Nguyen Bich Ngoc" userId="66b5d03f9f54eb73" providerId="LiveId" clId="{8ADC498B-4111-4D8B-A2BC-FECF66916645}" dt="2024-11-23T15:31:09.873" v="2839" actId="6264"/>
          <ac:spMkLst>
            <pc:docMk/>
            <pc:sldMk cId="1195009498" sldId="580"/>
            <ac:spMk id="4" creationId="{398EAC0D-669D-9022-ED85-67BDF04C52B3}"/>
          </ac:spMkLst>
        </pc:spChg>
        <pc:spChg chg="mod ord">
          <ac:chgData name="Nguyen Bich Ngoc" userId="66b5d03f9f54eb73" providerId="LiveId" clId="{8ADC498B-4111-4D8B-A2BC-FECF66916645}" dt="2024-11-23T15:31:09.873" v="2839" actId="6264"/>
          <ac:spMkLst>
            <pc:docMk/>
            <pc:sldMk cId="1195009498" sldId="580"/>
            <ac:spMk id="5" creationId="{058E5722-9AE7-017E-D95D-A172AAD055B8}"/>
          </ac:spMkLst>
        </pc:spChg>
        <pc:spChg chg="mod ord">
          <ac:chgData name="Nguyen Bich Ngoc" userId="66b5d03f9f54eb73" providerId="LiveId" clId="{8ADC498B-4111-4D8B-A2BC-FECF66916645}" dt="2024-11-23T15:31:09.873" v="2839" actId="6264"/>
          <ac:spMkLst>
            <pc:docMk/>
            <pc:sldMk cId="1195009498" sldId="580"/>
            <ac:spMk id="10" creationId="{B2C92D7C-A52F-36E1-160A-0B350C93CEFA}"/>
          </ac:spMkLst>
        </pc:spChg>
        <pc:spChg chg="add del mod">
          <ac:chgData name="Nguyen Bich Ngoc" userId="66b5d03f9f54eb73" providerId="LiveId" clId="{8ADC498B-4111-4D8B-A2BC-FECF66916645}" dt="2024-11-23T15:31:09.873" v="2839" actId="6264"/>
          <ac:spMkLst>
            <pc:docMk/>
            <pc:sldMk cId="1195009498" sldId="580"/>
            <ac:spMk id="13" creationId="{3821D9E0-921E-DCDC-D76B-A90B4129D5AC}"/>
          </ac:spMkLst>
        </pc:spChg>
        <pc:spChg chg="add del mod">
          <ac:chgData name="Nguyen Bich Ngoc" userId="66b5d03f9f54eb73" providerId="LiveId" clId="{8ADC498B-4111-4D8B-A2BC-FECF66916645}" dt="2024-11-23T15:31:09.873" v="2839" actId="6264"/>
          <ac:spMkLst>
            <pc:docMk/>
            <pc:sldMk cId="1195009498" sldId="580"/>
            <ac:spMk id="20" creationId="{1071F068-A6B5-2EAE-F7D5-098EF2E5E94B}"/>
          </ac:spMkLst>
        </pc:spChg>
        <pc:spChg chg="add del mod">
          <ac:chgData name="Nguyen Bich Ngoc" userId="66b5d03f9f54eb73" providerId="LiveId" clId="{8ADC498B-4111-4D8B-A2BC-FECF66916645}" dt="2024-11-23T15:31:09.873" v="2839" actId="6264"/>
          <ac:spMkLst>
            <pc:docMk/>
            <pc:sldMk cId="1195009498" sldId="580"/>
            <ac:spMk id="49" creationId="{633B8A7B-E6E5-A84B-7F67-F48D536569A4}"/>
          </ac:spMkLst>
        </pc:spChg>
        <pc:spChg chg="add del mod">
          <ac:chgData name="Nguyen Bich Ngoc" userId="66b5d03f9f54eb73" providerId="LiveId" clId="{8ADC498B-4111-4D8B-A2BC-FECF66916645}" dt="2024-11-23T15:31:09.873" v="2839" actId="6264"/>
          <ac:spMkLst>
            <pc:docMk/>
            <pc:sldMk cId="1195009498" sldId="580"/>
            <ac:spMk id="50" creationId="{5CAD9CEB-923E-D2C6-8D9D-DDAAC59DED57}"/>
          </ac:spMkLst>
        </pc:spChg>
        <pc:spChg chg="add del mod">
          <ac:chgData name="Nguyen Bich Ngoc" userId="66b5d03f9f54eb73" providerId="LiveId" clId="{8ADC498B-4111-4D8B-A2BC-FECF66916645}" dt="2024-11-23T15:31:09.873" v="2839" actId="6264"/>
          <ac:spMkLst>
            <pc:docMk/>
            <pc:sldMk cId="1195009498" sldId="580"/>
            <ac:spMk id="51" creationId="{A603DBC8-5F0D-8C22-FDE9-3E381B374889}"/>
          </ac:spMkLst>
        </pc:spChg>
      </pc:sldChg>
      <pc:sldChg chg="addSp delSp modSp mod chgLayout">
        <pc:chgData name="Nguyen Bich Ngoc" userId="66b5d03f9f54eb73" providerId="LiveId" clId="{8ADC498B-4111-4D8B-A2BC-FECF66916645}" dt="2024-11-23T15:31:09.873" v="2839" actId="6264"/>
        <pc:sldMkLst>
          <pc:docMk/>
          <pc:sldMk cId="2128350911" sldId="581"/>
        </pc:sldMkLst>
        <pc:spChg chg="mod ord">
          <ac:chgData name="Nguyen Bich Ngoc" userId="66b5d03f9f54eb73" providerId="LiveId" clId="{8ADC498B-4111-4D8B-A2BC-FECF66916645}" dt="2024-11-23T15:31:09.873" v="2839" actId="6264"/>
          <ac:spMkLst>
            <pc:docMk/>
            <pc:sldMk cId="2128350911" sldId="581"/>
            <ac:spMk id="2" creationId="{8AEEF39B-C320-3ACA-5D9E-2E411BFFBBC3}"/>
          </ac:spMkLst>
        </pc:spChg>
        <pc:spChg chg="mod ord">
          <ac:chgData name="Nguyen Bich Ngoc" userId="66b5d03f9f54eb73" providerId="LiveId" clId="{8ADC498B-4111-4D8B-A2BC-FECF66916645}" dt="2024-11-23T15:31:09.873" v="2839" actId="6264"/>
          <ac:spMkLst>
            <pc:docMk/>
            <pc:sldMk cId="2128350911" sldId="581"/>
            <ac:spMk id="3" creationId="{2484D900-4250-77BA-0743-FF659C9E27D5}"/>
          </ac:spMkLst>
        </pc:spChg>
        <pc:spChg chg="mod ord">
          <ac:chgData name="Nguyen Bich Ngoc" userId="66b5d03f9f54eb73" providerId="LiveId" clId="{8ADC498B-4111-4D8B-A2BC-FECF66916645}" dt="2024-11-23T15:31:09.873" v="2839" actId="6264"/>
          <ac:spMkLst>
            <pc:docMk/>
            <pc:sldMk cId="2128350911" sldId="581"/>
            <ac:spMk id="4" creationId="{398EAC0D-669D-9022-ED85-67BDF04C52B3}"/>
          </ac:spMkLst>
        </pc:spChg>
        <pc:spChg chg="mod ord">
          <ac:chgData name="Nguyen Bich Ngoc" userId="66b5d03f9f54eb73" providerId="LiveId" clId="{8ADC498B-4111-4D8B-A2BC-FECF66916645}" dt="2024-11-23T15:31:09.873" v="2839" actId="6264"/>
          <ac:spMkLst>
            <pc:docMk/>
            <pc:sldMk cId="2128350911" sldId="581"/>
            <ac:spMk id="5" creationId="{058E5722-9AE7-017E-D95D-A172AAD055B8}"/>
          </ac:spMkLst>
        </pc:spChg>
        <pc:spChg chg="mod ord">
          <ac:chgData name="Nguyen Bich Ngoc" userId="66b5d03f9f54eb73" providerId="LiveId" clId="{8ADC498B-4111-4D8B-A2BC-FECF66916645}" dt="2024-11-23T15:31:09.873" v="2839" actId="6264"/>
          <ac:spMkLst>
            <pc:docMk/>
            <pc:sldMk cId="2128350911" sldId="581"/>
            <ac:spMk id="6" creationId="{F3044511-8D19-9773-1699-EAE9FEA30F14}"/>
          </ac:spMkLst>
        </pc:spChg>
        <pc:spChg chg="add del mod">
          <ac:chgData name="Nguyen Bich Ngoc" userId="66b5d03f9f54eb73" providerId="LiveId" clId="{8ADC498B-4111-4D8B-A2BC-FECF66916645}" dt="2024-11-23T15:31:09.873" v="2839" actId="6264"/>
          <ac:spMkLst>
            <pc:docMk/>
            <pc:sldMk cId="2128350911" sldId="581"/>
            <ac:spMk id="7" creationId="{E38E9EEB-C0C2-C005-42C6-E37FF6ECA0F8}"/>
          </ac:spMkLst>
        </pc:spChg>
        <pc:spChg chg="add del mod">
          <ac:chgData name="Nguyen Bich Ngoc" userId="66b5d03f9f54eb73" providerId="LiveId" clId="{8ADC498B-4111-4D8B-A2BC-FECF66916645}" dt="2024-11-23T15:31:09.873" v="2839" actId="6264"/>
          <ac:spMkLst>
            <pc:docMk/>
            <pc:sldMk cId="2128350911" sldId="581"/>
            <ac:spMk id="8" creationId="{6970DF0F-4608-0788-1BE3-B0E65662B2CF}"/>
          </ac:spMkLst>
        </pc:spChg>
        <pc:spChg chg="add del mod">
          <ac:chgData name="Nguyen Bich Ngoc" userId="66b5d03f9f54eb73" providerId="LiveId" clId="{8ADC498B-4111-4D8B-A2BC-FECF66916645}" dt="2024-11-23T15:31:09.873" v="2839" actId="6264"/>
          <ac:spMkLst>
            <pc:docMk/>
            <pc:sldMk cId="2128350911" sldId="581"/>
            <ac:spMk id="9" creationId="{EDA5D701-B7FB-F7E3-2760-6C83C631388D}"/>
          </ac:spMkLst>
        </pc:spChg>
        <pc:spChg chg="add del mod">
          <ac:chgData name="Nguyen Bich Ngoc" userId="66b5d03f9f54eb73" providerId="LiveId" clId="{8ADC498B-4111-4D8B-A2BC-FECF66916645}" dt="2024-11-23T15:31:09.873" v="2839" actId="6264"/>
          <ac:spMkLst>
            <pc:docMk/>
            <pc:sldMk cId="2128350911" sldId="581"/>
            <ac:spMk id="11" creationId="{ADC5A88B-2D13-212E-0A8D-611010ED1833}"/>
          </ac:spMkLst>
        </pc:spChg>
        <pc:spChg chg="add del mod">
          <ac:chgData name="Nguyen Bich Ngoc" userId="66b5d03f9f54eb73" providerId="LiveId" clId="{8ADC498B-4111-4D8B-A2BC-FECF66916645}" dt="2024-11-23T15:31:09.873" v="2839" actId="6264"/>
          <ac:spMkLst>
            <pc:docMk/>
            <pc:sldMk cId="2128350911" sldId="581"/>
            <ac:spMk id="12" creationId="{9C0C62FB-CDB4-CE5E-8836-98642E3EE354}"/>
          </ac:spMkLst>
        </pc:spChg>
      </pc:sldChg>
      <pc:sldChg chg="addSp delSp modSp mod chgLayout">
        <pc:chgData name="Nguyen Bich Ngoc" userId="66b5d03f9f54eb73" providerId="LiveId" clId="{8ADC498B-4111-4D8B-A2BC-FECF66916645}" dt="2024-11-23T15:31:09.873" v="2839" actId="6264"/>
        <pc:sldMkLst>
          <pc:docMk/>
          <pc:sldMk cId="365295902" sldId="582"/>
        </pc:sldMkLst>
        <pc:spChg chg="mod ord">
          <ac:chgData name="Nguyen Bich Ngoc" userId="66b5d03f9f54eb73" providerId="LiveId" clId="{8ADC498B-4111-4D8B-A2BC-FECF66916645}" dt="2024-11-23T15:31:09.873" v="2839" actId="6264"/>
          <ac:spMkLst>
            <pc:docMk/>
            <pc:sldMk cId="365295902" sldId="582"/>
            <ac:spMk id="2" creationId="{8AEEF39B-C320-3ACA-5D9E-2E411BFFBBC3}"/>
          </ac:spMkLst>
        </pc:spChg>
        <pc:spChg chg="mod ord">
          <ac:chgData name="Nguyen Bich Ngoc" userId="66b5d03f9f54eb73" providerId="LiveId" clId="{8ADC498B-4111-4D8B-A2BC-FECF66916645}" dt="2024-11-23T15:31:09.873" v="2839" actId="6264"/>
          <ac:spMkLst>
            <pc:docMk/>
            <pc:sldMk cId="365295902" sldId="582"/>
            <ac:spMk id="3" creationId="{2484D900-4250-77BA-0743-FF659C9E27D5}"/>
          </ac:spMkLst>
        </pc:spChg>
        <pc:spChg chg="mod ord">
          <ac:chgData name="Nguyen Bich Ngoc" userId="66b5d03f9f54eb73" providerId="LiveId" clId="{8ADC498B-4111-4D8B-A2BC-FECF66916645}" dt="2024-11-23T15:31:09.873" v="2839" actId="6264"/>
          <ac:spMkLst>
            <pc:docMk/>
            <pc:sldMk cId="365295902" sldId="582"/>
            <ac:spMk id="4" creationId="{398EAC0D-669D-9022-ED85-67BDF04C52B3}"/>
          </ac:spMkLst>
        </pc:spChg>
        <pc:spChg chg="mod ord">
          <ac:chgData name="Nguyen Bich Ngoc" userId="66b5d03f9f54eb73" providerId="LiveId" clId="{8ADC498B-4111-4D8B-A2BC-FECF66916645}" dt="2024-11-23T15:31:09.873" v="2839" actId="6264"/>
          <ac:spMkLst>
            <pc:docMk/>
            <pc:sldMk cId="365295902" sldId="582"/>
            <ac:spMk id="5" creationId="{058E5722-9AE7-017E-D95D-A172AAD055B8}"/>
          </ac:spMkLst>
        </pc:spChg>
        <pc:spChg chg="mod ord">
          <ac:chgData name="Nguyen Bich Ngoc" userId="66b5d03f9f54eb73" providerId="LiveId" clId="{8ADC498B-4111-4D8B-A2BC-FECF66916645}" dt="2024-11-23T15:31:09.873" v="2839" actId="6264"/>
          <ac:spMkLst>
            <pc:docMk/>
            <pc:sldMk cId="365295902" sldId="582"/>
            <ac:spMk id="6" creationId="{79A19DB2-54DD-B74F-3888-225A278E9C8D}"/>
          </ac:spMkLst>
        </pc:spChg>
        <pc:spChg chg="add del mod">
          <ac:chgData name="Nguyen Bich Ngoc" userId="66b5d03f9f54eb73" providerId="LiveId" clId="{8ADC498B-4111-4D8B-A2BC-FECF66916645}" dt="2024-11-23T15:31:09.873" v="2839" actId="6264"/>
          <ac:spMkLst>
            <pc:docMk/>
            <pc:sldMk cId="365295902" sldId="582"/>
            <ac:spMk id="7" creationId="{BA178D75-0863-9E95-2DB4-596F73C98EF5}"/>
          </ac:spMkLst>
        </pc:spChg>
        <pc:spChg chg="add del mod">
          <ac:chgData name="Nguyen Bich Ngoc" userId="66b5d03f9f54eb73" providerId="LiveId" clId="{8ADC498B-4111-4D8B-A2BC-FECF66916645}" dt="2024-11-23T15:31:09.873" v="2839" actId="6264"/>
          <ac:spMkLst>
            <pc:docMk/>
            <pc:sldMk cId="365295902" sldId="582"/>
            <ac:spMk id="8" creationId="{DE453388-B220-1D3A-E21E-F2771AA5FB5F}"/>
          </ac:spMkLst>
        </pc:spChg>
        <pc:spChg chg="add del mod">
          <ac:chgData name="Nguyen Bich Ngoc" userId="66b5d03f9f54eb73" providerId="LiveId" clId="{8ADC498B-4111-4D8B-A2BC-FECF66916645}" dt="2024-11-23T15:31:09.873" v="2839" actId="6264"/>
          <ac:spMkLst>
            <pc:docMk/>
            <pc:sldMk cId="365295902" sldId="582"/>
            <ac:spMk id="9" creationId="{4A21F1D2-1ACA-518B-4246-0565AC5EAB10}"/>
          </ac:spMkLst>
        </pc:spChg>
        <pc:spChg chg="add del mod">
          <ac:chgData name="Nguyen Bich Ngoc" userId="66b5d03f9f54eb73" providerId="LiveId" clId="{8ADC498B-4111-4D8B-A2BC-FECF66916645}" dt="2024-11-23T15:31:09.873" v="2839" actId="6264"/>
          <ac:spMkLst>
            <pc:docMk/>
            <pc:sldMk cId="365295902" sldId="582"/>
            <ac:spMk id="10" creationId="{231264BD-4C06-EA79-04D8-CBCD9289BB9C}"/>
          </ac:spMkLst>
        </pc:spChg>
        <pc:spChg chg="add del mod">
          <ac:chgData name="Nguyen Bich Ngoc" userId="66b5d03f9f54eb73" providerId="LiveId" clId="{8ADC498B-4111-4D8B-A2BC-FECF66916645}" dt="2024-11-23T15:31:09.873" v="2839" actId="6264"/>
          <ac:spMkLst>
            <pc:docMk/>
            <pc:sldMk cId="365295902" sldId="582"/>
            <ac:spMk id="11" creationId="{A6D1FE13-31E7-CFF7-8B53-730408ACDB8F}"/>
          </ac:spMkLst>
        </pc:spChg>
      </pc:sldChg>
      <pc:sldChg chg="addSp delSp modSp mod chgLayout">
        <pc:chgData name="Nguyen Bich Ngoc" userId="66b5d03f9f54eb73" providerId="LiveId" clId="{8ADC498B-4111-4D8B-A2BC-FECF66916645}" dt="2024-11-23T15:31:09.873" v="2839" actId="6264"/>
        <pc:sldMkLst>
          <pc:docMk/>
          <pc:sldMk cId="1923421870" sldId="583"/>
        </pc:sldMkLst>
        <pc:spChg chg="mod ord">
          <ac:chgData name="Nguyen Bich Ngoc" userId="66b5d03f9f54eb73" providerId="LiveId" clId="{8ADC498B-4111-4D8B-A2BC-FECF66916645}" dt="2024-11-23T15:31:09.873" v="2839" actId="6264"/>
          <ac:spMkLst>
            <pc:docMk/>
            <pc:sldMk cId="1923421870" sldId="583"/>
            <ac:spMk id="2" creationId="{7A02E293-E7EF-F05D-A250-0E83B08A84C3}"/>
          </ac:spMkLst>
        </pc:spChg>
        <pc:spChg chg="mod ord">
          <ac:chgData name="Nguyen Bich Ngoc" userId="66b5d03f9f54eb73" providerId="LiveId" clId="{8ADC498B-4111-4D8B-A2BC-FECF66916645}" dt="2024-11-23T15:31:09.873" v="2839" actId="6264"/>
          <ac:spMkLst>
            <pc:docMk/>
            <pc:sldMk cId="1923421870" sldId="583"/>
            <ac:spMk id="3" creationId="{9DB3128D-6507-7B81-C5F4-B8911AEE2AED}"/>
          </ac:spMkLst>
        </pc:spChg>
        <pc:spChg chg="mod ord">
          <ac:chgData name="Nguyen Bich Ngoc" userId="66b5d03f9f54eb73" providerId="LiveId" clId="{8ADC498B-4111-4D8B-A2BC-FECF66916645}" dt="2024-11-23T15:31:09.873" v="2839" actId="6264"/>
          <ac:spMkLst>
            <pc:docMk/>
            <pc:sldMk cId="1923421870" sldId="583"/>
            <ac:spMk id="4" creationId="{4EF1823F-7660-B255-DEEF-D936D1FD9031}"/>
          </ac:spMkLst>
        </pc:spChg>
        <pc:spChg chg="mod ord">
          <ac:chgData name="Nguyen Bich Ngoc" userId="66b5d03f9f54eb73" providerId="LiveId" clId="{8ADC498B-4111-4D8B-A2BC-FECF66916645}" dt="2024-11-23T15:31:09.873" v="2839" actId="6264"/>
          <ac:spMkLst>
            <pc:docMk/>
            <pc:sldMk cId="1923421870" sldId="583"/>
            <ac:spMk id="5" creationId="{FC6FD0E1-85CF-1726-6413-9FFFAF8C4E1D}"/>
          </ac:spMkLst>
        </pc:spChg>
        <pc:spChg chg="mod ord">
          <ac:chgData name="Nguyen Bich Ngoc" userId="66b5d03f9f54eb73" providerId="LiveId" clId="{8ADC498B-4111-4D8B-A2BC-FECF66916645}" dt="2024-11-23T15:31:09.873" v="2839" actId="6264"/>
          <ac:spMkLst>
            <pc:docMk/>
            <pc:sldMk cId="1923421870" sldId="583"/>
            <ac:spMk id="6" creationId="{778D4C5F-DD1F-FDE3-A7BA-CD034228FD33}"/>
          </ac:spMkLst>
        </pc:spChg>
        <pc:spChg chg="add del mod">
          <ac:chgData name="Nguyen Bich Ngoc" userId="66b5d03f9f54eb73" providerId="LiveId" clId="{8ADC498B-4111-4D8B-A2BC-FECF66916645}" dt="2024-11-23T15:31:09.873" v="2839" actId="6264"/>
          <ac:spMkLst>
            <pc:docMk/>
            <pc:sldMk cId="1923421870" sldId="583"/>
            <ac:spMk id="7" creationId="{43B12C9B-57E5-FB42-D464-56D50CD1555B}"/>
          </ac:spMkLst>
        </pc:spChg>
        <pc:spChg chg="add del mod">
          <ac:chgData name="Nguyen Bich Ngoc" userId="66b5d03f9f54eb73" providerId="LiveId" clId="{8ADC498B-4111-4D8B-A2BC-FECF66916645}" dt="2024-11-23T15:31:09.873" v="2839" actId="6264"/>
          <ac:spMkLst>
            <pc:docMk/>
            <pc:sldMk cId="1923421870" sldId="583"/>
            <ac:spMk id="8" creationId="{91A1D4A2-6A33-5AB8-11F0-9DBE020AD8B7}"/>
          </ac:spMkLst>
        </pc:spChg>
        <pc:spChg chg="add del mod">
          <ac:chgData name="Nguyen Bich Ngoc" userId="66b5d03f9f54eb73" providerId="LiveId" clId="{8ADC498B-4111-4D8B-A2BC-FECF66916645}" dt="2024-11-23T15:31:09.873" v="2839" actId="6264"/>
          <ac:spMkLst>
            <pc:docMk/>
            <pc:sldMk cId="1923421870" sldId="583"/>
            <ac:spMk id="9" creationId="{C264747B-3112-46E4-822D-BBD1B9DB111B}"/>
          </ac:spMkLst>
        </pc:spChg>
        <pc:spChg chg="add del mod">
          <ac:chgData name="Nguyen Bich Ngoc" userId="66b5d03f9f54eb73" providerId="LiveId" clId="{8ADC498B-4111-4D8B-A2BC-FECF66916645}" dt="2024-11-23T15:31:09.873" v="2839" actId="6264"/>
          <ac:spMkLst>
            <pc:docMk/>
            <pc:sldMk cId="1923421870" sldId="583"/>
            <ac:spMk id="10" creationId="{B5F9C6F6-350D-A0F3-5F1C-76F8ABBC1772}"/>
          </ac:spMkLst>
        </pc:spChg>
        <pc:spChg chg="add del mod">
          <ac:chgData name="Nguyen Bich Ngoc" userId="66b5d03f9f54eb73" providerId="LiveId" clId="{8ADC498B-4111-4D8B-A2BC-FECF66916645}" dt="2024-11-23T15:31:09.873" v="2839" actId="6264"/>
          <ac:spMkLst>
            <pc:docMk/>
            <pc:sldMk cId="1923421870" sldId="583"/>
            <ac:spMk id="11" creationId="{7743EE39-A0E3-9BBF-0961-06B59DC3A98D}"/>
          </ac:spMkLst>
        </pc:spChg>
      </pc:sldChg>
      <pc:sldChg chg="addSp delSp modSp mod chgLayout modNotesTx">
        <pc:chgData name="Nguyen Bich Ngoc" userId="66b5d03f9f54eb73" providerId="LiveId" clId="{8ADC498B-4111-4D8B-A2BC-FECF66916645}" dt="2024-11-23T15:45:12.062" v="3068" actId="20577"/>
        <pc:sldMkLst>
          <pc:docMk/>
          <pc:sldMk cId="3730965171" sldId="584"/>
        </pc:sldMkLst>
        <pc:spChg chg="mod ord">
          <ac:chgData name="Nguyen Bich Ngoc" userId="66b5d03f9f54eb73" providerId="LiveId" clId="{8ADC498B-4111-4D8B-A2BC-FECF66916645}" dt="2024-11-23T15:31:09.873" v="2839" actId="6264"/>
          <ac:spMkLst>
            <pc:docMk/>
            <pc:sldMk cId="3730965171" sldId="584"/>
            <ac:spMk id="2" creationId="{1231F4F6-5DC2-E44C-310E-FEBE8CF048D1}"/>
          </ac:spMkLst>
        </pc:spChg>
        <pc:spChg chg="mod ord">
          <ac:chgData name="Nguyen Bich Ngoc" userId="66b5d03f9f54eb73" providerId="LiveId" clId="{8ADC498B-4111-4D8B-A2BC-FECF66916645}" dt="2024-11-23T15:31:09.873" v="2839" actId="6264"/>
          <ac:spMkLst>
            <pc:docMk/>
            <pc:sldMk cId="3730965171" sldId="584"/>
            <ac:spMk id="3" creationId="{9A272D90-BF88-F37A-9EE8-1F941705894C}"/>
          </ac:spMkLst>
        </pc:spChg>
        <pc:spChg chg="mod ord">
          <ac:chgData name="Nguyen Bich Ngoc" userId="66b5d03f9f54eb73" providerId="LiveId" clId="{8ADC498B-4111-4D8B-A2BC-FECF66916645}" dt="2024-11-23T15:31:09.873" v="2839" actId="6264"/>
          <ac:spMkLst>
            <pc:docMk/>
            <pc:sldMk cId="3730965171" sldId="584"/>
            <ac:spMk id="4" creationId="{5BB53E21-8C44-2F52-91F5-044750F85638}"/>
          </ac:spMkLst>
        </pc:spChg>
        <pc:spChg chg="mod ord">
          <ac:chgData name="Nguyen Bich Ngoc" userId="66b5d03f9f54eb73" providerId="LiveId" clId="{8ADC498B-4111-4D8B-A2BC-FECF66916645}" dt="2024-11-23T15:31:09.873" v="2839" actId="6264"/>
          <ac:spMkLst>
            <pc:docMk/>
            <pc:sldMk cId="3730965171" sldId="584"/>
            <ac:spMk id="6" creationId="{5F3D4F2E-4665-D6AA-A6A5-BE2453CAAF56}"/>
          </ac:spMkLst>
        </pc:spChg>
        <pc:spChg chg="add del mod">
          <ac:chgData name="Nguyen Bich Ngoc" userId="66b5d03f9f54eb73" providerId="LiveId" clId="{8ADC498B-4111-4D8B-A2BC-FECF66916645}" dt="2024-11-23T15:31:09.873" v="2839" actId="6264"/>
          <ac:spMkLst>
            <pc:docMk/>
            <pc:sldMk cId="3730965171" sldId="584"/>
            <ac:spMk id="7" creationId="{88EE05A5-4C67-A021-CA06-002F9E707BB7}"/>
          </ac:spMkLst>
        </pc:spChg>
        <pc:spChg chg="add del mod">
          <ac:chgData name="Nguyen Bich Ngoc" userId="66b5d03f9f54eb73" providerId="LiveId" clId="{8ADC498B-4111-4D8B-A2BC-FECF66916645}" dt="2024-11-23T15:31:09.873" v="2839" actId="6264"/>
          <ac:spMkLst>
            <pc:docMk/>
            <pc:sldMk cId="3730965171" sldId="584"/>
            <ac:spMk id="8" creationId="{13EFC904-1BA4-5085-9BBF-8B341561B0AD}"/>
          </ac:spMkLst>
        </pc:spChg>
        <pc:spChg chg="add del mod">
          <ac:chgData name="Nguyen Bich Ngoc" userId="66b5d03f9f54eb73" providerId="LiveId" clId="{8ADC498B-4111-4D8B-A2BC-FECF66916645}" dt="2024-11-23T15:31:09.873" v="2839" actId="6264"/>
          <ac:spMkLst>
            <pc:docMk/>
            <pc:sldMk cId="3730965171" sldId="584"/>
            <ac:spMk id="9" creationId="{0409812A-5CDA-6358-CD24-9E23A9C7D48F}"/>
          </ac:spMkLst>
        </pc:spChg>
        <pc:spChg chg="add del mod">
          <ac:chgData name="Nguyen Bich Ngoc" userId="66b5d03f9f54eb73" providerId="LiveId" clId="{8ADC498B-4111-4D8B-A2BC-FECF66916645}" dt="2024-11-23T15:31:09.873" v="2839" actId="6264"/>
          <ac:spMkLst>
            <pc:docMk/>
            <pc:sldMk cId="3730965171" sldId="584"/>
            <ac:spMk id="10" creationId="{62C2B0AB-C658-B941-144A-9EF788CA476B}"/>
          </ac:spMkLst>
        </pc:spChg>
        <pc:spChg chg="add del mod ord">
          <ac:chgData name="Nguyen Bich Ngoc" userId="66b5d03f9f54eb73" providerId="LiveId" clId="{8ADC498B-4111-4D8B-A2BC-FECF66916645}" dt="2024-11-23T15:31:09.873" v="2839" actId="6264"/>
          <ac:spMkLst>
            <pc:docMk/>
            <pc:sldMk cId="3730965171" sldId="584"/>
            <ac:spMk id="11" creationId="{E1AFD113-9459-3ED1-0BEB-4AD8F174DC2D}"/>
          </ac:spMkLst>
        </pc:spChg>
      </pc:sldChg>
      <pc:sldChg chg="addSp delSp modSp mod chgLayout">
        <pc:chgData name="Nguyen Bich Ngoc" userId="66b5d03f9f54eb73" providerId="LiveId" clId="{8ADC498B-4111-4D8B-A2BC-FECF66916645}" dt="2024-11-23T15:38:01.026" v="2982" actId="20577"/>
        <pc:sldMkLst>
          <pc:docMk/>
          <pc:sldMk cId="3635921383" sldId="585"/>
        </pc:sldMkLst>
        <pc:spChg chg="mod ord">
          <ac:chgData name="Nguyen Bich Ngoc" userId="66b5d03f9f54eb73" providerId="LiveId" clId="{8ADC498B-4111-4D8B-A2BC-FECF66916645}" dt="2024-11-23T15:38:01.026" v="2982" actId="20577"/>
          <ac:spMkLst>
            <pc:docMk/>
            <pc:sldMk cId="3635921383" sldId="585"/>
            <ac:spMk id="2" creationId="{38F070D0-927D-81B7-EE57-2B0771657E68}"/>
          </ac:spMkLst>
        </pc:spChg>
        <pc:spChg chg="mod ord">
          <ac:chgData name="Nguyen Bich Ngoc" userId="66b5d03f9f54eb73" providerId="LiveId" clId="{8ADC498B-4111-4D8B-A2BC-FECF66916645}" dt="2024-11-23T15:31:09.873" v="2839" actId="6264"/>
          <ac:spMkLst>
            <pc:docMk/>
            <pc:sldMk cId="3635921383" sldId="585"/>
            <ac:spMk id="3" creationId="{C55615AF-7F5E-6F3C-48D5-99AD1EA62956}"/>
          </ac:spMkLst>
        </pc:spChg>
        <pc:spChg chg="mod ord">
          <ac:chgData name="Nguyen Bich Ngoc" userId="66b5d03f9f54eb73" providerId="LiveId" clId="{8ADC498B-4111-4D8B-A2BC-FECF66916645}" dt="2024-11-23T15:31:09.873" v="2839" actId="6264"/>
          <ac:spMkLst>
            <pc:docMk/>
            <pc:sldMk cId="3635921383" sldId="585"/>
            <ac:spMk id="4" creationId="{F6B6AFD3-F579-35A3-7364-484C6145E092}"/>
          </ac:spMkLst>
        </pc:spChg>
        <pc:spChg chg="mod ord">
          <ac:chgData name="Nguyen Bich Ngoc" userId="66b5d03f9f54eb73" providerId="LiveId" clId="{8ADC498B-4111-4D8B-A2BC-FECF66916645}" dt="2024-11-23T15:31:09.873" v="2839" actId="6264"/>
          <ac:spMkLst>
            <pc:docMk/>
            <pc:sldMk cId="3635921383" sldId="585"/>
            <ac:spMk id="5" creationId="{B0AA0001-1ED9-6276-B203-FA550500385F}"/>
          </ac:spMkLst>
        </pc:spChg>
        <pc:spChg chg="add del mod">
          <ac:chgData name="Nguyen Bich Ngoc" userId="66b5d03f9f54eb73" providerId="LiveId" clId="{8ADC498B-4111-4D8B-A2BC-FECF66916645}" dt="2024-11-23T15:31:09.873" v="2839" actId="6264"/>
          <ac:spMkLst>
            <pc:docMk/>
            <pc:sldMk cId="3635921383" sldId="585"/>
            <ac:spMk id="6" creationId="{15C59323-A165-2877-137B-5D35FBB4247A}"/>
          </ac:spMkLst>
        </pc:spChg>
        <pc:spChg chg="add del mod">
          <ac:chgData name="Nguyen Bich Ngoc" userId="66b5d03f9f54eb73" providerId="LiveId" clId="{8ADC498B-4111-4D8B-A2BC-FECF66916645}" dt="2024-11-23T15:31:09.873" v="2839" actId="6264"/>
          <ac:spMkLst>
            <pc:docMk/>
            <pc:sldMk cId="3635921383" sldId="585"/>
            <ac:spMk id="7" creationId="{568AB06D-8F0B-A936-96BE-7E0273208C25}"/>
          </ac:spMkLst>
        </pc:spChg>
        <pc:spChg chg="add del mod">
          <ac:chgData name="Nguyen Bich Ngoc" userId="66b5d03f9f54eb73" providerId="LiveId" clId="{8ADC498B-4111-4D8B-A2BC-FECF66916645}" dt="2024-11-23T15:31:09.873" v="2839" actId="6264"/>
          <ac:spMkLst>
            <pc:docMk/>
            <pc:sldMk cId="3635921383" sldId="585"/>
            <ac:spMk id="9" creationId="{9AD99966-FA91-0718-E2B0-2D16A5990578}"/>
          </ac:spMkLst>
        </pc:spChg>
        <pc:spChg chg="add del mod">
          <ac:chgData name="Nguyen Bich Ngoc" userId="66b5d03f9f54eb73" providerId="LiveId" clId="{8ADC498B-4111-4D8B-A2BC-FECF66916645}" dt="2024-11-23T15:31:09.873" v="2839" actId="6264"/>
          <ac:spMkLst>
            <pc:docMk/>
            <pc:sldMk cId="3635921383" sldId="585"/>
            <ac:spMk id="10" creationId="{85264103-8CB4-71C9-EE42-535CEDD9CF8F}"/>
          </ac:spMkLst>
        </pc:spChg>
        <pc:spChg chg="add del mod ord">
          <ac:chgData name="Nguyen Bich Ngoc" userId="66b5d03f9f54eb73" providerId="LiveId" clId="{8ADC498B-4111-4D8B-A2BC-FECF66916645}" dt="2024-11-23T15:31:09.873" v="2839" actId="6264"/>
          <ac:spMkLst>
            <pc:docMk/>
            <pc:sldMk cId="3635921383" sldId="585"/>
            <ac:spMk id="11" creationId="{18E6AEE6-EFE1-8D3F-51B7-46421631C1EB}"/>
          </ac:spMkLst>
        </pc:spChg>
      </pc:sldChg>
      <pc:sldChg chg="addSp delSp modSp del mod chgLayout">
        <pc:chgData name="Nguyen Bich Ngoc" userId="66b5d03f9f54eb73" providerId="LiveId" clId="{8ADC498B-4111-4D8B-A2BC-FECF66916645}" dt="2024-11-23T15:37:39.572" v="2966" actId="47"/>
        <pc:sldMkLst>
          <pc:docMk/>
          <pc:sldMk cId="2316239424" sldId="586"/>
        </pc:sldMkLst>
        <pc:spChg chg="mod ord">
          <ac:chgData name="Nguyen Bich Ngoc" userId="66b5d03f9f54eb73" providerId="LiveId" clId="{8ADC498B-4111-4D8B-A2BC-FECF66916645}" dt="2024-11-23T15:31:09.873" v="2839" actId="6264"/>
          <ac:spMkLst>
            <pc:docMk/>
            <pc:sldMk cId="2316239424" sldId="586"/>
            <ac:spMk id="2" creationId="{20CEA515-A32F-F157-FFDF-4F5920C0F0C2}"/>
          </ac:spMkLst>
        </pc:spChg>
        <pc:spChg chg="mod ord">
          <ac:chgData name="Nguyen Bich Ngoc" userId="66b5d03f9f54eb73" providerId="LiveId" clId="{8ADC498B-4111-4D8B-A2BC-FECF66916645}" dt="2024-11-23T15:31:09.873" v="2839" actId="6264"/>
          <ac:spMkLst>
            <pc:docMk/>
            <pc:sldMk cId="2316239424" sldId="586"/>
            <ac:spMk id="3" creationId="{848C7E68-BB49-6BB4-09D5-64F97A1A457C}"/>
          </ac:spMkLst>
        </pc:spChg>
        <pc:spChg chg="mod ord">
          <ac:chgData name="Nguyen Bich Ngoc" userId="66b5d03f9f54eb73" providerId="LiveId" clId="{8ADC498B-4111-4D8B-A2BC-FECF66916645}" dt="2024-11-23T15:31:09.873" v="2839" actId="6264"/>
          <ac:spMkLst>
            <pc:docMk/>
            <pc:sldMk cId="2316239424" sldId="586"/>
            <ac:spMk id="4" creationId="{EAEF4FCD-739A-22AD-A5CF-E9C8ED0DA4B7}"/>
          </ac:spMkLst>
        </pc:spChg>
        <pc:spChg chg="mod ord">
          <ac:chgData name="Nguyen Bich Ngoc" userId="66b5d03f9f54eb73" providerId="LiveId" clId="{8ADC498B-4111-4D8B-A2BC-FECF66916645}" dt="2024-11-23T15:31:09.873" v="2839" actId="6264"/>
          <ac:spMkLst>
            <pc:docMk/>
            <pc:sldMk cId="2316239424" sldId="586"/>
            <ac:spMk id="5" creationId="{3781B10C-EDA8-9CA7-1CCE-2A9E8E4B1A91}"/>
          </ac:spMkLst>
        </pc:spChg>
        <pc:spChg chg="mod ord">
          <ac:chgData name="Nguyen Bich Ngoc" userId="66b5d03f9f54eb73" providerId="LiveId" clId="{8ADC498B-4111-4D8B-A2BC-FECF66916645}" dt="2024-11-23T15:31:09.873" v="2839" actId="6264"/>
          <ac:spMkLst>
            <pc:docMk/>
            <pc:sldMk cId="2316239424" sldId="586"/>
            <ac:spMk id="6" creationId="{6D69B500-2E75-A7FD-F61B-496C6D1DB292}"/>
          </ac:spMkLst>
        </pc:spChg>
        <pc:spChg chg="add del mod">
          <ac:chgData name="Nguyen Bich Ngoc" userId="66b5d03f9f54eb73" providerId="LiveId" clId="{8ADC498B-4111-4D8B-A2BC-FECF66916645}" dt="2024-11-23T15:31:09.873" v="2839" actId="6264"/>
          <ac:spMkLst>
            <pc:docMk/>
            <pc:sldMk cId="2316239424" sldId="586"/>
            <ac:spMk id="7" creationId="{8AC291C5-7375-F860-819D-2C95B38918AB}"/>
          </ac:spMkLst>
        </pc:spChg>
        <pc:spChg chg="add del mod">
          <ac:chgData name="Nguyen Bich Ngoc" userId="66b5d03f9f54eb73" providerId="LiveId" clId="{8ADC498B-4111-4D8B-A2BC-FECF66916645}" dt="2024-11-23T15:31:09.873" v="2839" actId="6264"/>
          <ac:spMkLst>
            <pc:docMk/>
            <pc:sldMk cId="2316239424" sldId="586"/>
            <ac:spMk id="8" creationId="{82F4DD4B-CB3A-287B-4765-76502904AECE}"/>
          </ac:spMkLst>
        </pc:spChg>
        <pc:spChg chg="add del mod">
          <ac:chgData name="Nguyen Bich Ngoc" userId="66b5d03f9f54eb73" providerId="LiveId" clId="{8ADC498B-4111-4D8B-A2BC-FECF66916645}" dt="2024-11-23T15:31:09.873" v="2839" actId="6264"/>
          <ac:spMkLst>
            <pc:docMk/>
            <pc:sldMk cId="2316239424" sldId="586"/>
            <ac:spMk id="9" creationId="{6A66337E-C690-363E-F674-DD49CC9643F7}"/>
          </ac:spMkLst>
        </pc:spChg>
        <pc:spChg chg="add del mod">
          <ac:chgData name="Nguyen Bich Ngoc" userId="66b5d03f9f54eb73" providerId="LiveId" clId="{8ADC498B-4111-4D8B-A2BC-FECF66916645}" dt="2024-11-23T15:31:09.873" v="2839" actId="6264"/>
          <ac:spMkLst>
            <pc:docMk/>
            <pc:sldMk cId="2316239424" sldId="586"/>
            <ac:spMk id="10" creationId="{952873D3-C796-E039-1A42-4C118CC31D6B}"/>
          </ac:spMkLst>
        </pc:spChg>
        <pc:spChg chg="add del mod">
          <ac:chgData name="Nguyen Bich Ngoc" userId="66b5d03f9f54eb73" providerId="LiveId" clId="{8ADC498B-4111-4D8B-A2BC-FECF66916645}" dt="2024-11-23T15:31:09.873" v="2839" actId="6264"/>
          <ac:spMkLst>
            <pc:docMk/>
            <pc:sldMk cId="2316239424" sldId="586"/>
            <ac:spMk id="11" creationId="{F19B526A-7B1F-BE31-69A1-7AAAF3458EC3}"/>
          </ac:spMkLst>
        </pc:spChg>
      </pc:sldChg>
      <pc:sldChg chg="addSp delSp modSp mod chgLayout">
        <pc:chgData name="Nguyen Bich Ngoc" userId="66b5d03f9f54eb73" providerId="LiveId" clId="{8ADC498B-4111-4D8B-A2BC-FECF66916645}" dt="2024-11-23T15:37:50.784" v="2975" actId="20577"/>
        <pc:sldMkLst>
          <pc:docMk/>
          <pc:sldMk cId="3543871845" sldId="587"/>
        </pc:sldMkLst>
        <pc:spChg chg="mod ord">
          <ac:chgData name="Nguyen Bich Ngoc" userId="66b5d03f9f54eb73" providerId="LiveId" clId="{8ADC498B-4111-4D8B-A2BC-FECF66916645}" dt="2024-11-23T15:37:50.784" v="2975" actId="20577"/>
          <ac:spMkLst>
            <pc:docMk/>
            <pc:sldMk cId="3543871845" sldId="587"/>
            <ac:spMk id="2" creationId="{7D449772-B369-36AB-1515-CA4D683F6A2C}"/>
          </ac:spMkLst>
        </pc:spChg>
        <pc:spChg chg="mod ord">
          <ac:chgData name="Nguyen Bich Ngoc" userId="66b5d03f9f54eb73" providerId="LiveId" clId="{8ADC498B-4111-4D8B-A2BC-FECF66916645}" dt="2024-11-23T15:31:09.873" v="2839" actId="6264"/>
          <ac:spMkLst>
            <pc:docMk/>
            <pc:sldMk cId="3543871845" sldId="587"/>
            <ac:spMk id="3" creationId="{E6DAB56C-2740-4AFF-323B-4310CA216124}"/>
          </ac:spMkLst>
        </pc:spChg>
        <pc:spChg chg="mod ord">
          <ac:chgData name="Nguyen Bich Ngoc" userId="66b5d03f9f54eb73" providerId="LiveId" clId="{8ADC498B-4111-4D8B-A2BC-FECF66916645}" dt="2024-11-23T15:31:09.873" v="2839" actId="6264"/>
          <ac:spMkLst>
            <pc:docMk/>
            <pc:sldMk cId="3543871845" sldId="587"/>
            <ac:spMk id="4" creationId="{579C36BF-C7EF-00BE-718B-260A5363F0DC}"/>
          </ac:spMkLst>
        </pc:spChg>
        <pc:spChg chg="mod ord">
          <ac:chgData name="Nguyen Bich Ngoc" userId="66b5d03f9f54eb73" providerId="LiveId" clId="{8ADC498B-4111-4D8B-A2BC-FECF66916645}" dt="2024-11-23T15:31:09.873" v="2839" actId="6264"/>
          <ac:spMkLst>
            <pc:docMk/>
            <pc:sldMk cId="3543871845" sldId="587"/>
            <ac:spMk id="5" creationId="{FD52006A-E2BC-7C02-67B6-7047823AAC23}"/>
          </ac:spMkLst>
        </pc:spChg>
        <pc:spChg chg="mod ord">
          <ac:chgData name="Nguyen Bich Ngoc" userId="66b5d03f9f54eb73" providerId="LiveId" clId="{8ADC498B-4111-4D8B-A2BC-FECF66916645}" dt="2024-11-23T15:31:09.873" v="2839" actId="6264"/>
          <ac:spMkLst>
            <pc:docMk/>
            <pc:sldMk cId="3543871845" sldId="587"/>
            <ac:spMk id="6" creationId="{D7698E0E-45BC-B86E-9958-51FFC243BD0D}"/>
          </ac:spMkLst>
        </pc:spChg>
        <pc:spChg chg="add del mod">
          <ac:chgData name="Nguyen Bich Ngoc" userId="66b5d03f9f54eb73" providerId="LiveId" clId="{8ADC498B-4111-4D8B-A2BC-FECF66916645}" dt="2024-11-23T15:31:09.873" v="2839" actId="6264"/>
          <ac:spMkLst>
            <pc:docMk/>
            <pc:sldMk cId="3543871845" sldId="587"/>
            <ac:spMk id="7" creationId="{C278A266-2543-7373-7320-A77FD432FD00}"/>
          </ac:spMkLst>
        </pc:spChg>
        <pc:spChg chg="add del mod">
          <ac:chgData name="Nguyen Bich Ngoc" userId="66b5d03f9f54eb73" providerId="LiveId" clId="{8ADC498B-4111-4D8B-A2BC-FECF66916645}" dt="2024-11-23T15:31:09.873" v="2839" actId="6264"/>
          <ac:spMkLst>
            <pc:docMk/>
            <pc:sldMk cId="3543871845" sldId="587"/>
            <ac:spMk id="8" creationId="{618FE71F-37B6-B9EA-2AF4-EBF9F2570E73}"/>
          </ac:spMkLst>
        </pc:spChg>
        <pc:spChg chg="add del mod">
          <ac:chgData name="Nguyen Bich Ngoc" userId="66b5d03f9f54eb73" providerId="LiveId" clId="{8ADC498B-4111-4D8B-A2BC-FECF66916645}" dt="2024-11-23T15:31:09.873" v="2839" actId="6264"/>
          <ac:spMkLst>
            <pc:docMk/>
            <pc:sldMk cId="3543871845" sldId="587"/>
            <ac:spMk id="9" creationId="{5F32086E-DD26-4B1C-D931-C19C7330FD4B}"/>
          </ac:spMkLst>
        </pc:spChg>
        <pc:spChg chg="add del mod">
          <ac:chgData name="Nguyen Bich Ngoc" userId="66b5d03f9f54eb73" providerId="LiveId" clId="{8ADC498B-4111-4D8B-A2BC-FECF66916645}" dt="2024-11-23T15:31:09.873" v="2839" actId="6264"/>
          <ac:spMkLst>
            <pc:docMk/>
            <pc:sldMk cId="3543871845" sldId="587"/>
            <ac:spMk id="10" creationId="{CD0534C9-27C0-6C11-B2D4-FC58A67555D3}"/>
          </ac:spMkLst>
        </pc:spChg>
        <pc:spChg chg="add del mod">
          <ac:chgData name="Nguyen Bich Ngoc" userId="66b5d03f9f54eb73" providerId="LiveId" clId="{8ADC498B-4111-4D8B-A2BC-FECF66916645}" dt="2024-11-23T15:31:09.873" v="2839" actId="6264"/>
          <ac:spMkLst>
            <pc:docMk/>
            <pc:sldMk cId="3543871845" sldId="587"/>
            <ac:spMk id="11" creationId="{C254C9F9-9E25-0CDE-E667-9BB0BE0422C4}"/>
          </ac:spMkLst>
        </pc:spChg>
      </pc:sldChg>
      <pc:sldChg chg="addSp delSp modSp del mod chgLayout">
        <pc:chgData name="Nguyen Bich Ngoc" userId="66b5d03f9f54eb73" providerId="LiveId" clId="{8ADC498B-4111-4D8B-A2BC-FECF66916645}" dt="2024-11-23T16:19:15.863" v="3439" actId="47"/>
        <pc:sldMkLst>
          <pc:docMk/>
          <pc:sldMk cId="3990373111" sldId="588"/>
        </pc:sldMkLst>
        <pc:spChg chg="add del mod">
          <ac:chgData name="Nguyen Bich Ngoc" userId="66b5d03f9f54eb73" providerId="LiveId" clId="{8ADC498B-4111-4D8B-A2BC-FECF66916645}" dt="2024-11-23T15:31:09.873" v="2839" actId="6264"/>
          <ac:spMkLst>
            <pc:docMk/>
            <pc:sldMk cId="3990373111" sldId="588"/>
            <ac:spMk id="2" creationId="{E2145115-984F-E941-2183-524857640546}"/>
          </ac:spMkLst>
        </pc:spChg>
        <pc:spChg chg="mod ord">
          <ac:chgData name="Nguyen Bich Ngoc" userId="66b5d03f9f54eb73" providerId="LiveId" clId="{8ADC498B-4111-4D8B-A2BC-FECF66916645}" dt="2024-11-23T15:31:09.873" v="2839" actId="6264"/>
          <ac:spMkLst>
            <pc:docMk/>
            <pc:sldMk cId="3990373111" sldId="588"/>
            <ac:spMk id="3" creationId="{A14549C1-73C4-2843-323C-97EAB10476FA}"/>
          </ac:spMkLst>
        </pc:spChg>
        <pc:spChg chg="mod ord">
          <ac:chgData name="Nguyen Bich Ngoc" userId="66b5d03f9f54eb73" providerId="LiveId" clId="{8ADC498B-4111-4D8B-A2BC-FECF66916645}" dt="2024-11-23T15:31:09.873" v="2839" actId="6264"/>
          <ac:spMkLst>
            <pc:docMk/>
            <pc:sldMk cId="3990373111" sldId="588"/>
            <ac:spMk id="4" creationId="{9DAB897A-B56C-5B68-CFB3-86C61ADD7E8C}"/>
          </ac:spMkLst>
        </pc:spChg>
        <pc:spChg chg="mod ord">
          <ac:chgData name="Nguyen Bich Ngoc" userId="66b5d03f9f54eb73" providerId="LiveId" clId="{8ADC498B-4111-4D8B-A2BC-FECF66916645}" dt="2024-11-23T15:31:09.873" v="2839" actId="6264"/>
          <ac:spMkLst>
            <pc:docMk/>
            <pc:sldMk cId="3990373111" sldId="588"/>
            <ac:spMk id="5" creationId="{D83BBD3D-987A-F23F-9E8D-174FADF234EF}"/>
          </ac:spMkLst>
        </pc:spChg>
        <pc:spChg chg="add del mod">
          <ac:chgData name="Nguyen Bich Ngoc" userId="66b5d03f9f54eb73" providerId="LiveId" clId="{8ADC498B-4111-4D8B-A2BC-FECF66916645}" dt="2024-11-23T15:31:09.873" v="2839" actId="6264"/>
          <ac:spMkLst>
            <pc:docMk/>
            <pc:sldMk cId="3990373111" sldId="588"/>
            <ac:spMk id="6" creationId="{E30A6AE9-3EB6-D2B2-12A6-B3D1EED404A4}"/>
          </ac:spMkLst>
        </pc:spChg>
        <pc:spChg chg="mod ord">
          <ac:chgData name="Nguyen Bich Ngoc" userId="66b5d03f9f54eb73" providerId="LiveId" clId="{8ADC498B-4111-4D8B-A2BC-FECF66916645}" dt="2024-11-23T15:31:09.873" v="2839" actId="6264"/>
          <ac:spMkLst>
            <pc:docMk/>
            <pc:sldMk cId="3990373111" sldId="588"/>
            <ac:spMk id="7" creationId="{B071A8C5-52F2-91C7-037A-0FF263B3A8DF}"/>
          </ac:spMkLst>
        </pc:spChg>
        <pc:spChg chg="add del">
          <ac:chgData name="Nguyen Bich Ngoc" userId="66b5d03f9f54eb73" providerId="LiveId" clId="{8ADC498B-4111-4D8B-A2BC-FECF66916645}" dt="2024-11-23T15:31:09.873" v="2839" actId="6264"/>
          <ac:spMkLst>
            <pc:docMk/>
            <pc:sldMk cId="3990373111" sldId="588"/>
            <ac:spMk id="8" creationId="{3194EB1E-A2AC-1B3F-6BA2-8AC3B0CEDFA6}"/>
          </ac:spMkLst>
        </pc:spChg>
        <pc:spChg chg="add del mod">
          <ac:chgData name="Nguyen Bich Ngoc" userId="66b5d03f9f54eb73" providerId="LiveId" clId="{8ADC498B-4111-4D8B-A2BC-FECF66916645}" dt="2024-11-23T15:31:09.873" v="2839" actId="6264"/>
          <ac:spMkLst>
            <pc:docMk/>
            <pc:sldMk cId="3990373111" sldId="588"/>
            <ac:spMk id="9" creationId="{4C7D1B41-B120-C736-1938-B57A69284E64}"/>
          </ac:spMkLst>
        </pc:spChg>
        <pc:spChg chg="add del mod">
          <ac:chgData name="Nguyen Bich Ngoc" userId="66b5d03f9f54eb73" providerId="LiveId" clId="{8ADC498B-4111-4D8B-A2BC-FECF66916645}" dt="2024-11-23T15:31:09.873" v="2839" actId="6264"/>
          <ac:spMkLst>
            <pc:docMk/>
            <pc:sldMk cId="3990373111" sldId="588"/>
            <ac:spMk id="10" creationId="{513FAFC4-57ED-5DDD-EBA8-B6613A857337}"/>
          </ac:spMkLst>
        </pc:spChg>
        <pc:spChg chg="add del mod ord">
          <ac:chgData name="Nguyen Bich Ngoc" userId="66b5d03f9f54eb73" providerId="LiveId" clId="{8ADC498B-4111-4D8B-A2BC-FECF66916645}" dt="2024-11-23T15:31:09.873" v="2839" actId="6264"/>
          <ac:spMkLst>
            <pc:docMk/>
            <pc:sldMk cId="3990373111" sldId="588"/>
            <ac:spMk id="11" creationId="{03CEE428-B4C0-3500-1C19-79F36824795A}"/>
          </ac:spMkLst>
        </pc:spChg>
      </pc:sldChg>
      <pc:sldChg chg="addSp delSp modSp mod chgLayout">
        <pc:chgData name="Nguyen Bich Ngoc" userId="66b5d03f9f54eb73" providerId="LiveId" clId="{8ADC498B-4111-4D8B-A2BC-FECF66916645}" dt="2024-11-23T15:31:09.873" v="2839" actId="6264"/>
        <pc:sldMkLst>
          <pc:docMk/>
          <pc:sldMk cId="3333733342" sldId="589"/>
        </pc:sldMkLst>
        <pc:spChg chg="mod ord">
          <ac:chgData name="Nguyen Bich Ngoc" userId="66b5d03f9f54eb73" providerId="LiveId" clId="{8ADC498B-4111-4D8B-A2BC-FECF66916645}" dt="2024-11-23T15:31:09.873" v="2839" actId="6264"/>
          <ac:spMkLst>
            <pc:docMk/>
            <pc:sldMk cId="3333733342" sldId="589"/>
            <ac:spMk id="2" creationId="{30231458-9FFF-0569-7F3E-B4D02ADF12BE}"/>
          </ac:spMkLst>
        </pc:spChg>
        <pc:spChg chg="mod ord">
          <ac:chgData name="Nguyen Bich Ngoc" userId="66b5d03f9f54eb73" providerId="LiveId" clId="{8ADC498B-4111-4D8B-A2BC-FECF66916645}" dt="2024-11-23T15:31:09.873" v="2839" actId="6264"/>
          <ac:spMkLst>
            <pc:docMk/>
            <pc:sldMk cId="3333733342" sldId="589"/>
            <ac:spMk id="3" creationId="{B675325E-FB7A-710C-67F9-E8836B633185}"/>
          </ac:spMkLst>
        </pc:spChg>
        <pc:spChg chg="mod ord">
          <ac:chgData name="Nguyen Bich Ngoc" userId="66b5d03f9f54eb73" providerId="LiveId" clId="{8ADC498B-4111-4D8B-A2BC-FECF66916645}" dt="2024-11-23T15:31:09.873" v="2839" actId="6264"/>
          <ac:spMkLst>
            <pc:docMk/>
            <pc:sldMk cId="3333733342" sldId="589"/>
            <ac:spMk id="4" creationId="{1F775378-F44F-0631-9AFE-93DF21E7145D}"/>
          </ac:spMkLst>
        </pc:spChg>
        <pc:spChg chg="mod ord">
          <ac:chgData name="Nguyen Bich Ngoc" userId="66b5d03f9f54eb73" providerId="LiveId" clId="{8ADC498B-4111-4D8B-A2BC-FECF66916645}" dt="2024-11-23T15:31:09.873" v="2839" actId="6264"/>
          <ac:spMkLst>
            <pc:docMk/>
            <pc:sldMk cId="3333733342" sldId="589"/>
            <ac:spMk id="5" creationId="{F318B726-46FE-3B42-9896-F0AD7B2FC021}"/>
          </ac:spMkLst>
        </pc:spChg>
        <pc:spChg chg="add del mod">
          <ac:chgData name="Nguyen Bich Ngoc" userId="66b5d03f9f54eb73" providerId="LiveId" clId="{8ADC498B-4111-4D8B-A2BC-FECF66916645}" dt="2024-11-23T15:31:09.873" v="2839" actId="6264"/>
          <ac:spMkLst>
            <pc:docMk/>
            <pc:sldMk cId="3333733342" sldId="589"/>
            <ac:spMk id="6" creationId="{96DB9AE0-9E0C-3F2C-D218-703ABC28193E}"/>
          </ac:spMkLst>
        </pc:spChg>
        <pc:spChg chg="add del mod">
          <ac:chgData name="Nguyen Bich Ngoc" userId="66b5d03f9f54eb73" providerId="LiveId" clId="{8ADC498B-4111-4D8B-A2BC-FECF66916645}" dt="2024-11-23T15:31:09.873" v="2839" actId="6264"/>
          <ac:spMkLst>
            <pc:docMk/>
            <pc:sldMk cId="3333733342" sldId="589"/>
            <ac:spMk id="7" creationId="{8DABD475-E4DD-9957-9B99-9F8600ABC3A3}"/>
          </ac:spMkLst>
        </pc:spChg>
        <pc:spChg chg="add del mod">
          <ac:chgData name="Nguyen Bich Ngoc" userId="66b5d03f9f54eb73" providerId="LiveId" clId="{8ADC498B-4111-4D8B-A2BC-FECF66916645}" dt="2024-11-23T15:31:09.873" v="2839" actId="6264"/>
          <ac:spMkLst>
            <pc:docMk/>
            <pc:sldMk cId="3333733342" sldId="589"/>
            <ac:spMk id="8" creationId="{15FA0ADF-1696-4C6E-AAF5-DC897587DEC0}"/>
          </ac:spMkLst>
        </pc:spChg>
        <pc:spChg chg="add del mod">
          <ac:chgData name="Nguyen Bich Ngoc" userId="66b5d03f9f54eb73" providerId="LiveId" clId="{8ADC498B-4111-4D8B-A2BC-FECF66916645}" dt="2024-11-23T15:31:09.873" v="2839" actId="6264"/>
          <ac:spMkLst>
            <pc:docMk/>
            <pc:sldMk cId="3333733342" sldId="589"/>
            <ac:spMk id="9" creationId="{5F2DB426-7BC0-F96A-9D71-5615F7107567}"/>
          </ac:spMkLst>
        </pc:spChg>
        <pc:spChg chg="add del mod ord">
          <ac:chgData name="Nguyen Bich Ngoc" userId="66b5d03f9f54eb73" providerId="LiveId" clId="{8ADC498B-4111-4D8B-A2BC-FECF66916645}" dt="2024-11-23T15:31:09.873" v="2839" actId="6264"/>
          <ac:spMkLst>
            <pc:docMk/>
            <pc:sldMk cId="3333733342" sldId="589"/>
            <ac:spMk id="10" creationId="{AB75C324-D106-8B8B-A290-7E15926CF12C}"/>
          </ac:spMkLst>
        </pc:spChg>
      </pc:sldChg>
      <pc:sldChg chg="addSp delSp modSp mod chgLayout">
        <pc:chgData name="Nguyen Bich Ngoc" userId="66b5d03f9f54eb73" providerId="LiveId" clId="{8ADC498B-4111-4D8B-A2BC-FECF66916645}" dt="2024-11-23T15:31:09.873" v="2839" actId="6264"/>
        <pc:sldMkLst>
          <pc:docMk/>
          <pc:sldMk cId="2469280659" sldId="591"/>
        </pc:sldMkLst>
        <pc:spChg chg="mod ord">
          <ac:chgData name="Nguyen Bich Ngoc" userId="66b5d03f9f54eb73" providerId="LiveId" clId="{8ADC498B-4111-4D8B-A2BC-FECF66916645}" dt="2024-11-23T15:31:09.873" v="2839" actId="6264"/>
          <ac:spMkLst>
            <pc:docMk/>
            <pc:sldMk cId="2469280659" sldId="591"/>
            <ac:spMk id="2" creationId="{4C215A41-1EA4-3AFE-6FE3-299F7EA88B91}"/>
          </ac:spMkLst>
        </pc:spChg>
        <pc:spChg chg="mod ord">
          <ac:chgData name="Nguyen Bich Ngoc" userId="66b5d03f9f54eb73" providerId="LiveId" clId="{8ADC498B-4111-4D8B-A2BC-FECF66916645}" dt="2024-11-23T15:31:09.873" v="2839" actId="6264"/>
          <ac:spMkLst>
            <pc:docMk/>
            <pc:sldMk cId="2469280659" sldId="591"/>
            <ac:spMk id="3" creationId="{F9190776-8F8A-FF26-A61A-FF8B04EA1D90}"/>
          </ac:spMkLst>
        </pc:spChg>
        <pc:spChg chg="mod ord">
          <ac:chgData name="Nguyen Bich Ngoc" userId="66b5d03f9f54eb73" providerId="LiveId" clId="{8ADC498B-4111-4D8B-A2BC-FECF66916645}" dt="2024-11-23T15:31:09.873" v="2839" actId="6264"/>
          <ac:spMkLst>
            <pc:docMk/>
            <pc:sldMk cId="2469280659" sldId="591"/>
            <ac:spMk id="4" creationId="{177CC387-274D-32D8-12EF-7EBE2C5C7987}"/>
          </ac:spMkLst>
        </pc:spChg>
        <pc:spChg chg="mod ord">
          <ac:chgData name="Nguyen Bich Ngoc" userId="66b5d03f9f54eb73" providerId="LiveId" clId="{8ADC498B-4111-4D8B-A2BC-FECF66916645}" dt="2024-11-23T15:31:09.873" v="2839" actId="6264"/>
          <ac:spMkLst>
            <pc:docMk/>
            <pc:sldMk cId="2469280659" sldId="591"/>
            <ac:spMk id="5" creationId="{EC7D8F98-F0F2-DDE9-B30E-897B2F71D63C}"/>
          </ac:spMkLst>
        </pc:spChg>
        <pc:spChg chg="mod ord">
          <ac:chgData name="Nguyen Bich Ngoc" userId="66b5d03f9f54eb73" providerId="LiveId" clId="{8ADC498B-4111-4D8B-A2BC-FECF66916645}" dt="2024-11-23T15:31:09.873" v="2839" actId="6264"/>
          <ac:spMkLst>
            <pc:docMk/>
            <pc:sldMk cId="2469280659" sldId="591"/>
            <ac:spMk id="8" creationId="{B409F943-CDE4-0975-2D4F-7D9B6320A56F}"/>
          </ac:spMkLst>
        </pc:spChg>
        <pc:spChg chg="add del mod">
          <ac:chgData name="Nguyen Bich Ngoc" userId="66b5d03f9f54eb73" providerId="LiveId" clId="{8ADC498B-4111-4D8B-A2BC-FECF66916645}" dt="2024-11-23T15:31:09.873" v="2839" actId="6264"/>
          <ac:spMkLst>
            <pc:docMk/>
            <pc:sldMk cId="2469280659" sldId="591"/>
            <ac:spMk id="9" creationId="{E2EE94B2-D101-98EB-1118-C48AD39990A8}"/>
          </ac:spMkLst>
        </pc:spChg>
        <pc:spChg chg="add del mod">
          <ac:chgData name="Nguyen Bich Ngoc" userId="66b5d03f9f54eb73" providerId="LiveId" clId="{8ADC498B-4111-4D8B-A2BC-FECF66916645}" dt="2024-11-23T15:31:09.873" v="2839" actId="6264"/>
          <ac:spMkLst>
            <pc:docMk/>
            <pc:sldMk cId="2469280659" sldId="591"/>
            <ac:spMk id="10" creationId="{B2D50619-7DFC-1C0F-EA71-644168F749B0}"/>
          </ac:spMkLst>
        </pc:spChg>
        <pc:spChg chg="add del mod">
          <ac:chgData name="Nguyen Bich Ngoc" userId="66b5d03f9f54eb73" providerId="LiveId" clId="{8ADC498B-4111-4D8B-A2BC-FECF66916645}" dt="2024-11-23T15:31:09.873" v="2839" actId="6264"/>
          <ac:spMkLst>
            <pc:docMk/>
            <pc:sldMk cId="2469280659" sldId="591"/>
            <ac:spMk id="11" creationId="{3E29D432-7BA3-AF86-7684-39D7DE2D7DBF}"/>
          </ac:spMkLst>
        </pc:spChg>
        <pc:spChg chg="add del mod">
          <ac:chgData name="Nguyen Bich Ngoc" userId="66b5d03f9f54eb73" providerId="LiveId" clId="{8ADC498B-4111-4D8B-A2BC-FECF66916645}" dt="2024-11-23T15:31:09.873" v="2839" actId="6264"/>
          <ac:spMkLst>
            <pc:docMk/>
            <pc:sldMk cId="2469280659" sldId="591"/>
            <ac:spMk id="12" creationId="{353A7BD8-4A75-0DAF-BCBE-103A6E88B5D5}"/>
          </ac:spMkLst>
        </pc:spChg>
        <pc:spChg chg="add del mod">
          <ac:chgData name="Nguyen Bich Ngoc" userId="66b5d03f9f54eb73" providerId="LiveId" clId="{8ADC498B-4111-4D8B-A2BC-FECF66916645}" dt="2024-11-23T15:31:09.873" v="2839" actId="6264"/>
          <ac:spMkLst>
            <pc:docMk/>
            <pc:sldMk cId="2469280659" sldId="591"/>
            <ac:spMk id="13" creationId="{4E566DB7-8AB7-C035-A8DE-73511E596965}"/>
          </ac:spMkLst>
        </pc:spChg>
      </pc:sldChg>
      <pc:sldChg chg="addSp delSp modSp mod chgLayout">
        <pc:chgData name="Nguyen Bich Ngoc" userId="66b5d03f9f54eb73" providerId="LiveId" clId="{8ADC498B-4111-4D8B-A2BC-FECF66916645}" dt="2024-11-23T15:31:09.873" v="2839" actId="6264"/>
        <pc:sldMkLst>
          <pc:docMk/>
          <pc:sldMk cId="3614552728" sldId="592"/>
        </pc:sldMkLst>
        <pc:spChg chg="mod ord">
          <ac:chgData name="Nguyen Bich Ngoc" userId="66b5d03f9f54eb73" providerId="LiveId" clId="{8ADC498B-4111-4D8B-A2BC-FECF66916645}" dt="2024-11-23T15:31:09.873" v="2839" actId="6264"/>
          <ac:spMkLst>
            <pc:docMk/>
            <pc:sldMk cId="3614552728" sldId="592"/>
            <ac:spMk id="2" creationId="{C5884A3C-C68F-A92E-0504-0C3518A80607}"/>
          </ac:spMkLst>
        </pc:spChg>
        <pc:spChg chg="mod ord">
          <ac:chgData name="Nguyen Bich Ngoc" userId="66b5d03f9f54eb73" providerId="LiveId" clId="{8ADC498B-4111-4D8B-A2BC-FECF66916645}" dt="2024-11-23T15:31:09.873" v="2839" actId="6264"/>
          <ac:spMkLst>
            <pc:docMk/>
            <pc:sldMk cId="3614552728" sldId="592"/>
            <ac:spMk id="3" creationId="{47F0D532-E5C0-B645-6058-7417FFEBD366}"/>
          </ac:spMkLst>
        </pc:spChg>
        <pc:spChg chg="mod ord">
          <ac:chgData name="Nguyen Bich Ngoc" userId="66b5d03f9f54eb73" providerId="LiveId" clId="{8ADC498B-4111-4D8B-A2BC-FECF66916645}" dt="2024-11-23T15:31:09.873" v="2839" actId="6264"/>
          <ac:spMkLst>
            <pc:docMk/>
            <pc:sldMk cId="3614552728" sldId="592"/>
            <ac:spMk id="4" creationId="{A1E597A9-268C-8885-1FEE-16107CCDD67A}"/>
          </ac:spMkLst>
        </pc:spChg>
        <pc:spChg chg="mod ord">
          <ac:chgData name="Nguyen Bich Ngoc" userId="66b5d03f9f54eb73" providerId="LiveId" clId="{8ADC498B-4111-4D8B-A2BC-FECF66916645}" dt="2024-11-23T15:31:09.873" v="2839" actId="6264"/>
          <ac:spMkLst>
            <pc:docMk/>
            <pc:sldMk cId="3614552728" sldId="592"/>
            <ac:spMk id="6" creationId="{347ACBDF-AFF2-F75F-CC82-3A51B50F957D}"/>
          </ac:spMkLst>
        </pc:spChg>
        <pc:spChg chg="mod ord">
          <ac:chgData name="Nguyen Bich Ngoc" userId="66b5d03f9f54eb73" providerId="LiveId" clId="{8ADC498B-4111-4D8B-A2BC-FECF66916645}" dt="2024-11-23T15:31:09.873" v="2839" actId="6264"/>
          <ac:spMkLst>
            <pc:docMk/>
            <pc:sldMk cId="3614552728" sldId="592"/>
            <ac:spMk id="8" creationId="{3076583D-672D-D43B-2187-F0D3E4DAD364}"/>
          </ac:spMkLst>
        </pc:spChg>
        <pc:spChg chg="add del mod">
          <ac:chgData name="Nguyen Bich Ngoc" userId="66b5d03f9f54eb73" providerId="LiveId" clId="{8ADC498B-4111-4D8B-A2BC-FECF66916645}" dt="2024-11-23T15:31:09.873" v="2839" actId="6264"/>
          <ac:spMkLst>
            <pc:docMk/>
            <pc:sldMk cId="3614552728" sldId="592"/>
            <ac:spMk id="9" creationId="{D5524F94-F813-86D4-0B25-2FEAA17168DF}"/>
          </ac:spMkLst>
        </pc:spChg>
        <pc:spChg chg="add del mod">
          <ac:chgData name="Nguyen Bich Ngoc" userId="66b5d03f9f54eb73" providerId="LiveId" clId="{8ADC498B-4111-4D8B-A2BC-FECF66916645}" dt="2024-11-23T15:31:09.873" v="2839" actId="6264"/>
          <ac:spMkLst>
            <pc:docMk/>
            <pc:sldMk cId="3614552728" sldId="592"/>
            <ac:spMk id="10" creationId="{8C082409-7398-B923-3852-F07BA287E253}"/>
          </ac:spMkLst>
        </pc:spChg>
        <pc:spChg chg="add del mod">
          <ac:chgData name="Nguyen Bich Ngoc" userId="66b5d03f9f54eb73" providerId="LiveId" clId="{8ADC498B-4111-4D8B-A2BC-FECF66916645}" dt="2024-11-23T15:31:09.873" v="2839" actId="6264"/>
          <ac:spMkLst>
            <pc:docMk/>
            <pc:sldMk cId="3614552728" sldId="592"/>
            <ac:spMk id="11" creationId="{5F8A8A7A-5AEB-C464-DE5C-37A9CF01CB2C}"/>
          </ac:spMkLst>
        </pc:spChg>
        <pc:spChg chg="add del mod">
          <ac:chgData name="Nguyen Bich Ngoc" userId="66b5d03f9f54eb73" providerId="LiveId" clId="{8ADC498B-4111-4D8B-A2BC-FECF66916645}" dt="2024-11-23T15:31:09.873" v="2839" actId="6264"/>
          <ac:spMkLst>
            <pc:docMk/>
            <pc:sldMk cId="3614552728" sldId="592"/>
            <ac:spMk id="12" creationId="{8315BA80-7B74-E6FE-5726-D4CFF1EA73CD}"/>
          </ac:spMkLst>
        </pc:spChg>
        <pc:spChg chg="add del mod">
          <ac:chgData name="Nguyen Bich Ngoc" userId="66b5d03f9f54eb73" providerId="LiveId" clId="{8ADC498B-4111-4D8B-A2BC-FECF66916645}" dt="2024-11-23T15:31:09.873" v="2839" actId="6264"/>
          <ac:spMkLst>
            <pc:docMk/>
            <pc:sldMk cId="3614552728" sldId="592"/>
            <ac:spMk id="13" creationId="{8F808AF1-B846-8F3D-ED67-E4ADB20E49EB}"/>
          </ac:spMkLst>
        </pc:spChg>
      </pc:sldChg>
      <pc:sldChg chg="addSp delSp modSp mod chgLayout">
        <pc:chgData name="Nguyen Bich Ngoc" userId="66b5d03f9f54eb73" providerId="LiveId" clId="{8ADC498B-4111-4D8B-A2BC-FECF66916645}" dt="2024-11-23T15:31:09.873" v="2839" actId="6264"/>
        <pc:sldMkLst>
          <pc:docMk/>
          <pc:sldMk cId="2117386567" sldId="593"/>
        </pc:sldMkLst>
        <pc:spChg chg="mod ord">
          <ac:chgData name="Nguyen Bich Ngoc" userId="66b5d03f9f54eb73" providerId="LiveId" clId="{8ADC498B-4111-4D8B-A2BC-FECF66916645}" dt="2024-11-23T15:31:09.873" v="2839" actId="6264"/>
          <ac:spMkLst>
            <pc:docMk/>
            <pc:sldMk cId="2117386567" sldId="593"/>
            <ac:spMk id="2" creationId="{DFAF388B-0DFD-78D7-8230-52805D5167F4}"/>
          </ac:spMkLst>
        </pc:spChg>
        <pc:spChg chg="mod ord">
          <ac:chgData name="Nguyen Bich Ngoc" userId="66b5d03f9f54eb73" providerId="LiveId" clId="{8ADC498B-4111-4D8B-A2BC-FECF66916645}" dt="2024-11-23T15:31:09.873" v="2839" actId="6264"/>
          <ac:spMkLst>
            <pc:docMk/>
            <pc:sldMk cId="2117386567" sldId="593"/>
            <ac:spMk id="3" creationId="{C06416CC-E0CF-27C0-2D9E-11C3EBED8436}"/>
          </ac:spMkLst>
        </pc:spChg>
        <pc:spChg chg="mod ord">
          <ac:chgData name="Nguyen Bich Ngoc" userId="66b5d03f9f54eb73" providerId="LiveId" clId="{8ADC498B-4111-4D8B-A2BC-FECF66916645}" dt="2024-11-23T15:31:09.873" v="2839" actId="6264"/>
          <ac:spMkLst>
            <pc:docMk/>
            <pc:sldMk cId="2117386567" sldId="593"/>
            <ac:spMk id="4" creationId="{9F0EBD1A-9224-2887-9E91-B568F114695F}"/>
          </ac:spMkLst>
        </pc:spChg>
        <pc:spChg chg="mod ord">
          <ac:chgData name="Nguyen Bich Ngoc" userId="66b5d03f9f54eb73" providerId="LiveId" clId="{8ADC498B-4111-4D8B-A2BC-FECF66916645}" dt="2024-11-23T15:31:09.873" v="2839" actId="6264"/>
          <ac:spMkLst>
            <pc:docMk/>
            <pc:sldMk cId="2117386567" sldId="593"/>
            <ac:spMk id="5" creationId="{8FA69F6F-C522-D528-90A0-3524B084DD72}"/>
          </ac:spMkLst>
        </pc:spChg>
        <pc:spChg chg="add del mod">
          <ac:chgData name="Nguyen Bich Ngoc" userId="66b5d03f9f54eb73" providerId="LiveId" clId="{8ADC498B-4111-4D8B-A2BC-FECF66916645}" dt="2024-11-23T15:31:09.873" v="2839" actId="6264"/>
          <ac:spMkLst>
            <pc:docMk/>
            <pc:sldMk cId="2117386567" sldId="593"/>
            <ac:spMk id="6" creationId="{D5478167-2EE9-D095-7198-99A4EB5A7866}"/>
          </ac:spMkLst>
        </pc:spChg>
        <pc:spChg chg="add del mod">
          <ac:chgData name="Nguyen Bich Ngoc" userId="66b5d03f9f54eb73" providerId="LiveId" clId="{8ADC498B-4111-4D8B-A2BC-FECF66916645}" dt="2024-11-23T15:31:09.873" v="2839" actId="6264"/>
          <ac:spMkLst>
            <pc:docMk/>
            <pc:sldMk cId="2117386567" sldId="593"/>
            <ac:spMk id="7" creationId="{18BC7169-5DC9-71C7-E9F9-B1B8A01FD1B0}"/>
          </ac:spMkLst>
        </pc:spChg>
        <pc:spChg chg="add del mod">
          <ac:chgData name="Nguyen Bich Ngoc" userId="66b5d03f9f54eb73" providerId="LiveId" clId="{8ADC498B-4111-4D8B-A2BC-FECF66916645}" dt="2024-11-23T15:31:09.873" v="2839" actId="6264"/>
          <ac:spMkLst>
            <pc:docMk/>
            <pc:sldMk cId="2117386567" sldId="593"/>
            <ac:spMk id="8" creationId="{B0AB21DD-CB30-6D19-772C-3A2DA923B008}"/>
          </ac:spMkLst>
        </pc:spChg>
        <pc:spChg chg="add del mod">
          <ac:chgData name="Nguyen Bich Ngoc" userId="66b5d03f9f54eb73" providerId="LiveId" clId="{8ADC498B-4111-4D8B-A2BC-FECF66916645}" dt="2024-11-23T15:31:09.873" v="2839" actId="6264"/>
          <ac:spMkLst>
            <pc:docMk/>
            <pc:sldMk cId="2117386567" sldId="593"/>
            <ac:spMk id="9" creationId="{02973C0A-0FD7-8A03-927E-ACA02CE3D3F5}"/>
          </ac:spMkLst>
        </pc:spChg>
        <pc:spChg chg="add del mod ord">
          <ac:chgData name="Nguyen Bich Ngoc" userId="66b5d03f9f54eb73" providerId="LiveId" clId="{8ADC498B-4111-4D8B-A2BC-FECF66916645}" dt="2024-11-23T15:31:09.873" v="2839" actId="6264"/>
          <ac:spMkLst>
            <pc:docMk/>
            <pc:sldMk cId="2117386567" sldId="593"/>
            <ac:spMk id="17" creationId="{1591DEF4-2703-4721-3FDB-B8820D21B7DA}"/>
          </ac:spMkLst>
        </pc:spChg>
      </pc:sldChg>
      <pc:sldChg chg="addSp delSp modSp del mod chgLayout">
        <pc:chgData name="Nguyen Bich Ngoc" userId="66b5d03f9f54eb73" providerId="LiveId" clId="{8ADC498B-4111-4D8B-A2BC-FECF66916645}" dt="2024-11-23T15:40:16.422" v="2987" actId="47"/>
        <pc:sldMkLst>
          <pc:docMk/>
          <pc:sldMk cId="3059974119" sldId="595"/>
        </pc:sldMkLst>
        <pc:spChg chg="mod ord">
          <ac:chgData name="Nguyen Bich Ngoc" userId="66b5d03f9f54eb73" providerId="LiveId" clId="{8ADC498B-4111-4D8B-A2BC-FECF66916645}" dt="2024-11-23T15:31:09.873" v="2839" actId="6264"/>
          <ac:spMkLst>
            <pc:docMk/>
            <pc:sldMk cId="3059974119" sldId="595"/>
            <ac:spMk id="2" creationId="{C69A370F-8D7E-1C2E-FFEA-5E1939B37254}"/>
          </ac:spMkLst>
        </pc:spChg>
        <pc:spChg chg="mod ord">
          <ac:chgData name="Nguyen Bich Ngoc" userId="66b5d03f9f54eb73" providerId="LiveId" clId="{8ADC498B-4111-4D8B-A2BC-FECF66916645}" dt="2024-11-23T15:31:09.873" v="2839" actId="6264"/>
          <ac:spMkLst>
            <pc:docMk/>
            <pc:sldMk cId="3059974119" sldId="595"/>
            <ac:spMk id="3" creationId="{47A56624-8BFC-5152-4C8E-E7202FEAE381}"/>
          </ac:spMkLst>
        </pc:spChg>
        <pc:spChg chg="mod ord">
          <ac:chgData name="Nguyen Bich Ngoc" userId="66b5d03f9f54eb73" providerId="LiveId" clId="{8ADC498B-4111-4D8B-A2BC-FECF66916645}" dt="2024-11-23T15:31:09.873" v="2839" actId="6264"/>
          <ac:spMkLst>
            <pc:docMk/>
            <pc:sldMk cId="3059974119" sldId="595"/>
            <ac:spMk id="4" creationId="{E2886228-7ACB-B88D-1C95-42D1E418177C}"/>
          </ac:spMkLst>
        </pc:spChg>
        <pc:spChg chg="add del mod">
          <ac:chgData name="Nguyen Bich Ngoc" userId="66b5d03f9f54eb73" providerId="LiveId" clId="{8ADC498B-4111-4D8B-A2BC-FECF66916645}" dt="2024-11-23T15:31:09.873" v="2839" actId="6264"/>
          <ac:spMkLst>
            <pc:docMk/>
            <pc:sldMk cId="3059974119" sldId="595"/>
            <ac:spMk id="5" creationId="{A1F24888-CFA5-19FB-384D-B4198ED038EA}"/>
          </ac:spMkLst>
        </pc:spChg>
        <pc:spChg chg="add del mod">
          <ac:chgData name="Nguyen Bich Ngoc" userId="66b5d03f9f54eb73" providerId="LiveId" clId="{8ADC498B-4111-4D8B-A2BC-FECF66916645}" dt="2024-11-23T15:31:09.873" v="2839" actId="6264"/>
          <ac:spMkLst>
            <pc:docMk/>
            <pc:sldMk cId="3059974119" sldId="595"/>
            <ac:spMk id="6" creationId="{587CD574-16EB-C1B7-17A9-8F271C084665}"/>
          </ac:spMkLst>
        </pc:spChg>
        <pc:spChg chg="add del mod">
          <ac:chgData name="Nguyen Bich Ngoc" userId="66b5d03f9f54eb73" providerId="LiveId" clId="{8ADC498B-4111-4D8B-A2BC-FECF66916645}" dt="2024-11-23T15:31:09.873" v="2839" actId="6264"/>
          <ac:spMkLst>
            <pc:docMk/>
            <pc:sldMk cId="3059974119" sldId="595"/>
            <ac:spMk id="7" creationId="{EFBA5BD3-CBEA-4A7D-E75D-64FB117C8243}"/>
          </ac:spMkLst>
        </pc:spChg>
        <pc:spChg chg="add del mod">
          <ac:chgData name="Nguyen Bich Ngoc" userId="66b5d03f9f54eb73" providerId="LiveId" clId="{8ADC498B-4111-4D8B-A2BC-FECF66916645}" dt="2024-11-23T15:31:09.873" v="2839" actId="6264"/>
          <ac:spMkLst>
            <pc:docMk/>
            <pc:sldMk cId="3059974119" sldId="595"/>
            <ac:spMk id="9" creationId="{A60E2CF2-B307-4200-1748-F5E08F1DAE0E}"/>
          </ac:spMkLst>
        </pc:spChg>
        <pc:spChg chg="add del mod">
          <ac:chgData name="Nguyen Bich Ngoc" userId="66b5d03f9f54eb73" providerId="LiveId" clId="{8ADC498B-4111-4D8B-A2BC-FECF66916645}" dt="2024-11-23T15:31:09.873" v="2839" actId="6264"/>
          <ac:spMkLst>
            <pc:docMk/>
            <pc:sldMk cId="3059974119" sldId="595"/>
            <ac:spMk id="10" creationId="{4A99B20B-BE4D-D1D2-65FB-0B70683AEE72}"/>
          </ac:spMkLst>
        </pc:spChg>
        <pc:spChg chg="mod ord">
          <ac:chgData name="Nguyen Bich Ngoc" userId="66b5d03f9f54eb73" providerId="LiveId" clId="{8ADC498B-4111-4D8B-A2BC-FECF66916645}" dt="2024-11-23T15:31:09.873" v="2839" actId="6264"/>
          <ac:spMkLst>
            <pc:docMk/>
            <pc:sldMk cId="3059974119" sldId="595"/>
            <ac:spMk id="12" creationId="{1A669FA5-C27D-8810-9DE4-070790DDBEA4}"/>
          </ac:spMkLst>
        </pc:spChg>
        <pc:spChg chg="mod ord">
          <ac:chgData name="Nguyen Bich Ngoc" userId="66b5d03f9f54eb73" providerId="LiveId" clId="{8ADC498B-4111-4D8B-A2BC-FECF66916645}" dt="2024-11-23T15:31:09.873" v="2839" actId="6264"/>
          <ac:spMkLst>
            <pc:docMk/>
            <pc:sldMk cId="3059974119" sldId="595"/>
            <ac:spMk id="13" creationId="{E06E8B54-C286-E64E-7919-49A134BD76E0}"/>
          </ac:spMkLst>
        </pc:spChg>
      </pc:sldChg>
      <pc:sldChg chg="addSp delSp modSp del mod chgLayout">
        <pc:chgData name="Nguyen Bich Ngoc" userId="66b5d03f9f54eb73" providerId="LiveId" clId="{8ADC498B-4111-4D8B-A2BC-FECF66916645}" dt="2024-11-23T17:40:38.435" v="5598" actId="2696"/>
        <pc:sldMkLst>
          <pc:docMk/>
          <pc:sldMk cId="1970540552" sldId="597"/>
        </pc:sldMkLst>
        <pc:spChg chg="mod ord">
          <ac:chgData name="Nguyen Bich Ngoc" userId="66b5d03f9f54eb73" providerId="LiveId" clId="{8ADC498B-4111-4D8B-A2BC-FECF66916645}" dt="2024-11-23T15:31:09.873" v="2839" actId="6264"/>
          <ac:spMkLst>
            <pc:docMk/>
            <pc:sldMk cId="1970540552" sldId="597"/>
            <ac:spMk id="2" creationId="{6275D641-2E50-E279-B873-F033380BEBD7}"/>
          </ac:spMkLst>
        </pc:spChg>
        <pc:spChg chg="mod ord">
          <ac:chgData name="Nguyen Bich Ngoc" userId="66b5d03f9f54eb73" providerId="LiveId" clId="{8ADC498B-4111-4D8B-A2BC-FECF66916645}" dt="2024-11-23T15:31:09.873" v="2839" actId="6264"/>
          <ac:spMkLst>
            <pc:docMk/>
            <pc:sldMk cId="1970540552" sldId="597"/>
            <ac:spMk id="3" creationId="{5E7C5A54-61A4-802B-CB2A-BB6FF0F9A4F8}"/>
          </ac:spMkLst>
        </pc:spChg>
        <pc:spChg chg="mod ord">
          <ac:chgData name="Nguyen Bich Ngoc" userId="66b5d03f9f54eb73" providerId="LiveId" clId="{8ADC498B-4111-4D8B-A2BC-FECF66916645}" dt="2024-11-23T15:31:09.873" v="2839" actId="6264"/>
          <ac:spMkLst>
            <pc:docMk/>
            <pc:sldMk cId="1970540552" sldId="597"/>
            <ac:spMk id="4" creationId="{BB2DA87E-B056-FD26-4E9C-BD6E53BAF96E}"/>
          </ac:spMkLst>
        </pc:spChg>
        <pc:spChg chg="mod ord">
          <ac:chgData name="Nguyen Bich Ngoc" userId="66b5d03f9f54eb73" providerId="LiveId" clId="{8ADC498B-4111-4D8B-A2BC-FECF66916645}" dt="2024-11-23T15:31:09.873" v="2839" actId="6264"/>
          <ac:spMkLst>
            <pc:docMk/>
            <pc:sldMk cId="1970540552" sldId="597"/>
            <ac:spMk id="5" creationId="{805B0446-E0B3-7BFE-C970-10F6C7ED5909}"/>
          </ac:spMkLst>
        </pc:spChg>
        <pc:spChg chg="add del mod">
          <ac:chgData name="Nguyen Bich Ngoc" userId="66b5d03f9f54eb73" providerId="LiveId" clId="{8ADC498B-4111-4D8B-A2BC-FECF66916645}" dt="2024-11-23T15:31:09.873" v="2839" actId="6264"/>
          <ac:spMkLst>
            <pc:docMk/>
            <pc:sldMk cId="1970540552" sldId="597"/>
            <ac:spMk id="7" creationId="{05BCF46D-ACC8-7EAC-E276-8CCA0EF6824C}"/>
          </ac:spMkLst>
        </pc:spChg>
        <pc:spChg chg="add del mod">
          <ac:chgData name="Nguyen Bich Ngoc" userId="66b5d03f9f54eb73" providerId="LiveId" clId="{8ADC498B-4111-4D8B-A2BC-FECF66916645}" dt="2024-11-23T15:31:09.873" v="2839" actId="6264"/>
          <ac:spMkLst>
            <pc:docMk/>
            <pc:sldMk cId="1970540552" sldId="597"/>
            <ac:spMk id="8" creationId="{AD582A5A-EF06-6627-8BFB-260D37773754}"/>
          </ac:spMkLst>
        </pc:spChg>
        <pc:spChg chg="add del mod">
          <ac:chgData name="Nguyen Bich Ngoc" userId="66b5d03f9f54eb73" providerId="LiveId" clId="{8ADC498B-4111-4D8B-A2BC-FECF66916645}" dt="2024-11-23T15:31:09.873" v="2839" actId="6264"/>
          <ac:spMkLst>
            <pc:docMk/>
            <pc:sldMk cId="1970540552" sldId="597"/>
            <ac:spMk id="9" creationId="{DFCE4903-CEF1-1687-93F0-DB0CC466642A}"/>
          </ac:spMkLst>
        </pc:spChg>
        <pc:spChg chg="add del mod">
          <ac:chgData name="Nguyen Bich Ngoc" userId="66b5d03f9f54eb73" providerId="LiveId" clId="{8ADC498B-4111-4D8B-A2BC-FECF66916645}" dt="2024-11-23T15:31:09.873" v="2839" actId="6264"/>
          <ac:spMkLst>
            <pc:docMk/>
            <pc:sldMk cId="1970540552" sldId="597"/>
            <ac:spMk id="10" creationId="{4B64F1CE-EBBE-180E-5AB2-C5EDE603D85B}"/>
          </ac:spMkLst>
        </pc:spChg>
        <pc:spChg chg="add del mod ord">
          <ac:chgData name="Nguyen Bich Ngoc" userId="66b5d03f9f54eb73" providerId="LiveId" clId="{8ADC498B-4111-4D8B-A2BC-FECF66916645}" dt="2024-11-23T15:31:09.873" v="2839" actId="6264"/>
          <ac:spMkLst>
            <pc:docMk/>
            <pc:sldMk cId="1970540552" sldId="597"/>
            <ac:spMk id="11" creationId="{1FB68E47-F4B4-6D0B-39FD-33A7A6FF8140}"/>
          </ac:spMkLst>
        </pc:spChg>
      </pc:sldChg>
      <pc:sldChg chg="add">
        <pc:chgData name="Nguyen Bich Ngoc" userId="66b5d03f9f54eb73" providerId="LiveId" clId="{8ADC498B-4111-4D8B-A2BC-FECF66916645}" dt="2024-11-23T17:40:48.092" v="5599"/>
        <pc:sldMkLst>
          <pc:docMk/>
          <pc:sldMk cId="2261161141" sldId="597"/>
        </pc:sldMkLst>
      </pc:sldChg>
      <pc:sldChg chg="addSp delSp modSp mod chgLayout">
        <pc:chgData name="Nguyen Bich Ngoc" userId="66b5d03f9f54eb73" providerId="LiveId" clId="{8ADC498B-4111-4D8B-A2BC-FECF66916645}" dt="2024-11-23T15:31:09.873" v="2839" actId="6264"/>
        <pc:sldMkLst>
          <pc:docMk/>
          <pc:sldMk cId="1086479159" sldId="600"/>
        </pc:sldMkLst>
        <pc:spChg chg="mod ord">
          <ac:chgData name="Nguyen Bich Ngoc" userId="66b5d03f9f54eb73" providerId="LiveId" clId="{8ADC498B-4111-4D8B-A2BC-FECF66916645}" dt="2024-11-23T15:31:09.873" v="2839" actId="6264"/>
          <ac:spMkLst>
            <pc:docMk/>
            <pc:sldMk cId="1086479159" sldId="600"/>
            <ac:spMk id="2" creationId="{D9FA9722-8589-EA39-6708-8480B428D6A4}"/>
          </ac:spMkLst>
        </pc:spChg>
        <pc:spChg chg="mod ord">
          <ac:chgData name="Nguyen Bich Ngoc" userId="66b5d03f9f54eb73" providerId="LiveId" clId="{8ADC498B-4111-4D8B-A2BC-FECF66916645}" dt="2024-11-23T15:31:09.873" v="2839" actId="6264"/>
          <ac:spMkLst>
            <pc:docMk/>
            <pc:sldMk cId="1086479159" sldId="600"/>
            <ac:spMk id="3" creationId="{3298B3A2-D93B-40AC-362E-9EA55E0549EB}"/>
          </ac:spMkLst>
        </pc:spChg>
        <pc:spChg chg="mod ord">
          <ac:chgData name="Nguyen Bich Ngoc" userId="66b5d03f9f54eb73" providerId="LiveId" clId="{8ADC498B-4111-4D8B-A2BC-FECF66916645}" dt="2024-11-23T15:31:09.873" v="2839" actId="6264"/>
          <ac:spMkLst>
            <pc:docMk/>
            <pc:sldMk cId="1086479159" sldId="600"/>
            <ac:spMk id="4" creationId="{7FAD2C35-3311-43D8-7673-7B93CD4DAECF}"/>
          </ac:spMkLst>
        </pc:spChg>
        <pc:spChg chg="mod ord">
          <ac:chgData name="Nguyen Bich Ngoc" userId="66b5d03f9f54eb73" providerId="LiveId" clId="{8ADC498B-4111-4D8B-A2BC-FECF66916645}" dt="2024-11-23T15:31:09.873" v="2839" actId="6264"/>
          <ac:spMkLst>
            <pc:docMk/>
            <pc:sldMk cId="1086479159" sldId="600"/>
            <ac:spMk id="5" creationId="{F36BDA8A-9CAF-1340-ED64-2D6CE1262D54}"/>
          </ac:spMkLst>
        </pc:spChg>
        <pc:spChg chg="mod ord">
          <ac:chgData name="Nguyen Bich Ngoc" userId="66b5d03f9f54eb73" providerId="LiveId" clId="{8ADC498B-4111-4D8B-A2BC-FECF66916645}" dt="2024-11-23T15:31:09.873" v="2839" actId="6264"/>
          <ac:spMkLst>
            <pc:docMk/>
            <pc:sldMk cId="1086479159" sldId="600"/>
            <ac:spMk id="6" creationId="{A08CCE30-AE73-E25C-F61B-415E8D35BAB6}"/>
          </ac:spMkLst>
        </pc:spChg>
        <pc:spChg chg="add del mod">
          <ac:chgData name="Nguyen Bich Ngoc" userId="66b5d03f9f54eb73" providerId="LiveId" clId="{8ADC498B-4111-4D8B-A2BC-FECF66916645}" dt="2024-11-23T15:31:09.873" v="2839" actId="6264"/>
          <ac:spMkLst>
            <pc:docMk/>
            <pc:sldMk cId="1086479159" sldId="600"/>
            <ac:spMk id="7" creationId="{743D3F74-B4E7-F9C3-DC10-57146A018C49}"/>
          </ac:spMkLst>
        </pc:spChg>
        <pc:spChg chg="add del mod">
          <ac:chgData name="Nguyen Bich Ngoc" userId="66b5d03f9f54eb73" providerId="LiveId" clId="{8ADC498B-4111-4D8B-A2BC-FECF66916645}" dt="2024-11-23T15:31:09.873" v="2839" actId="6264"/>
          <ac:spMkLst>
            <pc:docMk/>
            <pc:sldMk cId="1086479159" sldId="600"/>
            <ac:spMk id="9" creationId="{B294AD83-6BE8-8CF7-51C5-F70FA9871C74}"/>
          </ac:spMkLst>
        </pc:spChg>
        <pc:spChg chg="add del mod">
          <ac:chgData name="Nguyen Bich Ngoc" userId="66b5d03f9f54eb73" providerId="LiveId" clId="{8ADC498B-4111-4D8B-A2BC-FECF66916645}" dt="2024-11-23T15:31:09.873" v="2839" actId="6264"/>
          <ac:spMkLst>
            <pc:docMk/>
            <pc:sldMk cId="1086479159" sldId="600"/>
            <ac:spMk id="10" creationId="{A75A35B1-C2B0-9B7C-04C6-21D2BCFC2666}"/>
          </ac:spMkLst>
        </pc:spChg>
        <pc:spChg chg="add del mod">
          <ac:chgData name="Nguyen Bich Ngoc" userId="66b5d03f9f54eb73" providerId="LiveId" clId="{8ADC498B-4111-4D8B-A2BC-FECF66916645}" dt="2024-11-23T15:31:09.873" v="2839" actId="6264"/>
          <ac:spMkLst>
            <pc:docMk/>
            <pc:sldMk cId="1086479159" sldId="600"/>
            <ac:spMk id="11" creationId="{F8B0D0BD-792E-35C4-EDDC-6FE7733EBEA6}"/>
          </ac:spMkLst>
        </pc:spChg>
        <pc:spChg chg="add del mod">
          <ac:chgData name="Nguyen Bich Ngoc" userId="66b5d03f9f54eb73" providerId="LiveId" clId="{8ADC498B-4111-4D8B-A2BC-FECF66916645}" dt="2024-11-23T15:31:09.873" v="2839" actId="6264"/>
          <ac:spMkLst>
            <pc:docMk/>
            <pc:sldMk cId="1086479159" sldId="600"/>
            <ac:spMk id="12" creationId="{550370A4-C745-81A9-EFA4-BAE9E4192813}"/>
          </ac:spMkLst>
        </pc:spChg>
      </pc:sldChg>
      <pc:sldChg chg="addSp delSp modSp mod chgLayout">
        <pc:chgData name="Nguyen Bich Ngoc" userId="66b5d03f9f54eb73" providerId="LiveId" clId="{8ADC498B-4111-4D8B-A2BC-FECF66916645}" dt="2024-11-23T15:31:09.873" v="2839" actId="6264"/>
        <pc:sldMkLst>
          <pc:docMk/>
          <pc:sldMk cId="191470143" sldId="601"/>
        </pc:sldMkLst>
        <pc:spChg chg="mod ord">
          <ac:chgData name="Nguyen Bich Ngoc" userId="66b5d03f9f54eb73" providerId="LiveId" clId="{8ADC498B-4111-4D8B-A2BC-FECF66916645}" dt="2024-11-23T15:31:09.873" v="2839" actId="6264"/>
          <ac:spMkLst>
            <pc:docMk/>
            <pc:sldMk cId="191470143" sldId="601"/>
            <ac:spMk id="2" creationId="{A1DC4CC7-49FB-B853-1C87-6E0A7FC73D09}"/>
          </ac:spMkLst>
        </pc:spChg>
        <pc:spChg chg="mod ord">
          <ac:chgData name="Nguyen Bich Ngoc" userId="66b5d03f9f54eb73" providerId="LiveId" clId="{8ADC498B-4111-4D8B-A2BC-FECF66916645}" dt="2024-11-23T15:31:09.873" v="2839" actId="6264"/>
          <ac:spMkLst>
            <pc:docMk/>
            <pc:sldMk cId="191470143" sldId="601"/>
            <ac:spMk id="3" creationId="{9661AAEE-9FA8-17E5-5023-7FD7E7298562}"/>
          </ac:spMkLst>
        </pc:spChg>
        <pc:spChg chg="mod ord">
          <ac:chgData name="Nguyen Bich Ngoc" userId="66b5d03f9f54eb73" providerId="LiveId" clId="{8ADC498B-4111-4D8B-A2BC-FECF66916645}" dt="2024-11-23T15:31:09.873" v="2839" actId="6264"/>
          <ac:spMkLst>
            <pc:docMk/>
            <pc:sldMk cId="191470143" sldId="601"/>
            <ac:spMk id="4" creationId="{F498E006-C63C-3A35-DB51-5E680F1F53BE}"/>
          </ac:spMkLst>
        </pc:spChg>
        <pc:spChg chg="mod ord">
          <ac:chgData name="Nguyen Bich Ngoc" userId="66b5d03f9f54eb73" providerId="LiveId" clId="{8ADC498B-4111-4D8B-A2BC-FECF66916645}" dt="2024-11-23T15:31:09.873" v="2839" actId="6264"/>
          <ac:spMkLst>
            <pc:docMk/>
            <pc:sldMk cId="191470143" sldId="601"/>
            <ac:spMk id="5" creationId="{83075A83-661B-A8DE-0747-9B3037F8AC8C}"/>
          </ac:spMkLst>
        </pc:spChg>
        <pc:spChg chg="mod ord">
          <ac:chgData name="Nguyen Bich Ngoc" userId="66b5d03f9f54eb73" providerId="LiveId" clId="{8ADC498B-4111-4D8B-A2BC-FECF66916645}" dt="2024-11-23T15:31:09.873" v="2839" actId="6264"/>
          <ac:spMkLst>
            <pc:docMk/>
            <pc:sldMk cId="191470143" sldId="601"/>
            <ac:spMk id="6" creationId="{EDF5A7ED-87B2-7BE5-10A5-EE986E33ACDB}"/>
          </ac:spMkLst>
        </pc:spChg>
        <pc:spChg chg="add del mod">
          <ac:chgData name="Nguyen Bich Ngoc" userId="66b5d03f9f54eb73" providerId="LiveId" clId="{8ADC498B-4111-4D8B-A2BC-FECF66916645}" dt="2024-11-23T15:31:09.873" v="2839" actId="6264"/>
          <ac:spMkLst>
            <pc:docMk/>
            <pc:sldMk cId="191470143" sldId="601"/>
            <ac:spMk id="7" creationId="{3CBDC732-A65F-3F46-B9D6-C6E7633D0BE2}"/>
          </ac:spMkLst>
        </pc:spChg>
        <pc:spChg chg="add del mod">
          <ac:chgData name="Nguyen Bich Ngoc" userId="66b5d03f9f54eb73" providerId="LiveId" clId="{8ADC498B-4111-4D8B-A2BC-FECF66916645}" dt="2024-11-23T15:31:09.873" v="2839" actId="6264"/>
          <ac:spMkLst>
            <pc:docMk/>
            <pc:sldMk cId="191470143" sldId="601"/>
            <ac:spMk id="10" creationId="{8AEDBE76-EE7C-AEDF-5B8F-DB08B078044C}"/>
          </ac:spMkLst>
        </pc:spChg>
        <pc:spChg chg="add del mod">
          <ac:chgData name="Nguyen Bich Ngoc" userId="66b5d03f9f54eb73" providerId="LiveId" clId="{8ADC498B-4111-4D8B-A2BC-FECF66916645}" dt="2024-11-23T15:31:09.873" v="2839" actId="6264"/>
          <ac:spMkLst>
            <pc:docMk/>
            <pc:sldMk cId="191470143" sldId="601"/>
            <ac:spMk id="11" creationId="{649C0129-35FE-126D-B692-15D6BDBD4217}"/>
          </ac:spMkLst>
        </pc:spChg>
        <pc:spChg chg="add del mod">
          <ac:chgData name="Nguyen Bich Ngoc" userId="66b5d03f9f54eb73" providerId="LiveId" clId="{8ADC498B-4111-4D8B-A2BC-FECF66916645}" dt="2024-11-23T15:31:09.873" v="2839" actId="6264"/>
          <ac:spMkLst>
            <pc:docMk/>
            <pc:sldMk cId="191470143" sldId="601"/>
            <ac:spMk id="12" creationId="{04CC37D5-BE82-8555-3D8B-DB58A28021ED}"/>
          </ac:spMkLst>
        </pc:spChg>
        <pc:spChg chg="add del mod">
          <ac:chgData name="Nguyen Bich Ngoc" userId="66b5d03f9f54eb73" providerId="LiveId" clId="{8ADC498B-4111-4D8B-A2BC-FECF66916645}" dt="2024-11-23T15:31:09.873" v="2839" actId="6264"/>
          <ac:spMkLst>
            <pc:docMk/>
            <pc:sldMk cId="191470143" sldId="601"/>
            <ac:spMk id="13" creationId="{A2FDF1CA-2CD3-B605-1172-0649A613C245}"/>
          </ac:spMkLst>
        </pc:spChg>
      </pc:sldChg>
      <pc:sldChg chg="addSp delSp modSp mod chgLayout">
        <pc:chgData name="Nguyen Bich Ngoc" userId="66b5d03f9f54eb73" providerId="LiveId" clId="{8ADC498B-4111-4D8B-A2BC-FECF66916645}" dt="2024-11-23T15:31:09.873" v="2839" actId="6264"/>
        <pc:sldMkLst>
          <pc:docMk/>
          <pc:sldMk cId="1257120740" sldId="602"/>
        </pc:sldMkLst>
        <pc:spChg chg="mod ord">
          <ac:chgData name="Nguyen Bich Ngoc" userId="66b5d03f9f54eb73" providerId="LiveId" clId="{8ADC498B-4111-4D8B-A2BC-FECF66916645}" dt="2024-11-23T15:31:09.873" v="2839" actId="6264"/>
          <ac:spMkLst>
            <pc:docMk/>
            <pc:sldMk cId="1257120740" sldId="602"/>
            <ac:spMk id="2" creationId="{122776B6-A832-F504-ABEE-77D3B4B31CE4}"/>
          </ac:spMkLst>
        </pc:spChg>
        <pc:spChg chg="mod ord">
          <ac:chgData name="Nguyen Bich Ngoc" userId="66b5d03f9f54eb73" providerId="LiveId" clId="{8ADC498B-4111-4D8B-A2BC-FECF66916645}" dt="2024-11-23T15:31:09.873" v="2839" actId="6264"/>
          <ac:spMkLst>
            <pc:docMk/>
            <pc:sldMk cId="1257120740" sldId="602"/>
            <ac:spMk id="3" creationId="{6206E301-8751-4568-2BB9-8CA2594B22F3}"/>
          </ac:spMkLst>
        </pc:spChg>
        <pc:spChg chg="mod ord">
          <ac:chgData name="Nguyen Bich Ngoc" userId="66b5d03f9f54eb73" providerId="LiveId" clId="{8ADC498B-4111-4D8B-A2BC-FECF66916645}" dt="2024-11-23T15:31:09.873" v="2839" actId="6264"/>
          <ac:spMkLst>
            <pc:docMk/>
            <pc:sldMk cId="1257120740" sldId="602"/>
            <ac:spMk id="4" creationId="{1472E724-1B3F-8BE3-4160-62F97EFAF292}"/>
          </ac:spMkLst>
        </pc:spChg>
        <pc:spChg chg="mod ord">
          <ac:chgData name="Nguyen Bich Ngoc" userId="66b5d03f9f54eb73" providerId="LiveId" clId="{8ADC498B-4111-4D8B-A2BC-FECF66916645}" dt="2024-11-23T15:31:09.873" v="2839" actId="6264"/>
          <ac:spMkLst>
            <pc:docMk/>
            <pc:sldMk cId="1257120740" sldId="602"/>
            <ac:spMk id="5" creationId="{87A867B5-C5C4-8D83-81F0-31D6BEEEEBED}"/>
          </ac:spMkLst>
        </pc:spChg>
        <pc:spChg chg="add del mod">
          <ac:chgData name="Nguyen Bich Ngoc" userId="66b5d03f9f54eb73" providerId="LiveId" clId="{8ADC498B-4111-4D8B-A2BC-FECF66916645}" dt="2024-11-23T15:31:09.873" v="2839" actId="6264"/>
          <ac:spMkLst>
            <pc:docMk/>
            <pc:sldMk cId="1257120740" sldId="602"/>
            <ac:spMk id="7" creationId="{74AEAF02-7D15-BE34-84E9-9A1EAC395C45}"/>
          </ac:spMkLst>
        </pc:spChg>
        <pc:spChg chg="add del mod">
          <ac:chgData name="Nguyen Bich Ngoc" userId="66b5d03f9f54eb73" providerId="LiveId" clId="{8ADC498B-4111-4D8B-A2BC-FECF66916645}" dt="2024-11-23T15:31:09.873" v="2839" actId="6264"/>
          <ac:spMkLst>
            <pc:docMk/>
            <pc:sldMk cId="1257120740" sldId="602"/>
            <ac:spMk id="8" creationId="{136CEFB0-18E2-5E71-6B06-47CB4A340AEB}"/>
          </ac:spMkLst>
        </pc:spChg>
        <pc:spChg chg="add del mod">
          <ac:chgData name="Nguyen Bich Ngoc" userId="66b5d03f9f54eb73" providerId="LiveId" clId="{8ADC498B-4111-4D8B-A2BC-FECF66916645}" dt="2024-11-23T15:31:09.873" v="2839" actId="6264"/>
          <ac:spMkLst>
            <pc:docMk/>
            <pc:sldMk cId="1257120740" sldId="602"/>
            <ac:spMk id="9" creationId="{ABB4EDB3-C9E6-EF93-8BD3-8DCED52412B2}"/>
          </ac:spMkLst>
        </pc:spChg>
        <pc:spChg chg="add del mod">
          <ac:chgData name="Nguyen Bich Ngoc" userId="66b5d03f9f54eb73" providerId="LiveId" clId="{8ADC498B-4111-4D8B-A2BC-FECF66916645}" dt="2024-11-23T15:31:09.873" v="2839" actId="6264"/>
          <ac:spMkLst>
            <pc:docMk/>
            <pc:sldMk cId="1257120740" sldId="602"/>
            <ac:spMk id="10" creationId="{65E66167-0FCA-6305-98AD-4136D9D2BE16}"/>
          </ac:spMkLst>
        </pc:spChg>
        <pc:spChg chg="add del mod ord">
          <ac:chgData name="Nguyen Bich Ngoc" userId="66b5d03f9f54eb73" providerId="LiveId" clId="{8ADC498B-4111-4D8B-A2BC-FECF66916645}" dt="2024-11-23T15:31:09.873" v="2839" actId="6264"/>
          <ac:spMkLst>
            <pc:docMk/>
            <pc:sldMk cId="1257120740" sldId="602"/>
            <ac:spMk id="11" creationId="{9B58DB94-522E-9C24-0494-16CEAE1444E7}"/>
          </ac:spMkLst>
        </pc:spChg>
      </pc:sldChg>
      <pc:sldChg chg="addSp delSp modSp mod chgLayout">
        <pc:chgData name="Nguyen Bich Ngoc" userId="66b5d03f9f54eb73" providerId="LiveId" clId="{8ADC498B-4111-4D8B-A2BC-FECF66916645}" dt="2024-11-23T15:31:09.873" v="2839" actId="6264"/>
        <pc:sldMkLst>
          <pc:docMk/>
          <pc:sldMk cId="3853120483" sldId="603"/>
        </pc:sldMkLst>
        <pc:spChg chg="mod ord">
          <ac:chgData name="Nguyen Bich Ngoc" userId="66b5d03f9f54eb73" providerId="LiveId" clId="{8ADC498B-4111-4D8B-A2BC-FECF66916645}" dt="2024-11-23T15:31:09.873" v="2839" actId="6264"/>
          <ac:spMkLst>
            <pc:docMk/>
            <pc:sldMk cId="3853120483" sldId="603"/>
            <ac:spMk id="2" creationId="{ED5FEB40-6DD0-CDE5-6BF1-BF2A45D684CA}"/>
          </ac:spMkLst>
        </pc:spChg>
        <pc:spChg chg="mod ord">
          <ac:chgData name="Nguyen Bich Ngoc" userId="66b5d03f9f54eb73" providerId="LiveId" clId="{8ADC498B-4111-4D8B-A2BC-FECF66916645}" dt="2024-11-23T15:31:09.873" v="2839" actId="6264"/>
          <ac:spMkLst>
            <pc:docMk/>
            <pc:sldMk cId="3853120483" sldId="603"/>
            <ac:spMk id="3" creationId="{4B5D6659-D5E7-390A-6B7E-F2C304FA4F2A}"/>
          </ac:spMkLst>
        </pc:spChg>
        <pc:spChg chg="mod ord">
          <ac:chgData name="Nguyen Bich Ngoc" userId="66b5d03f9f54eb73" providerId="LiveId" clId="{8ADC498B-4111-4D8B-A2BC-FECF66916645}" dt="2024-11-23T15:31:09.873" v="2839" actId="6264"/>
          <ac:spMkLst>
            <pc:docMk/>
            <pc:sldMk cId="3853120483" sldId="603"/>
            <ac:spMk id="4" creationId="{29044971-1394-DDCA-205B-77CA8640F75D}"/>
          </ac:spMkLst>
        </pc:spChg>
        <pc:spChg chg="mod ord">
          <ac:chgData name="Nguyen Bich Ngoc" userId="66b5d03f9f54eb73" providerId="LiveId" clId="{8ADC498B-4111-4D8B-A2BC-FECF66916645}" dt="2024-11-23T15:31:09.873" v="2839" actId="6264"/>
          <ac:spMkLst>
            <pc:docMk/>
            <pc:sldMk cId="3853120483" sldId="603"/>
            <ac:spMk id="5" creationId="{84F84608-942E-291D-CAE2-CD8C7BF6ED6E}"/>
          </ac:spMkLst>
        </pc:spChg>
        <pc:spChg chg="add del mod">
          <ac:chgData name="Nguyen Bich Ngoc" userId="66b5d03f9f54eb73" providerId="LiveId" clId="{8ADC498B-4111-4D8B-A2BC-FECF66916645}" dt="2024-11-23T15:31:09.873" v="2839" actId="6264"/>
          <ac:spMkLst>
            <pc:docMk/>
            <pc:sldMk cId="3853120483" sldId="603"/>
            <ac:spMk id="6" creationId="{128862DD-312C-536E-82DF-2005344341EB}"/>
          </ac:spMkLst>
        </pc:spChg>
        <pc:spChg chg="add del mod">
          <ac:chgData name="Nguyen Bich Ngoc" userId="66b5d03f9f54eb73" providerId="LiveId" clId="{8ADC498B-4111-4D8B-A2BC-FECF66916645}" dt="2024-11-23T15:31:09.873" v="2839" actId="6264"/>
          <ac:spMkLst>
            <pc:docMk/>
            <pc:sldMk cId="3853120483" sldId="603"/>
            <ac:spMk id="7" creationId="{D64D52FF-F3C3-EDDF-C28D-7BDB0715C065}"/>
          </ac:spMkLst>
        </pc:spChg>
        <pc:spChg chg="add del mod">
          <ac:chgData name="Nguyen Bich Ngoc" userId="66b5d03f9f54eb73" providerId="LiveId" clId="{8ADC498B-4111-4D8B-A2BC-FECF66916645}" dt="2024-11-23T15:31:09.873" v="2839" actId="6264"/>
          <ac:spMkLst>
            <pc:docMk/>
            <pc:sldMk cId="3853120483" sldId="603"/>
            <ac:spMk id="10" creationId="{65D0453C-66DB-A69D-BF76-30CC114B9EDB}"/>
          </ac:spMkLst>
        </pc:spChg>
        <pc:spChg chg="add del mod">
          <ac:chgData name="Nguyen Bich Ngoc" userId="66b5d03f9f54eb73" providerId="LiveId" clId="{8ADC498B-4111-4D8B-A2BC-FECF66916645}" dt="2024-11-23T15:31:09.873" v="2839" actId="6264"/>
          <ac:spMkLst>
            <pc:docMk/>
            <pc:sldMk cId="3853120483" sldId="603"/>
            <ac:spMk id="15" creationId="{5BA145E0-48B2-F3B4-4FE9-B9BB4D7CE6FF}"/>
          </ac:spMkLst>
        </pc:spChg>
        <pc:spChg chg="add del mod ord">
          <ac:chgData name="Nguyen Bich Ngoc" userId="66b5d03f9f54eb73" providerId="LiveId" clId="{8ADC498B-4111-4D8B-A2BC-FECF66916645}" dt="2024-11-23T15:31:09.873" v="2839" actId="6264"/>
          <ac:spMkLst>
            <pc:docMk/>
            <pc:sldMk cId="3853120483" sldId="603"/>
            <ac:spMk id="16" creationId="{2EBAA9F8-5F28-A390-A748-2790649EDA5C}"/>
          </ac:spMkLst>
        </pc:spChg>
      </pc:sldChg>
      <pc:sldChg chg="addSp delSp modSp mod chgLayout">
        <pc:chgData name="Nguyen Bich Ngoc" userId="66b5d03f9f54eb73" providerId="LiveId" clId="{8ADC498B-4111-4D8B-A2BC-FECF66916645}" dt="2024-11-23T15:31:09.873" v="2839" actId="6264"/>
        <pc:sldMkLst>
          <pc:docMk/>
          <pc:sldMk cId="1574091345" sldId="604"/>
        </pc:sldMkLst>
        <pc:spChg chg="mod ord">
          <ac:chgData name="Nguyen Bich Ngoc" userId="66b5d03f9f54eb73" providerId="LiveId" clId="{8ADC498B-4111-4D8B-A2BC-FECF66916645}" dt="2024-11-23T15:31:09.873" v="2839" actId="6264"/>
          <ac:spMkLst>
            <pc:docMk/>
            <pc:sldMk cId="1574091345" sldId="604"/>
            <ac:spMk id="2" creationId="{60EEB44B-57A6-BEEA-E68F-157F234662E1}"/>
          </ac:spMkLst>
        </pc:spChg>
        <pc:spChg chg="mod ord">
          <ac:chgData name="Nguyen Bich Ngoc" userId="66b5d03f9f54eb73" providerId="LiveId" clId="{8ADC498B-4111-4D8B-A2BC-FECF66916645}" dt="2024-11-23T15:31:09.873" v="2839" actId="6264"/>
          <ac:spMkLst>
            <pc:docMk/>
            <pc:sldMk cId="1574091345" sldId="604"/>
            <ac:spMk id="3" creationId="{C8C1E117-05E6-941C-72D2-24A2073F5CDC}"/>
          </ac:spMkLst>
        </pc:spChg>
        <pc:spChg chg="mod ord">
          <ac:chgData name="Nguyen Bich Ngoc" userId="66b5d03f9f54eb73" providerId="LiveId" clId="{8ADC498B-4111-4D8B-A2BC-FECF66916645}" dt="2024-11-23T15:31:09.873" v="2839" actId="6264"/>
          <ac:spMkLst>
            <pc:docMk/>
            <pc:sldMk cId="1574091345" sldId="604"/>
            <ac:spMk id="4" creationId="{ACCEA4E0-3AA7-5E09-CC7D-57AF5063960B}"/>
          </ac:spMkLst>
        </pc:spChg>
        <pc:spChg chg="mod ord">
          <ac:chgData name="Nguyen Bich Ngoc" userId="66b5d03f9f54eb73" providerId="LiveId" clId="{8ADC498B-4111-4D8B-A2BC-FECF66916645}" dt="2024-11-23T15:31:09.873" v="2839" actId="6264"/>
          <ac:spMkLst>
            <pc:docMk/>
            <pc:sldMk cId="1574091345" sldId="604"/>
            <ac:spMk id="7" creationId="{A9D7930D-81E8-7CFE-0140-0C1DD1223677}"/>
          </ac:spMkLst>
        </pc:spChg>
        <pc:spChg chg="add del mod">
          <ac:chgData name="Nguyen Bich Ngoc" userId="66b5d03f9f54eb73" providerId="LiveId" clId="{8ADC498B-4111-4D8B-A2BC-FECF66916645}" dt="2024-11-23T15:31:09.873" v="2839" actId="6264"/>
          <ac:spMkLst>
            <pc:docMk/>
            <pc:sldMk cId="1574091345" sldId="604"/>
            <ac:spMk id="8" creationId="{E4077939-7B53-1392-EE39-F6D8F14FBE50}"/>
          </ac:spMkLst>
        </pc:spChg>
        <pc:spChg chg="add del mod">
          <ac:chgData name="Nguyen Bich Ngoc" userId="66b5d03f9f54eb73" providerId="LiveId" clId="{8ADC498B-4111-4D8B-A2BC-FECF66916645}" dt="2024-11-23T15:31:09.873" v="2839" actId="6264"/>
          <ac:spMkLst>
            <pc:docMk/>
            <pc:sldMk cId="1574091345" sldId="604"/>
            <ac:spMk id="9" creationId="{A64F9451-EA74-FB50-779A-4BE17688FEBB}"/>
          </ac:spMkLst>
        </pc:spChg>
        <pc:spChg chg="add del mod">
          <ac:chgData name="Nguyen Bich Ngoc" userId="66b5d03f9f54eb73" providerId="LiveId" clId="{8ADC498B-4111-4D8B-A2BC-FECF66916645}" dt="2024-11-23T15:31:09.873" v="2839" actId="6264"/>
          <ac:spMkLst>
            <pc:docMk/>
            <pc:sldMk cId="1574091345" sldId="604"/>
            <ac:spMk id="10" creationId="{D3781C6C-BCC8-ACEB-2EAC-AF87BBBD4B7C}"/>
          </ac:spMkLst>
        </pc:spChg>
        <pc:spChg chg="add del mod">
          <ac:chgData name="Nguyen Bich Ngoc" userId="66b5d03f9f54eb73" providerId="LiveId" clId="{8ADC498B-4111-4D8B-A2BC-FECF66916645}" dt="2024-11-23T15:31:09.873" v="2839" actId="6264"/>
          <ac:spMkLst>
            <pc:docMk/>
            <pc:sldMk cId="1574091345" sldId="604"/>
            <ac:spMk id="11" creationId="{FD8563BF-47FE-5B2B-A23B-4BBE3B73EA57}"/>
          </ac:spMkLst>
        </pc:spChg>
        <pc:spChg chg="add del mod ord">
          <ac:chgData name="Nguyen Bich Ngoc" userId="66b5d03f9f54eb73" providerId="LiveId" clId="{8ADC498B-4111-4D8B-A2BC-FECF66916645}" dt="2024-11-23T15:31:09.873" v="2839" actId="6264"/>
          <ac:spMkLst>
            <pc:docMk/>
            <pc:sldMk cId="1574091345" sldId="604"/>
            <ac:spMk id="12" creationId="{74F43B15-0285-C3D4-791A-67B68FBDA7BC}"/>
          </ac:spMkLst>
        </pc:spChg>
      </pc:sldChg>
      <pc:sldChg chg="addSp delSp modSp mod chgLayout">
        <pc:chgData name="Nguyen Bich Ngoc" userId="66b5d03f9f54eb73" providerId="LiveId" clId="{8ADC498B-4111-4D8B-A2BC-FECF66916645}" dt="2024-11-23T15:31:09.873" v="2839" actId="6264"/>
        <pc:sldMkLst>
          <pc:docMk/>
          <pc:sldMk cId="3470435638" sldId="605"/>
        </pc:sldMkLst>
        <pc:spChg chg="mod ord">
          <ac:chgData name="Nguyen Bich Ngoc" userId="66b5d03f9f54eb73" providerId="LiveId" clId="{8ADC498B-4111-4D8B-A2BC-FECF66916645}" dt="2024-11-23T15:31:09.873" v="2839" actId="6264"/>
          <ac:spMkLst>
            <pc:docMk/>
            <pc:sldMk cId="3470435638" sldId="605"/>
            <ac:spMk id="2" creationId="{49E1D819-31D9-C43E-E253-E436F2F6217D}"/>
          </ac:spMkLst>
        </pc:spChg>
        <pc:spChg chg="mod ord">
          <ac:chgData name="Nguyen Bich Ngoc" userId="66b5d03f9f54eb73" providerId="LiveId" clId="{8ADC498B-4111-4D8B-A2BC-FECF66916645}" dt="2024-11-23T15:31:09.873" v="2839" actId="6264"/>
          <ac:spMkLst>
            <pc:docMk/>
            <pc:sldMk cId="3470435638" sldId="605"/>
            <ac:spMk id="3" creationId="{AB4B6B41-C92A-7C84-6B64-17BD8182D9F5}"/>
          </ac:spMkLst>
        </pc:spChg>
        <pc:spChg chg="mod ord">
          <ac:chgData name="Nguyen Bich Ngoc" userId="66b5d03f9f54eb73" providerId="LiveId" clId="{8ADC498B-4111-4D8B-A2BC-FECF66916645}" dt="2024-11-23T15:31:09.873" v="2839" actId="6264"/>
          <ac:spMkLst>
            <pc:docMk/>
            <pc:sldMk cId="3470435638" sldId="605"/>
            <ac:spMk id="4" creationId="{965FD9E3-B269-9590-D55A-12C5B76CED10}"/>
          </ac:spMkLst>
        </pc:spChg>
        <pc:spChg chg="mod ord">
          <ac:chgData name="Nguyen Bich Ngoc" userId="66b5d03f9f54eb73" providerId="LiveId" clId="{8ADC498B-4111-4D8B-A2BC-FECF66916645}" dt="2024-11-23T15:31:09.873" v="2839" actId="6264"/>
          <ac:spMkLst>
            <pc:docMk/>
            <pc:sldMk cId="3470435638" sldId="605"/>
            <ac:spMk id="5" creationId="{0DB016F5-4826-6430-4CCB-009BD9E0395D}"/>
          </ac:spMkLst>
        </pc:spChg>
        <pc:spChg chg="add del mod">
          <ac:chgData name="Nguyen Bich Ngoc" userId="66b5d03f9f54eb73" providerId="LiveId" clId="{8ADC498B-4111-4D8B-A2BC-FECF66916645}" dt="2024-11-23T15:31:09.873" v="2839" actId="6264"/>
          <ac:spMkLst>
            <pc:docMk/>
            <pc:sldMk cId="3470435638" sldId="605"/>
            <ac:spMk id="6" creationId="{96C05ADD-94B6-58E4-2BAD-A4E96A537410}"/>
          </ac:spMkLst>
        </pc:spChg>
        <pc:spChg chg="add del mod">
          <ac:chgData name="Nguyen Bich Ngoc" userId="66b5d03f9f54eb73" providerId="LiveId" clId="{8ADC498B-4111-4D8B-A2BC-FECF66916645}" dt="2024-11-23T15:31:09.873" v="2839" actId="6264"/>
          <ac:spMkLst>
            <pc:docMk/>
            <pc:sldMk cId="3470435638" sldId="605"/>
            <ac:spMk id="8" creationId="{FA354DCF-79CD-DA47-087C-AF89DF5139E8}"/>
          </ac:spMkLst>
        </pc:spChg>
        <pc:spChg chg="add del mod">
          <ac:chgData name="Nguyen Bich Ngoc" userId="66b5d03f9f54eb73" providerId="LiveId" clId="{8ADC498B-4111-4D8B-A2BC-FECF66916645}" dt="2024-11-23T15:31:09.873" v="2839" actId="6264"/>
          <ac:spMkLst>
            <pc:docMk/>
            <pc:sldMk cId="3470435638" sldId="605"/>
            <ac:spMk id="10" creationId="{929EEA37-BAAC-BC9E-718E-BEEC2E032E65}"/>
          </ac:spMkLst>
        </pc:spChg>
        <pc:spChg chg="add del mod">
          <ac:chgData name="Nguyen Bich Ngoc" userId="66b5d03f9f54eb73" providerId="LiveId" clId="{8ADC498B-4111-4D8B-A2BC-FECF66916645}" dt="2024-11-23T15:31:09.873" v="2839" actId="6264"/>
          <ac:spMkLst>
            <pc:docMk/>
            <pc:sldMk cId="3470435638" sldId="605"/>
            <ac:spMk id="11" creationId="{C18C76D9-682D-C7A4-A155-D3A3F5CAAF1E}"/>
          </ac:spMkLst>
        </pc:spChg>
        <pc:spChg chg="add del mod ord">
          <ac:chgData name="Nguyen Bich Ngoc" userId="66b5d03f9f54eb73" providerId="LiveId" clId="{8ADC498B-4111-4D8B-A2BC-FECF66916645}" dt="2024-11-23T15:31:09.873" v="2839" actId="6264"/>
          <ac:spMkLst>
            <pc:docMk/>
            <pc:sldMk cId="3470435638" sldId="605"/>
            <ac:spMk id="12" creationId="{A5B6B09C-C7CA-1206-7F63-263D44FA75CC}"/>
          </ac:spMkLst>
        </pc:spChg>
      </pc:sldChg>
      <pc:sldChg chg="addSp delSp modSp mod chgLayout">
        <pc:chgData name="Nguyen Bich Ngoc" userId="66b5d03f9f54eb73" providerId="LiveId" clId="{8ADC498B-4111-4D8B-A2BC-FECF66916645}" dt="2024-11-23T15:31:09.873" v="2839" actId="6264"/>
        <pc:sldMkLst>
          <pc:docMk/>
          <pc:sldMk cId="456126985" sldId="609"/>
        </pc:sldMkLst>
        <pc:spChg chg="mod ord">
          <ac:chgData name="Nguyen Bich Ngoc" userId="66b5d03f9f54eb73" providerId="LiveId" clId="{8ADC498B-4111-4D8B-A2BC-FECF66916645}" dt="2024-11-23T15:31:09.873" v="2839" actId="6264"/>
          <ac:spMkLst>
            <pc:docMk/>
            <pc:sldMk cId="456126985" sldId="609"/>
            <ac:spMk id="2" creationId="{78101E80-C385-AAA2-85F6-12BFA538EE9D}"/>
          </ac:spMkLst>
        </pc:spChg>
        <pc:spChg chg="mod ord">
          <ac:chgData name="Nguyen Bich Ngoc" userId="66b5d03f9f54eb73" providerId="LiveId" clId="{8ADC498B-4111-4D8B-A2BC-FECF66916645}" dt="2024-11-23T15:31:09.873" v="2839" actId="6264"/>
          <ac:spMkLst>
            <pc:docMk/>
            <pc:sldMk cId="456126985" sldId="609"/>
            <ac:spMk id="3" creationId="{39CFF75B-B69F-6FA3-0DAA-91C073AF010F}"/>
          </ac:spMkLst>
        </pc:spChg>
        <pc:spChg chg="mod ord">
          <ac:chgData name="Nguyen Bich Ngoc" userId="66b5d03f9f54eb73" providerId="LiveId" clId="{8ADC498B-4111-4D8B-A2BC-FECF66916645}" dt="2024-11-23T15:31:09.873" v="2839" actId="6264"/>
          <ac:spMkLst>
            <pc:docMk/>
            <pc:sldMk cId="456126985" sldId="609"/>
            <ac:spMk id="4" creationId="{6821440E-2E72-7C56-5AC0-4455048B3214}"/>
          </ac:spMkLst>
        </pc:spChg>
        <pc:spChg chg="mod ord">
          <ac:chgData name="Nguyen Bich Ngoc" userId="66b5d03f9f54eb73" providerId="LiveId" clId="{8ADC498B-4111-4D8B-A2BC-FECF66916645}" dt="2024-11-23T15:31:09.873" v="2839" actId="6264"/>
          <ac:spMkLst>
            <pc:docMk/>
            <pc:sldMk cId="456126985" sldId="609"/>
            <ac:spMk id="5" creationId="{2AE1DACF-C69D-E4FC-A302-27E87CB4C6D9}"/>
          </ac:spMkLst>
        </pc:spChg>
        <pc:spChg chg="add del mod">
          <ac:chgData name="Nguyen Bich Ngoc" userId="66b5d03f9f54eb73" providerId="LiveId" clId="{8ADC498B-4111-4D8B-A2BC-FECF66916645}" dt="2024-11-23T15:31:09.873" v="2839" actId="6264"/>
          <ac:spMkLst>
            <pc:docMk/>
            <pc:sldMk cId="456126985" sldId="609"/>
            <ac:spMk id="6" creationId="{DF43DA0E-DBCC-4E69-583C-54FFC5FEE532}"/>
          </ac:spMkLst>
        </pc:spChg>
        <pc:spChg chg="add del mod">
          <ac:chgData name="Nguyen Bich Ngoc" userId="66b5d03f9f54eb73" providerId="LiveId" clId="{8ADC498B-4111-4D8B-A2BC-FECF66916645}" dt="2024-11-23T15:31:09.873" v="2839" actId="6264"/>
          <ac:spMkLst>
            <pc:docMk/>
            <pc:sldMk cId="456126985" sldId="609"/>
            <ac:spMk id="11" creationId="{7F4972EC-9443-AB54-8147-600F8A49CE5B}"/>
          </ac:spMkLst>
        </pc:spChg>
        <pc:spChg chg="add del mod">
          <ac:chgData name="Nguyen Bich Ngoc" userId="66b5d03f9f54eb73" providerId="LiveId" clId="{8ADC498B-4111-4D8B-A2BC-FECF66916645}" dt="2024-11-23T15:31:09.873" v="2839" actId="6264"/>
          <ac:spMkLst>
            <pc:docMk/>
            <pc:sldMk cId="456126985" sldId="609"/>
            <ac:spMk id="12" creationId="{EB0F0024-D3BE-0533-C1EC-F21084F4BD32}"/>
          </ac:spMkLst>
        </pc:spChg>
        <pc:spChg chg="add del mod">
          <ac:chgData name="Nguyen Bich Ngoc" userId="66b5d03f9f54eb73" providerId="LiveId" clId="{8ADC498B-4111-4D8B-A2BC-FECF66916645}" dt="2024-11-23T15:31:09.873" v="2839" actId="6264"/>
          <ac:spMkLst>
            <pc:docMk/>
            <pc:sldMk cId="456126985" sldId="609"/>
            <ac:spMk id="13" creationId="{1862CB69-3742-A4CA-23DA-A96F235972FC}"/>
          </ac:spMkLst>
        </pc:spChg>
        <pc:spChg chg="add del mod ord">
          <ac:chgData name="Nguyen Bich Ngoc" userId="66b5d03f9f54eb73" providerId="LiveId" clId="{8ADC498B-4111-4D8B-A2BC-FECF66916645}" dt="2024-11-23T15:31:09.873" v="2839" actId="6264"/>
          <ac:spMkLst>
            <pc:docMk/>
            <pc:sldMk cId="456126985" sldId="609"/>
            <ac:spMk id="14" creationId="{CCC4CC0B-D667-10D6-4707-21085AB1132F}"/>
          </ac:spMkLst>
        </pc:spChg>
      </pc:sldChg>
      <pc:sldChg chg="addSp delSp modSp mod chgLayout">
        <pc:chgData name="Nguyen Bich Ngoc" userId="66b5d03f9f54eb73" providerId="LiveId" clId="{8ADC498B-4111-4D8B-A2BC-FECF66916645}" dt="2024-11-23T15:31:09.873" v="2839" actId="6264"/>
        <pc:sldMkLst>
          <pc:docMk/>
          <pc:sldMk cId="2739253405" sldId="610"/>
        </pc:sldMkLst>
        <pc:spChg chg="mod ord">
          <ac:chgData name="Nguyen Bich Ngoc" userId="66b5d03f9f54eb73" providerId="LiveId" clId="{8ADC498B-4111-4D8B-A2BC-FECF66916645}" dt="2024-11-23T15:31:09.873" v="2839" actId="6264"/>
          <ac:spMkLst>
            <pc:docMk/>
            <pc:sldMk cId="2739253405" sldId="610"/>
            <ac:spMk id="2" creationId="{8E13E627-EFB5-0D13-3AE3-F191E516E22B}"/>
          </ac:spMkLst>
        </pc:spChg>
        <pc:spChg chg="mod ord">
          <ac:chgData name="Nguyen Bich Ngoc" userId="66b5d03f9f54eb73" providerId="LiveId" clId="{8ADC498B-4111-4D8B-A2BC-FECF66916645}" dt="2024-11-23T15:31:09.873" v="2839" actId="6264"/>
          <ac:spMkLst>
            <pc:docMk/>
            <pc:sldMk cId="2739253405" sldId="610"/>
            <ac:spMk id="3" creationId="{A9226452-A398-DE7F-E9E9-9D1769B53A1F}"/>
          </ac:spMkLst>
        </pc:spChg>
        <pc:spChg chg="mod ord">
          <ac:chgData name="Nguyen Bich Ngoc" userId="66b5d03f9f54eb73" providerId="LiveId" clId="{8ADC498B-4111-4D8B-A2BC-FECF66916645}" dt="2024-11-23T15:31:09.873" v="2839" actId="6264"/>
          <ac:spMkLst>
            <pc:docMk/>
            <pc:sldMk cId="2739253405" sldId="610"/>
            <ac:spMk id="4" creationId="{4F5F9AB9-6432-B3C7-9089-D01CC68F16D9}"/>
          </ac:spMkLst>
        </pc:spChg>
        <pc:spChg chg="mod ord">
          <ac:chgData name="Nguyen Bich Ngoc" userId="66b5d03f9f54eb73" providerId="LiveId" clId="{8ADC498B-4111-4D8B-A2BC-FECF66916645}" dt="2024-11-23T15:31:09.873" v="2839" actId="6264"/>
          <ac:spMkLst>
            <pc:docMk/>
            <pc:sldMk cId="2739253405" sldId="610"/>
            <ac:spMk id="5" creationId="{3CDE4885-269B-CC53-1E2D-21B17A486C7F}"/>
          </ac:spMkLst>
        </pc:spChg>
        <pc:spChg chg="add del mod">
          <ac:chgData name="Nguyen Bich Ngoc" userId="66b5d03f9f54eb73" providerId="LiveId" clId="{8ADC498B-4111-4D8B-A2BC-FECF66916645}" dt="2024-11-23T15:31:09.873" v="2839" actId="6264"/>
          <ac:spMkLst>
            <pc:docMk/>
            <pc:sldMk cId="2739253405" sldId="610"/>
            <ac:spMk id="7" creationId="{E00B71DE-F448-0EDB-1F36-718EB2C4BB38}"/>
          </ac:spMkLst>
        </pc:spChg>
        <pc:spChg chg="add del mod">
          <ac:chgData name="Nguyen Bich Ngoc" userId="66b5d03f9f54eb73" providerId="LiveId" clId="{8ADC498B-4111-4D8B-A2BC-FECF66916645}" dt="2024-11-23T15:31:09.873" v="2839" actId="6264"/>
          <ac:spMkLst>
            <pc:docMk/>
            <pc:sldMk cId="2739253405" sldId="610"/>
            <ac:spMk id="8" creationId="{208598F2-E2FF-9DC0-5B6B-E6B617FDCD0C}"/>
          </ac:spMkLst>
        </pc:spChg>
        <pc:spChg chg="add del mod">
          <ac:chgData name="Nguyen Bich Ngoc" userId="66b5d03f9f54eb73" providerId="LiveId" clId="{8ADC498B-4111-4D8B-A2BC-FECF66916645}" dt="2024-11-23T15:31:09.873" v="2839" actId="6264"/>
          <ac:spMkLst>
            <pc:docMk/>
            <pc:sldMk cId="2739253405" sldId="610"/>
            <ac:spMk id="9" creationId="{44FFA2EF-4540-F0A3-A868-15549BAD66F8}"/>
          </ac:spMkLst>
        </pc:spChg>
        <pc:spChg chg="add del mod">
          <ac:chgData name="Nguyen Bich Ngoc" userId="66b5d03f9f54eb73" providerId="LiveId" clId="{8ADC498B-4111-4D8B-A2BC-FECF66916645}" dt="2024-11-23T15:31:09.873" v="2839" actId="6264"/>
          <ac:spMkLst>
            <pc:docMk/>
            <pc:sldMk cId="2739253405" sldId="610"/>
            <ac:spMk id="10" creationId="{DAB86FD6-3065-DC63-AC0B-52AB98804012}"/>
          </ac:spMkLst>
        </pc:spChg>
        <pc:spChg chg="add del mod ord">
          <ac:chgData name="Nguyen Bich Ngoc" userId="66b5d03f9f54eb73" providerId="LiveId" clId="{8ADC498B-4111-4D8B-A2BC-FECF66916645}" dt="2024-11-23T15:31:09.873" v="2839" actId="6264"/>
          <ac:spMkLst>
            <pc:docMk/>
            <pc:sldMk cId="2739253405" sldId="610"/>
            <ac:spMk id="11" creationId="{D70CE5EA-59C4-6BB5-D075-40CFA430FB7A}"/>
          </ac:spMkLst>
        </pc:spChg>
      </pc:sldChg>
      <pc:sldChg chg="addSp delSp modSp mod chgLayout">
        <pc:chgData name="Nguyen Bich Ngoc" userId="66b5d03f9f54eb73" providerId="LiveId" clId="{8ADC498B-4111-4D8B-A2BC-FECF66916645}" dt="2024-11-23T15:31:09.873" v="2839" actId="6264"/>
        <pc:sldMkLst>
          <pc:docMk/>
          <pc:sldMk cId="369202538" sldId="611"/>
        </pc:sldMkLst>
        <pc:spChg chg="mod ord">
          <ac:chgData name="Nguyen Bich Ngoc" userId="66b5d03f9f54eb73" providerId="LiveId" clId="{8ADC498B-4111-4D8B-A2BC-FECF66916645}" dt="2024-11-23T15:31:09.873" v="2839" actId="6264"/>
          <ac:spMkLst>
            <pc:docMk/>
            <pc:sldMk cId="369202538" sldId="611"/>
            <ac:spMk id="2" creationId="{27FA7D64-580B-FB3D-770B-46D30A884D79}"/>
          </ac:spMkLst>
        </pc:spChg>
        <pc:spChg chg="mod ord">
          <ac:chgData name="Nguyen Bich Ngoc" userId="66b5d03f9f54eb73" providerId="LiveId" clId="{8ADC498B-4111-4D8B-A2BC-FECF66916645}" dt="2024-11-23T15:31:09.873" v="2839" actId="6264"/>
          <ac:spMkLst>
            <pc:docMk/>
            <pc:sldMk cId="369202538" sldId="611"/>
            <ac:spMk id="3" creationId="{FEE83DED-2140-78B8-E93B-28D8C0C8EBCF}"/>
          </ac:spMkLst>
        </pc:spChg>
        <pc:spChg chg="mod ord">
          <ac:chgData name="Nguyen Bich Ngoc" userId="66b5d03f9f54eb73" providerId="LiveId" clId="{8ADC498B-4111-4D8B-A2BC-FECF66916645}" dt="2024-11-23T15:31:09.873" v="2839" actId="6264"/>
          <ac:spMkLst>
            <pc:docMk/>
            <pc:sldMk cId="369202538" sldId="611"/>
            <ac:spMk id="4" creationId="{8F461695-61C3-A3B2-AB17-82263E882C70}"/>
          </ac:spMkLst>
        </pc:spChg>
        <pc:spChg chg="mod ord">
          <ac:chgData name="Nguyen Bich Ngoc" userId="66b5d03f9f54eb73" providerId="LiveId" clId="{8ADC498B-4111-4D8B-A2BC-FECF66916645}" dt="2024-11-23T15:31:09.873" v="2839" actId="6264"/>
          <ac:spMkLst>
            <pc:docMk/>
            <pc:sldMk cId="369202538" sldId="611"/>
            <ac:spMk id="5" creationId="{4CEA1103-4183-0FA7-3FAA-13FEA48FF6AC}"/>
          </ac:spMkLst>
        </pc:spChg>
        <pc:spChg chg="add del mod">
          <ac:chgData name="Nguyen Bich Ngoc" userId="66b5d03f9f54eb73" providerId="LiveId" clId="{8ADC498B-4111-4D8B-A2BC-FECF66916645}" dt="2024-11-23T15:31:09.873" v="2839" actId="6264"/>
          <ac:spMkLst>
            <pc:docMk/>
            <pc:sldMk cId="369202538" sldId="611"/>
            <ac:spMk id="7" creationId="{4C857697-A3F5-A53F-210A-075C3B652FAF}"/>
          </ac:spMkLst>
        </pc:spChg>
        <pc:spChg chg="add del mod">
          <ac:chgData name="Nguyen Bich Ngoc" userId="66b5d03f9f54eb73" providerId="LiveId" clId="{8ADC498B-4111-4D8B-A2BC-FECF66916645}" dt="2024-11-23T15:31:09.873" v="2839" actId="6264"/>
          <ac:spMkLst>
            <pc:docMk/>
            <pc:sldMk cId="369202538" sldId="611"/>
            <ac:spMk id="8" creationId="{B6F7FC2F-0782-2FCF-E014-F51A338EEAF2}"/>
          </ac:spMkLst>
        </pc:spChg>
        <pc:spChg chg="add del mod">
          <ac:chgData name="Nguyen Bich Ngoc" userId="66b5d03f9f54eb73" providerId="LiveId" clId="{8ADC498B-4111-4D8B-A2BC-FECF66916645}" dt="2024-11-23T15:31:09.873" v="2839" actId="6264"/>
          <ac:spMkLst>
            <pc:docMk/>
            <pc:sldMk cId="369202538" sldId="611"/>
            <ac:spMk id="9" creationId="{B8AE2AB8-C6E2-5F3F-EE0F-FEE65E42649B}"/>
          </ac:spMkLst>
        </pc:spChg>
        <pc:spChg chg="add del mod">
          <ac:chgData name="Nguyen Bich Ngoc" userId="66b5d03f9f54eb73" providerId="LiveId" clId="{8ADC498B-4111-4D8B-A2BC-FECF66916645}" dt="2024-11-23T15:31:09.873" v="2839" actId="6264"/>
          <ac:spMkLst>
            <pc:docMk/>
            <pc:sldMk cId="369202538" sldId="611"/>
            <ac:spMk id="10" creationId="{751E7EF2-64FA-9C2B-52F0-6D0B9F589227}"/>
          </ac:spMkLst>
        </pc:spChg>
        <pc:spChg chg="add del mod">
          <ac:chgData name="Nguyen Bich Ngoc" userId="66b5d03f9f54eb73" providerId="LiveId" clId="{8ADC498B-4111-4D8B-A2BC-FECF66916645}" dt="2024-11-23T15:31:09.873" v="2839" actId="6264"/>
          <ac:spMkLst>
            <pc:docMk/>
            <pc:sldMk cId="369202538" sldId="611"/>
            <ac:spMk id="11" creationId="{0A2D2285-0B31-41E1-4578-2F0B6CF6372C}"/>
          </ac:spMkLst>
        </pc:spChg>
        <pc:graphicFrameChg chg="mod ord">
          <ac:chgData name="Nguyen Bich Ngoc" userId="66b5d03f9f54eb73" providerId="LiveId" clId="{8ADC498B-4111-4D8B-A2BC-FECF66916645}" dt="2024-11-23T15:31:09.873" v="2839" actId="6264"/>
          <ac:graphicFrameMkLst>
            <pc:docMk/>
            <pc:sldMk cId="369202538" sldId="611"/>
            <ac:graphicFrameMk id="6" creationId="{6327E3C8-6E3F-68D5-85B1-DE8B8B219715}"/>
          </ac:graphicFrameMkLst>
        </pc:graphicFrameChg>
      </pc:sldChg>
      <pc:sldChg chg="addSp delSp modSp mod chgLayout">
        <pc:chgData name="Nguyen Bich Ngoc" userId="66b5d03f9f54eb73" providerId="LiveId" clId="{8ADC498B-4111-4D8B-A2BC-FECF66916645}" dt="2024-11-23T15:31:09.873" v="2839" actId="6264"/>
        <pc:sldMkLst>
          <pc:docMk/>
          <pc:sldMk cId="3062117790" sldId="614"/>
        </pc:sldMkLst>
        <pc:spChg chg="mod ord">
          <ac:chgData name="Nguyen Bich Ngoc" userId="66b5d03f9f54eb73" providerId="LiveId" clId="{8ADC498B-4111-4D8B-A2BC-FECF66916645}" dt="2024-11-23T15:31:09.873" v="2839" actId="6264"/>
          <ac:spMkLst>
            <pc:docMk/>
            <pc:sldMk cId="3062117790" sldId="614"/>
            <ac:spMk id="2" creationId="{C15B9324-389D-0143-10E0-892F2666EA70}"/>
          </ac:spMkLst>
        </pc:spChg>
        <pc:spChg chg="mod ord">
          <ac:chgData name="Nguyen Bich Ngoc" userId="66b5d03f9f54eb73" providerId="LiveId" clId="{8ADC498B-4111-4D8B-A2BC-FECF66916645}" dt="2024-11-23T15:31:09.873" v="2839" actId="6264"/>
          <ac:spMkLst>
            <pc:docMk/>
            <pc:sldMk cId="3062117790" sldId="614"/>
            <ac:spMk id="3" creationId="{B915ADFB-2698-5A0B-CD55-FFCA9FFC5363}"/>
          </ac:spMkLst>
        </pc:spChg>
        <pc:spChg chg="mod ord">
          <ac:chgData name="Nguyen Bich Ngoc" userId="66b5d03f9f54eb73" providerId="LiveId" clId="{8ADC498B-4111-4D8B-A2BC-FECF66916645}" dt="2024-11-23T15:31:09.873" v="2839" actId="6264"/>
          <ac:spMkLst>
            <pc:docMk/>
            <pc:sldMk cId="3062117790" sldId="614"/>
            <ac:spMk id="4" creationId="{B892621A-4E30-61AB-6803-563515FF8B5D}"/>
          </ac:spMkLst>
        </pc:spChg>
        <pc:spChg chg="mod ord">
          <ac:chgData name="Nguyen Bich Ngoc" userId="66b5d03f9f54eb73" providerId="LiveId" clId="{8ADC498B-4111-4D8B-A2BC-FECF66916645}" dt="2024-11-23T15:31:09.873" v="2839" actId="6264"/>
          <ac:spMkLst>
            <pc:docMk/>
            <pc:sldMk cId="3062117790" sldId="614"/>
            <ac:spMk id="5" creationId="{9D8AD03A-10DB-8E76-D18E-F14690B57C15}"/>
          </ac:spMkLst>
        </pc:spChg>
        <pc:spChg chg="add del mod">
          <ac:chgData name="Nguyen Bich Ngoc" userId="66b5d03f9f54eb73" providerId="LiveId" clId="{8ADC498B-4111-4D8B-A2BC-FECF66916645}" dt="2024-11-23T15:31:09.873" v="2839" actId="6264"/>
          <ac:spMkLst>
            <pc:docMk/>
            <pc:sldMk cId="3062117790" sldId="614"/>
            <ac:spMk id="8" creationId="{61773DFC-4341-7D47-C2D1-E7E1078FD754}"/>
          </ac:spMkLst>
        </pc:spChg>
        <pc:spChg chg="add del mod">
          <ac:chgData name="Nguyen Bich Ngoc" userId="66b5d03f9f54eb73" providerId="LiveId" clId="{8ADC498B-4111-4D8B-A2BC-FECF66916645}" dt="2024-11-23T15:31:09.873" v="2839" actId="6264"/>
          <ac:spMkLst>
            <pc:docMk/>
            <pc:sldMk cId="3062117790" sldId="614"/>
            <ac:spMk id="9" creationId="{1BF4B8C5-3CF7-27ED-A8DA-1B0947023D86}"/>
          </ac:spMkLst>
        </pc:spChg>
        <pc:spChg chg="add del mod">
          <ac:chgData name="Nguyen Bich Ngoc" userId="66b5d03f9f54eb73" providerId="LiveId" clId="{8ADC498B-4111-4D8B-A2BC-FECF66916645}" dt="2024-11-23T15:31:09.873" v="2839" actId="6264"/>
          <ac:spMkLst>
            <pc:docMk/>
            <pc:sldMk cId="3062117790" sldId="614"/>
            <ac:spMk id="10" creationId="{DA5ACF4B-05E9-B06E-1286-C751AB4B6137}"/>
          </ac:spMkLst>
        </pc:spChg>
        <pc:spChg chg="add del mod">
          <ac:chgData name="Nguyen Bich Ngoc" userId="66b5d03f9f54eb73" providerId="LiveId" clId="{8ADC498B-4111-4D8B-A2BC-FECF66916645}" dt="2024-11-23T15:31:09.873" v="2839" actId="6264"/>
          <ac:spMkLst>
            <pc:docMk/>
            <pc:sldMk cId="3062117790" sldId="614"/>
            <ac:spMk id="11" creationId="{FFBF54B9-744F-1B10-0AA9-715CBDFF5822}"/>
          </ac:spMkLst>
        </pc:spChg>
        <pc:spChg chg="add del mod">
          <ac:chgData name="Nguyen Bich Ngoc" userId="66b5d03f9f54eb73" providerId="LiveId" clId="{8ADC498B-4111-4D8B-A2BC-FECF66916645}" dt="2024-11-23T15:31:09.873" v="2839" actId="6264"/>
          <ac:spMkLst>
            <pc:docMk/>
            <pc:sldMk cId="3062117790" sldId="614"/>
            <ac:spMk id="12" creationId="{741DA985-15EF-AE48-B683-400CEBD86371}"/>
          </ac:spMkLst>
        </pc:spChg>
        <pc:picChg chg="mod ord">
          <ac:chgData name="Nguyen Bich Ngoc" userId="66b5d03f9f54eb73" providerId="LiveId" clId="{8ADC498B-4111-4D8B-A2BC-FECF66916645}" dt="2024-11-23T15:31:09.873" v="2839" actId="6264"/>
          <ac:picMkLst>
            <pc:docMk/>
            <pc:sldMk cId="3062117790" sldId="614"/>
            <ac:picMk id="7" creationId="{CC8760C2-6C4C-6AA5-2403-36D6BC691A40}"/>
          </ac:picMkLst>
        </pc:picChg>
      </pc:sldChg>
      <pc:sldChg chg="addSp delSp modSp mod chgLayout">
        <pc:chgData name="Nguyen Bich Ngoc" userId="66b5d03f9f54eb73" providerId="LiveId" clId="{8ADC498B-4111-4D8B-A2BC-FECF66916645}" dt="2024-11-23T15:31:09.873" v="2839" actId="6264"/>
        <pc:sldMkLst>
          <pc:docMk/>
          <pc:sldMk cId="3238854435" sldId="617"/>
        </pc:sldMkLst>
        <pc:spChg chg="mod ord">
          <ac:chgData name="Nguyen Bich Ngoc" userId="66b5d03f9f54eb73" providerId="LiveId" clId="{8ADC498B-4111-4D8B-A2BC-FECF66916645}" dt="2024-11-23T15:31:09.873" v="2839" actId="6264"/>
          <ac:spMkLst>
            <pc:docMk/>
            <pc:sldMk cId="3238854435" sldId="617"/>
            <ac:spMk id="2" creationId="{4167F8EC-43C5-CF23-38AC-7957020A9756}"/>
          </ac:spMkLst>
        </pc:spChg>
        <pc:spChg chg="mod ord">
          <ac:chgData name="Nguyen Bich Ngoc" userId="66b5d03f9f54eb73" providerId="LiveId" clId="{8ADC498B-4111-4D8B-A2BC-FECF66916645}" dt="2024-11-23T15:31:09.873" v="2839" actId="6264"/>
          <ac:spMkLst>
            <pc:docMk/>
            <pc:sldMk cId="3238854435" sldId="617"/>
            <ac:spMk id="3" creationId="{0A7738BC-9C9F-0054-A00D-0F1F4650494B}"/>
          </ac:spMkLst>
        </pc:spChg>
        <pc:spChg chg="mod ord">
          <ac:chgData name="Nguyen Bich Ngoc" userId="66b5d03f9f54eb73" providerId="LiveId" clId="{8ADC498B-4111-4D8B-A2BC-FECF66916645}" dt="2024-11-23T15:31:09.873" v="2839" actId="6264"/>
          <ac:spMkLst>
            <pc:docMk/>
            <pc:sldMk cId="3238854435" sldId="617"/>
            <ac:spMk id="4" creationId="{6F665E07-F7DD-75EB-A188-A5A52908B851}"/>
          </ac:spMkLst>
        </pc:spChg>
        <pc:spChg chg="mod ord">
          <ac:chgData name="Nguyen Bich Ngoc" userId="66b5d03f9f54eb73" providerId="LiveId" clId="{8ADC498B-4111-4D8B-A2BC-FECF66916645}" dt="2024-11-23T15:31:09.873" v="2839" actId="6264"/>
          <ac:spMkLst>
            <pc:docMk/>
            <pc:sldMk cId="3238854435" sldId="617"/>
            <ac:spMk id="5" creationId="{FA6A6EC5-4497-BC98-D14F-7D80B23C9085}"/>
          </ac:spMkLst>
        </pc:spChg>
        <pc:spChg chg="add del mod">
          <ac:chgData name="Nguyen Bich Ngoc" userId="66b5d03f9f54eb73" providerId="LiveId" clId="{8ADC498B-4111-4D8B-A2BC-FECF66916645}" dt="2024-11-23T15:31:09.873" v="2839" actId="6264"/>
          <ac:spMkLst>
            <pc:docMk/>
            <pc:sldMk cId="3238854435" sldId="617"/>
            <ac:spMk id="6" creationId="{BDECFEA6-B50D-C09A-171D-FE7DB00E966E}"/>
          </ac:spMkLst>
        </pc:spChg>
        <pc:spChg chg="add del mod">
          <ac:chgData name="Nguyen Bich Ngoc" userId="66b5d03f9f54eb73" providerId="LiveId" clId="{8ADC498B-4111-4D8B-A2BC-FECF66916645}" dt="2024-11-23T15:31:09.873" v="2839" actId="6264"/>
          <ac:spMkLst>
            <pc:docMk/>
            <pc:sldMk cId="3238854435" sldId="617"/>
            <ac:spMk id="9" creationId="{672510E6-C1BD-2999-C729-7770B5C06B2A}"/>
          </ac:spMkLst>
        </pc:spChg>
        <pc:spChg chg="add del mod">
          <ac:chgData name="Nguyen Bich Ngoc" userId="66b5d03f9f54eb73" providerId="LiveId" clId="{8ADC498B-4111-4D8B-A2BC-FECF66916645}" dt="2024-11-23T15:31:09.873" v="2839" actId="6264"/>
          <ac:spMkLst>
            <pc:docMk/>
            <pc:sldMk cId="3238854435" sldId="617"/>
            <ac:spMk id="10" creationId="{FEF51A32-59D3-8424-2B9A-03681895B98F}"/>
          </ac:spMkLst>
        </pc:spChg>
        <pc:spChg chg="add del mod">
          <ac:chgData name="Nguyen Bich Ngoc" userId="66b5d03f9f54eb73" providerId="LiveId" clId="{8ADC498B-4111-4D8B-A2BC-FECF66916645}" dt="2024-11-23T15:31:09.873" v="2839" actId="6264"/>
          <ac:spMkLst>
            <pc:docMk/>
            <pc:sldMk cId="3238854435" sldId="617"/>
            <ac:spMk id="11" creationId="{46D0398B-AF50-E57F-1224-60BD1B2E31FF}"/>
          </ac:spMkLst>
        </pc:spChg>
        <pc:spChg chg="add del mod ord">
          <ac:chgData name="Nguyen Bich Ngoc" userId="66b5d03f9f54eb73" providerId="LiveId" clId="{8ADC498B-4111-4D8B-A2BC-FECF66916645}" dt="2024-11-23T15:31:09.873" v="2839" actId="6264"/>
          <ac:spMkLst>
            <pc:docMk/>
            <pc:sldMk cId="3238854435" sldId="617"/>
            <ac:spMk id="12" creationId="{D3688CF6-6CCA-E603-C396-9479244D45F2}"/>
          </ac:spMkLst>
        </pc:spChg>
      </pc:sldChg>
      <pc:sldChg chg="addSp delSp modSp mod chgLayout">
        <pc:chgData name="Nguyen Bich Ngoc" userId="66b5d03f9f54eb73" providerId="LiveId" clId="{8ADC498B-4111-4D8B-A2BC-FECF66916645}" dt="2024-11-23T15:31:09.873" v="2839" actId="6264"/>
        <pc:sldMkLst>
          <pc:docMk/>
          <pc:sldMk cId="1879671090" sldId="618"/>
        </pc:sldMkLst>
        <pc:spChg chg="mod ord">
          <ac:chgData name="Nguyen Bich Ngoc" userId="66b5d03f9f54eb73" providerId="LiveId" clId="{8ADC498B-4111-4D8B-A2BC-FECF66916645}" dt="2024-11-23T15:31:09.873" v="2839" actId="6264"/>
          <ac:spMkLst>
            <pc:docMk/>
            <pc:sldMk cId="1879671090" sldId="618"/>
            <ac:spMk id="2" creationId="{869B6995-7108-9168-70D6-7B1D08E15352}"/>
          </ac:spMkLst>
        </pc:spChg>
        <pc:spChg chg="mod ord">
          <ac:chgData name="Nguyen Bich Ngoc" userId="66b5d03f9f54eb73" providerId="LiveId" clId="{8ADC498B-4111-4D8B-A2BC-FECF66916645}" dt="2024-11-23T15:31:09.873" v="2839" actId="6264"/>
          <ac:spMkLst>
            <pc:docMk/>
            <pc:sldMk cId="1879671090" sldId="618"/>
            <ac:spMk id="3" creationId="{B86F660E-5A6C-450A-FB82-1EE2D7A1F38B}"/>
          </ac:spMkLst>
        </pc:spChg>
        <pc:spChg chg="mod ord">
          <ac:chgData name="Nguyen Bich Ngoc" userId="66b5d03f9f54eb73" providerId="LiveId" clId="{8ADC498B-4111-4D8B-A2BC-FECF66916645}" dt="2024-11-23T15:31:09.873" v="2839" actId="6264"/>
          <ac:spMkLst>
            <pc:docMk/>
            <pc:sldMk cId="1879671090" sldId="618"/>
            <ac:spMk id="4" creationId="{C029D58D-E57C-CE9B-7AB2-C32485022F7D}"/>
          </ac:spMkLst>
        </pc:spChg>
        <pc:spChg chg="mod ord">
          <ac:chgData name="Nguyen Bich Ngoc" userId="66b5d03f9f54eb73" providerId="LiveId" clId="{8ADC498B-4111-4D8B-A2BC-FECF66916645}" dt="2024-11-23T15:31:09.873" v="2839" actId="6264"/>
          <ac:spMkLst>
            <pc:docMk/>
            <pc:sldMk cId="1879671090" sldId="618"/>
            <ac:spMk id="5" creationId="{8CEEB605-A7EB-5198-5502-6522D3DBA729}"/>
          </ac:spMkLst>
        </pc:spChg>
        <pc:spChg chg="add del mod">
          <ac:chgData name="Nguyen Bich Ngoc" userId="66b5d03f9f54eb73" providerId="LiveId" clId="{8ADC498B-4111-4D8B-A2BC-FECF66916645}" dt="2024-11-23T15:31:09.873" v="2839" actId="6264"/>
          <ac:spMkLst>
            <pc:docMk/>
            <pc:sldMk cId="1879671090" sldId="618"/>
            <ac:spMk id="7" creationId="{4AE203B7-5717-CDB7-2DE8-2FCA19656CB4}"/>
          </ac:spMkLst>
        </pc:spChg>
        <pc:spChg chg="add del mod">
          <ac:chgData name="Nguyen Bich Ngoc" userId="66b5d03f9f54eb73" providerId="LiveId" clId="{8ADC498B-4111-4D8B-A2BC-FECF66916645}" dt="2024-11-23T15:31:09.873" v="2839" actId="6264"/>
          <ac:spMkLst>
            <pc:docMk/>
            <pc:sldMk cId="1879671090" sldId="618"/>
            <ac:spMk id="8" creationId="{D9C57BF3-9DD3-C9B9-66B1-C8353483E5B5}"/>
          </ac:spMkLst>
        </pc:spChg>
        <pc:spChg chg="add del mod">
          <ac:chgData name="Nguyen Bich Ngoc" userId="66b5d03f9f54eb73" providerId="LiveId" clId="{8ADC498B-4111-4D8B-A2BC-FECF66916645}" dt="2024-11-23T15:31:09.873" v="2839" actId="6264"/>
          <ac:spMkLst>
            <pc:docMk/>
            <pc:sldMk cId="1879671090" sldId="618"/>
            <ac:spMk id="11" creationId="{0C52457F-F773-1C6E-19E0-8B6075B98182}"/>
          </ac:spMkLst>
        </pc:spChg>
        <pc:spChg chg="add del mod">
          <ac:chgData name="Nguyen Bich Ngoc" userId="66b5d03f9f54eb73" providerId="LiveId" clId="{8ADC498B-4111-4D8B-A2BC-FECF66916645}" dt="2024-11-23T15:31:09.873" v="2839" actId="6264"/>
          <ac:spMkLst>
            <pc:docMk/>
            <pc:sldMk cId="1879671090" sldId="618"/>
            <ac:spMk id="12" creationId="{B333CDF0-6D89-8AFF-3CD6-03AAF374683C}"/>
          </ac:spMkLst>
        </pc:spChg>
        <pc:spChg chg="add del mod ord">
          <ac:chgData name="Nguyen Bich Ngoc" userId="66b5d03f9f54eb73" providerId="LiveId" clId="{8ADC498B-4111-4D8B-A2BC-FECF66916645}" dt="2024-11-23T15:31:09.873" v="2839" actId="6264"/>
          <ac:spMkLst>
            <pc:docMk/>
            <pc:sldMk cId="1879671090" sldId="618"/>
            <ac:spMk id="13" creationId="{DFC015C7-FDD9-8D1D-579B-220F5A2C2978}"/>
          </ac:spMkLst>
        </pc:spChg>
      </pc:sldChg>
      <pc:sldChg chg="addSp delSp modSp mod chgLayout">
        <pc:chgData name="Nguyen Bich Ngoc" userId="66b5d03f9f54eb73" providerId="LiveId" clId="{8ADC498B-4111-4D8B-A2BC-FECF66916645}" dt="2024-11-23T15:31:09.873" v="2839" actId="6264"/>
        <pc:sldMkLst>
          <pc:docMk/>
          <pc:sldMk cId="2551544900" sldId="619"/>
        </pc:sldMkLst>
        <pc:spChg chg="mod ord">
          <ac:chgData name="Nguyen Bich Ngoc" userId="66b5d03f9f54eb73" providerId="LiveId" clId="{8ADC498B-4111-4D8B-A2BC-FECF66916645}" dt="2024-11-23T15:31:09.873" v="2839" actId="6264"/>
          <ac:spMkLst>
            <pc:docMk/>
            <pc:sldMk cId="2551544900" sldId="619"/>
            <ac:spMk id="2" creationId="{15F22F94-27B4-808F-8A4E-80933EBE586E}"/>
          </ac:spMkLst>
        </pc:spChg>
        <pc:spChg chg="mod ord">
          <ac:chgData name="Nguyen Bich Ngoc" userId="66b5d03f9f54eb73" providerId="LiveId" clId="{8ADC498B-4111-4D8B-A2BC-FECF66916645}" dt="2024-11-23T15:31:09.873" v="2839" actId="6264"/>
          <ac:spMkLst>
            <pc:docMk/>
            <pc:sldMk cId="2551544900" sldId="619"/>
            <ac:spMk id="3" creationId="{97BCC184-0412-7F7A-1859-392259464B37}"/>
          </ac:spMkLst>
        </pc:spChg>
        <pc:spChg chg="mod ord">
          <ac:chgData name="Nguyen Bich Ngoc" userId="66b5d03f9f54eb73" providerId="LiveId" clId="{8ADC498B-4111-4D8B-A2BC-FECF66916645}" dt="2024-11-23T15:31:09.873" v="2839" actId="6264"/>
          <ac:spMkLst>
            <pc:docMk/>
            <pc:sldMk cId="2551544900" sldId="619"/>
            <ac:spMk id="4" creationId="{58D433B4-5284-E103-7842-8E7A0FE5D195}"/>
          </ac:spMkLst>
        </pc:spChg>
        <pc:spChg chg="mod ord">
          <ac:chgData name="Nguyen Bich Ngoc" userId="66b5d03f9f54eb73" providerId="LiveId" clId="{8ADC498B-4111-4D8B-A2BC-FECF66916645}" dt="2024-11-23T15:31:09.873" v="2839" actId="6264"/>
          <ac:spMkLst>
            <pc:docMk/>
            <pc:sldMk cId="2551544900" sldId="619"/>
            <ac:spMk id="5" creationId="{26A4E027-F53E-8065-331C-FB1E0B5C2117}"/>
          </ac:spMkLst>
        </pc:spChg>
        <pc:spChg chg="add del mod">
          <ac:chgData name="Nguyen Bich Ngoc" userId="66b5d03f9f54eb73" providerId="LiveId" clId="{8ADC498B-4111-4D8B-A2BC-FECF66916645}" dt="2024-11-23T15:31:09.873" v="2839" actId="6264"/>
          <ac:spMkLst>
            <pc:docMk/>
            <pc:sldMk cId="2551544900" sldId="619"/>
            <ac:spMk id="8" creationId="{EC4E6186-60E2-6D54-4515-408667D8E413}"/>
          </ac:spMkLst>
        </pc:spChg>
        <pc:spChg chg="add del mod">
          <ac:chgData name="Nguyen Bich Ngoc" userId="66b5d03f9f54eb73" providerId="LiveId" clId="{8ADC498B-4111-4D8B-A2BC-FECF66916645}" dt="2024-11-23T15:31:09.873" v="2839" actId="6264"/>
          <ac:spMkLst>
            <pc:docMk/>
            <pc:sldMk cId="2551544900" sldId="619"/>
            <ac:spMk id="9" creationId="{FB67B5C5-8399-D9F5-693D-257B3FDE1E30}"/>
          </ac:spMkLst>
        </pc:spChg>
        <pc:spChg chg="add del mod">
          <ac:chgData name="Nguyen Bich Ngoc" userId="66b5d03f9f54eb73" providerId="LiveId" clId="{8ADC498B-4111-4D8B-A2BC-FECF66916645}" dt="2024-11-23T15:31:09.873" v="2839" actId="6264"/>
          <ac:spMkLst>
            <pc:docMk/>
            <pc:sldMk cId="2551544900" sldId="619"/>
            <ac:spMk id="10" creationId="{B6425C60-5221-7B11-A57F-54E7F495DF1D}"/>
          </ac:spMkLst>
        </pc:spChg>
        <pc:spChg chg="add del mod">
          <ac:chgData name="Nguyen Bich Ngoc" userId="66b5d03f9f54eb73" providerId="LiveId" clId="{8ADC498B-4111-4D8B-A2BC-FECF66916645}" dt="2024-11-23T15:31:09.873" v="2839" actId="6264"/>
          <ac:spMkLst>
            <pc:docMk/>
            <pc:sldMk cId="2551544900" sldId="619"/>
            <ac:spMk id="11" creationId="{88BD333A-3C99-11FE-3C90-6BD07511114B}"/>
          </ac:spMkLst>
        </pc:spChg>
        <pc:spChg chg="add del mod">
          <ac:chgData name="Nguyen Bich Ngoc" userId="66b5d03f9f54eb73" providerId="LiveId" clId="{8ADC498B-4111-4D8B-A2BC-FECF66916645}" dt="2024-11-23T15:31:09.873" v="2839" actId="6264"/>
          <ac:spMkLst>
            <pc:docMk/>
            <pc:sldMk cId="2551544900" sldId="619"/>
            <ac:spMk id="12" creationId="{620ECED8-35BB-A8F2-4182-E48C5CD69B3D}"/>
          </ac:spMkLst>
        </pc:spChg>
        <pc:picChg chg="mod ord">
          <ac:chgData name="Nguyen Bich Ngoc" userId="66b5d03f9f54eb73" providerId="LiveId" clId="{8ADC498B-4111-4D8B-A2BC-FECF66916645}" dt="2024-11-23T15:31:09.873" v="2839" actId="6264"/>
          <ac:picMkLst>
            <pc:docMk/>
            <pc:sldMk cId="2551544900" sldId="619"/>
            <ac:picMk id="7" creationId="{01270938-6774-658D-A513-EE51CAE3C223}"/>
          </ac:picMkLst>
        </pc:picChg>
      </pc:sldChg>
      <pc:sldChg chg="addSp delSp modSp mod chgLayout">
        <pc:chgData name="Nguyen Bich Ngoc" userId="66b5d03f9f54eb73" providerId="LiveId" clId="{8ADC498B-4111-4D8B-A2BC-FECF66916645}" dt="2024-11-23T15:31:09.873" v="2839" actId="6264"/>
        <pc:sldMkLst>
          <pc:docMk/>
          <pc:sldMk cId="4012434613" sldId="620"/>
        </pc:sldMkLst>
        <pc:spChg chg="mod ord">
          <ac:chgData name="Nguyen Bich Ngoc" userId="66b5d03f9f54eb73" providerId="LiveId" clId="{8ADC498B-4111-4D8B-A2BC-FECF66916645}" dt="2024-11-23T15:31:09.873" v="2839" actId="6264"/>
          <ac:spMkLst>
            <pc:docMk/>
            <pc:sldMk cId="4012434613" sldId="620"/>
            <ac:spMk id="2" creationId="{8E16E9B0-6A58-7C47-D52F-DC072DB0815C}"/>
          </ac:spMkLst>
        </pc:spChg>
        <pc:spChg chg="mod ord">
          <ac:chgData name="Nguyen Bich Ngoc" userId="66b5d03f9f54eb73" providerId="LiveId" clId="{8ADC498B-4111-4D8B-A2BC-FECF66916645}" dt="2024-11-23T15:31:09.873" v="2839" actId="6264"/>
          <ac:spMkLst>
            <pc:docMk/>
            <pc:sldMk cId="4012434613" sldId="620"/>
            <ac:spMk id="3" creationId="{6062799F-9B0C-C8A2-C600-D39714FAB138}"/>
          </ac:spMkLst>
        </pc:spChg>
        <pc:spChg chg="mod ord">
          <ac:chgData name="Nguyen Bich Ngoc" userId="66b5d03f9f54eb73" providerId="LiveId" clId="{8ADC498B-4111-4D8B-A2BC-FECF66916645}" dt="2024-11-23T15:31:09.873" v="2839" actId="6264"/>
          <ac:spMkLst>
            <pc:docMk/>
            <pc:sldMk cId="4012434613" sldId="620"/>
            <ac:spMk id="4" creationId="{1FAC78C6-7CD8-EC08-8667-19AADF04A2E7}"/>
          </ac:spMkLst>
        </pc:spChg>
        <pc:spChg chg="mod ord">
          <ac:chgData name="Nguyen Bich Ngoc" userId="66b5d03f9f54eb73" providerId="LiveId" clId="{8ADC498B-4111-4D8B-A2BC-FECF66916645}" dt="2024-11-23T15:31:09.873" v="2839" actId="6264"/>
          <ac:spMkLst>
            <pc:docMk/>
            <pc:sldMk cId="4012434613" sldId="620"/>
            <ac:spMk id="5" creationId="{23A66D15-0C88-52F9-2DAA-5B216E988B93}"/>
          </ac:spMkLst>
        </pc:spChg>
        <pc:spChg chg="add del mod">
          <ac:chgData name="Nguyen Bich Ngoc" userId="66b5d03f9f54eb73" providerId="LiveId" clId="{8ADC498B-4111-4D8B-A2BC-FECF66916645}" dt="2024-11-23T15:31:09.873" v="2839" actId="6264"/>
          <ac:spMkLst>
            <pc:docMk/>
            <pc:sldMk cId="4012434613" sldId="620"/>
            <ac:spMk id="7" creationId="{391A26A6-EFAE-57D4-8FF7-297876956894}"/>
          </ac:spMkLst>
        </pc:spChg>
        <pc:spChg chg="add del mod">
          <ac:chgData name="Nguyen Bich Ngoc" userId="66b5d03f9f54eb73" providerId="LiveId" clId="{8ADC498B-4111-4D8B-A2BC-FECF66916645}" dt="2024-11-23T15:31:09.873" v="2839" actId="6264"/>
          <ac:spMkLst>
            <pc:docMk/>
            <pc:sldMk cId="4012434613" sldId="620"/>
            <ac:spMk id="8" creationId="{C0200EC7-46E6-96B1-81D9-5B307A41FD51}"/>
          </ac:spMkLst>
        </pc:spChg>
        <pc:spChg chg="add del mod">
          <ac:chgData name="Nguyen Bich Ngoc" userId="66b5d03f9f54eb73" providerId="LiveId" clId="{8ADC498B-4111-4D8B-A2BC-FECF66916645}" dt="2024-11-23T15:31:09.873" v="2839" actId="6264"/>
          <ac:spMkLst>
            <pc:docMk/>
            <pc:sldMk cId="4012434613" sldId="620"/>
            <ac:spMk id="9" creationId="{9FB85D1D-2B97-EEAE-543D-A83FB9BFF0BC}"/>
          </ac:spMkLst>
        </pc:spChg>
        <pc:spChg chg="add del mod">
          <ac:chgData name="Nguyen Bich Ngoc" userId="66b5d03f9f54eb73" providerId="LiveId" clId="{8ADC498B-4111-4D8B-A2BC-FECF66916645}" dt="2024-11-23T15:31:09.873" v="2839" actId="6264"/>
          <ac:spMkLst>
            <pc:docMk/>
            <pc:sldMk cId="4012434613" sldId="620"/>
            <ac:spMk id="10" creationId="{5F2AC69C-48D5-5453-076C-70F77DB419A8}"/>
          </ac:spMkLst>
        </pc:spChg>
        <pc:spChg chg="add del mod ord">
          <ac:chgData name="Nguyen Bich Ngoc" userId="66b5d03f9f54eb73" providerId="LiveId" clId="{8ADC498B-4111-4D8B-A2BC-FECF66916645}" dt="2024-11-23T15:31:09.873" v="2839" actId="6264"/>
          <ac:spMkLst>
            <pc:docMk/>
            <pc:sldMk cId="4012434613" sldId="620"/>
            <ac:spMk id="11" creationId="{034D1147-FBBB-34F6-F016-1220BE86573A}"/>
          </ac:spMkLst>
        </pc:spChg>
      </pc:sldChg>
      <pc:sldChg chg="addSp delSp modSp mod chgLayout">
        <pc:chgData name="Nguyen Bich Ngoc" userId="66b5d03f9f54eb73" providerId="LiveId" clId="{8ADC498B-4111-4D8B-A2BC-FECF66916645}" dt="2024-11-23T15:31:09.873" v="2839" actId="6264"/>
        <pc:sldMkLst>
          <pc:docMk/>
          <pc:sldMk cId="22615517" sldId="621"/>
        </pc:sldMkLst>
        <pc:spChg chg="mod ord">
          <ac:chgData name="Nguyen Bich Ngoc" userId="66b5d03f9f54eb73" providerId="LiveId" clId="{8ADC498B-4111-4D8B-A2BC-FECF66916645}" dt="2024-11-23T15:31:09.873" v="2839" actId="6264"/>
          <ac:spMkLst>
            <pc:docMk/>
            <pc:sldMk cId="22615517" sldId="621"/>
            <ac:spMk id="2" creationId="{0479E061-CFF8-88C2-F8FE-334946E780D2}"/>
          </ac:spMkLst>
        </pc:spChg>
        <pc:spChg chg="mod ord">
          <ac:chgData name="Nguyen Bich Ngoc" userId="66b5d03f9f54eb73" providerId="LiveId" clId="{8ADC498B-4111-4D8B-A2BC-FECF66916645}" dt="2024-11-23T15:31:09.873" v="2839" actId="6264"/>
          <ac:spMkLst>
            <pc:docMk/>
            <pc:sldMk cId="22615517" sldId="621"/>
            <ac:spMk id="3" creationId="{96935E35-F3CE-46CF-0AC1-D4861598C6B4}"/>
          </ac:spMkLst>
        </pc:spChg>
        <pc:spChg chg="mod ord">
          <ac:chgData name="Nguyen Bich Ngoc" userId="66b5d03f9f54eb73" providerId="LiveId" clId="{8ADC498B-4111-4D8B-A2BC-FECF66916645}" dt="2024-11-23T15:31:09.873" v="2839" actId="6264"/>
          <ac:spMkLst>
            <pc:docMk/>
            <pc:sldMk cId="22615517" sldId="621"/>
            <ac:spMk id="4" creationId="{4B498593-EC20-15F4-0400-818DAF4C3606}"/>
          </ac:spMkLst>
        </pc:spChg>
        <pc:spChg chg="mod ord">
          <ac:chgData name="Nguyen Bich Ngoc" userId="66b5d03f9f54eb73" providerId="LiveId" clId="{8ADC498B-4111-4D8B-A2BC-FECF66916645}" dt="2024-11-23T15:31:09.873" v="2839" actId="6264"/>
          <ac:spMkLst>
            <pc:docMk/>
            <pc:sldMk cId="22615517" sldId="621"/>
            <ac:spMk id="5" creationId="{2E6577B3-C3CC-6D99-64D0-62B532AF2EB3}"/>
          </ac:spMkLst>
        </pc:spChg>
        <pc:spChg chg="add del mod">
          <ac:chgData name="Nguyen Bich Ngoc" userId="66b5d03f9f54eb73" providerId="LiveId" clId="{8ADC498B-4111-4D8B-A2BC-FECF66916645}" dt="2024-11-23T15:31:09.873" v="2839" actId="6264"/>
          <ac:spMkLst>
            <pc:docMk/>
            <pc:sldMk cId="22615517" sldId="621"/>
            <ac:spMk id="6" creationId="{63F1DAC8-86D7-961D-937A-66D7E939944C}"/>
          </ac:spMkLst>
        </pc:spChg>
        <pc:spChg chg="add del mod">
          <ac:chgData name="Nguyen Bich Ngoc" userId="66b5d03f9f54eb73" providerId="LiveId" clId="{8ADC498B-4111-4D8B-A2BC-FECF66916645}" dt="2024-11-23T15:31:09.873" v="2839" actId="6264"/>
          <ac:spMkLst>
            <pc:docMk/>
            <pc:sldMk cId="22615517" sldId="621"/>
            <ac:spMk id="8" creationId="{619B3910-CAE9-E566-33AB-B4BF01AFA054}"/>
          </ac:spMkLst>
        </pc:spChg>
        <pc:spChg chg="add del mod">
          <ac:chgData name="Nguyen Bich Ngoc" userId="66b5d03f9f54eb73" providerId="LiveId" clId="{8ADC498B-4111-4D8B-A2BC-FECF66916645}" dt="2024-11-23T15:31:09.873" v="2839" actId="6264"/>
          <ac:spMkLst>
            <pc:docMk/>
            <pc:sldMk cId="22615517" sldId="621"/>
            <ac:spMk id="9" creationId="{01C9E463-0078-42AA-8EE2-5A309824A295}"/>
          </ac:spMkLst>
        </pc:spChg>
        <pc:spChg chg="add del mod">
          <ac:chgData name="Nguyen Bich Ngoc" userId="66b5d03f9f54eb73" providerId="LiveId" clId="{8ADC498B-4111-4D8B-A2BC-FECF66916645}" dt="2024-11-23T15:31:09.873" v="2839" actId="6264"/>
          <ac:spMkLst>
            <pc:docMk/>
            <pc:sldMk cId="22615517" sldId="621"/>
            <ac:spMk id="10" creationId="{4D00ABA8-28BF-E2DD-297A-7940DD71F5B4}"/>
          </ac:spMkLst>
        </pc:spChg>
        <pc:spChg chg="add del mod">
          <ac:chgData name="Nguyen Bich Ngoc" userId="66b5d03f9f54eb73" providerId="LiveId" clId="{8ADC498B-4111-4D8B-A2BC-FECF66916645}" dt="2024-11-23T15:31:09.873" v="2839" actId="6264"/>
          <ac:spMkLst>
            <pc:docMk/>
            <pc:sldMk cId="22615517" sldId="621"/>
            <ac:spMk id="11" creationId="{E017C70B-BA9F-E789-E7F2-3C5316E8CB4A}"/>
          </ac:spMkLst>
        </pc:spChg>
        <pc:spChg chg="mod ord">
          <ac:chgData name="Nguyen Bich Ngoc" userId="66b5d03f9f54eb73" providerId="LiveId" clId="{8ADC498B-4111-4D8B-A2BC-FECF66916645}" dt="2024-11-23T15:31:09.873" v="2839" actId="6264"/>
          <ac:spMkLst>
            <pc:docMk/>
            <pc:sldMk cId="22615517" sldId="621"/>
            <ac:spMk id="12" creationId="{67813A4E-65B8-3165-BD9A-5F11922B38E2}"/>
          </ac:spMkLst>
        </pc:spChg>
      </pc:sldChg>
      <pc:sldChg chg="addSp delSp modSp mod chgLayout">
        <pc:chgData name="Nguyen Bich Ngoc" userId="66b5d03f9f54eb73" providerId="LiveId" clId="{8ADC498B-4111-4D8B-A2BC-FECF66916645}" dt="2024-11-23T15:31:09.873" v="2839" actId="6264"/>
        <pc:sldMkLst>
          <pc:docMk/>
          <pc:sldMk cId="3756213462" sldId="622"/>
        </pc:sldMkLst>
        <pc:spChg chg="mod ord">
          <ac:chgData name="Nguyen Bich Ngoc" userId="66b5d03f9f54eb73" providerId="LiveId" clId="{8ADC498B-4111-4D8B-A2BC-FECF66916645}" dt="2024-11-23T15:31:09.873" v="2839" actId="6264"/>
          <ac:spMkLst>
            <pc:docMk/>
            <pc:sldMk cId="3756213462" sldId="622"/>
            <ac:spMk id="2" creationId="{ACFCF342-1730-BA9A-2072-E1CEA8D7E887}"/>
          </ac:spMkLst>
        </pc:spChg>
        <pc:spChg chg="mod ord">
          <ac:chgData name="Nguyen Bich Ngoc" userId="66b5d03f9f54eb73" providerId="LiveId" clId="{8ADC498B-4111-4D8B-A2BC-FECF66916645}" dt="2024-11-23T15:31:09.873" v="2839" actId="6264"/>
          <ac:spMkLst>
            <pc:docMk/>
            <pc:sldMk cId="3756213462" sldId="622"/>
            <ac:spMk id="3" creationId="{6DF15151-094E-5FBA-99F6-52526C4BC698}"/>
          </ac:spMkLst>
        </pc:spChg>
        <pc:spChg chg="mod ord">
          <ac:chgData name="Nguyen Bich Ngoc" userId="66b5d03f9f54eb73" providerId="LiveId" clId="{8ADC498B-4111-4D8B-A2BC-FECF66916645}" dt="2024-11-23T15:31:09.873" v="2839" actId="6264"/>
          <ac:spMkLst>
            <pc:docMk/>
            <pc:sldMk cId="3756213462" sldId="622"/>
            <ac:spMk id="4" creationId="{BB804462-2D2B-04A1-9294-22D940BD9919}"/>
          </ac:spMkLst>
        </pc:spChg>
        <pc:spChg chg="mod ord">
          <ac:chgData name="Nguyen Bich Ngoc" userId="66b5d03f9f54eb73" providerId="LiveId" clId="{8ADC498B-4111-4D8B-A2BC-FECF66916645}" dt="2024-11-23T15:31:09.873" v="2839" actId="6264"/>
          <ac:spMkLst>
            <pc:docMk/>
            <pc:sldMk cId="3756213462" sldId="622"/>
            <ac:spMk id="5" creationId="{AB850DA7-5670-FBA2-5F5F-630D0B746F7C}"/>
          </ac:spMkLst>
        </pc:spChg>
        <pc:spChg chg="mod ord">
          <ac:chgData name="Nguyen Bich Ngoc" userId="66b5d03f9f54eb73" providerId="LiveId" clId="{8ADC498B-4111-4D8B-A2BC-FECF66916645}" dt="2024-11-23T15:31:09.873" v="2839" actId="6264"/>
          <ac:spMkLst>
            <pc:docMk/>
            <pc:sldMk cId="3756213462" sldId="622"/>
            <ac:spMk id="6" creationId="{026FBC02-7A1A-528C-5444-4762F7FDED6B}"/>
          </ac:spMkLst>
        </pc:spChg>
        <pc:spChg chg="add del mod">
          <ac:chgData name="Nguyen Bich Ngoc" userId="66b5d03f9f54eb73" providerId="LiveId" clId="{8ADC498B-4111-4D8B-A2BC-FECF66916645}" dt="2024-11-23T15:31:09.873" v="2839" actId="6264"/>
          <ac:spMkLst>
            <pc:docMk/>
            <pc:sldMk cId="3756213462" sldId="622"/>
            <ac:spMk id="8" creationId="{BEDB2749-3E58-36FC-B033-FC1DB0B08A7C}"/>
          </ac:spMkLst>
        </pc:spChg>
        <pc:spChg chg="add del mod">
          <ac:chgData name="Nguyen Bich Ngoc" userId="66b5d03f9f54eb73" providerId="LiveId" clId="{8ADC498B-4111-4D8B-A2BC-FECF66916645}" dt="2024-11-23T15:31:09.873" v="2839" actId="6264"/>
          <ac:spMkLst>
            <pc:docMk/>
            <pc:sldMk cId="3756213462" sldId="622"/>
            <ac:spMk id="10" creationId="{6A9A54AC-0C7A-AFE4-478E-BFDF11C898E5}"/>
          </ac:spMkLst>
        </pc:spChg>
        <pc:spChg chg="add del mod">
          <ac:chgData name="Nguyen Bich Ngoc" userId="66b5d03f9f54eb73" providerId="LiveId" clId="{8ADC498B-4111-4D8B-A2BC-FECF66916645}" dt="2024-11-23T15:31:09.873" v="2839" actId="6264"/>
          <ac:spMkLst>
            <pc:docMk/>
            <pc:sldMk cId="3756213462" sldId="622"/>
            <ac:spMk id="11" creationId="{988D46AD-AB43-24F7-C27D-E0434CCFCC9B}"/>
          </ac:spMkLst>
        </pc:spChg>
        <pc:spChg chg="add del mod">
          <ac:chgData name="Nguyen Bich Ngoc" userId="66b5d03f9f54eb73" providerId="LiveId" clId="{8ADC498B-4111-4D8B-A2BC-FECF66916645}" dt="2024-11-23T15:31:09.873" v="2839" actId="6264"/>
          <ac:spMkLst>
            <pc:docMk/>
            <pc:sldMk cId="3756213462" sldId="622"/>
            <ac:spMk id="12" creationId="{5F867887-20C2-0CAB-1E7A-DDA4E5BD059F}"/>
          </ac:spMkLst>
        </pc:spChg>
        <pc:spChg chg="add del mod">
          <ac:chgData name="Nguyen Bich Ngoc" userId="66b5d03f9f54eb73" providerId="LiveId" clId="{8ADC498B-4111-4D8B-A2BC-FECF66916645}" dt="2024-11-23T15:31:09.873" v="2839" actId="6264"/>
          <ac:spMkLst>
            <pc:docMk/>
            <pc:sldMk cId="3756213462" sldId="622"/>
            <ac:spMk id="13" creationId="{76C1E31E-FE89-A2FB-C1E7-DCEE6D98A794}"/>
          </ac:spMkLst>
        </pc:spChg>
      </pc:sldChg>
      <pc:sldChg chg="addSp delSp modSp mod chgLayout">
        <pc:chgData name="Nguyen Bich Ngoc" userId="66b5d03f9f54eb73" providerId="LiveId" clId="{8ADC498B-4111-4D8B-A2BC-FECF66916645}" dt="2024-11-23T15:31:09.873" v="2839" actId="6264"/>
        <pc:sldMkLst>
          <pc:docMk/>
          <pc:sldMk cId="4253554115" sldId="623"/>
        </pc:sldMkLst>
        <pc:spChg chg="mod ord">
          <ac:chgData name="Nguyen Bich Ngoc" userId="66b5d03f9f54eb73" providerId="LiveId" clId="{8ADC498B-4111-4D8B-A2BC-FECF66916645}" dt="2024-11-23T15:31:09.873" v="2839" actId="6264"/>
          <ac:spMkLst>
            <pc:docMk/>
            <pc:sldMk cId="4253554115" sldId="623"/>
            <ac:spMk id="2" creationId="{09C60FC2-470B-E12D-C20C-0B141D92A098}"/>
          </ac:spMkLst>
        </pc:spChg>
        <pc:spChg chg="mod ord">
          <ac:chgData name="Nguyen Bich Ngoc" userId="66b5d03f9f54eb73" providerId="LiveId" clId="{8ADC498B-4111-4D8B-A2BC-FECF66916645}" dt="2024-11-23T15:31:09.873" v="2839" actId="6264"/>
          <ac:spMkLst>
            <pc:docMk/>
            <pc:sldMk cId="4253554115" sldId="623"/>
            <ac:spMk id="3" creationId="{920531D1-759D-AA7B-BC1C-484A1677D7D6}"/>
          </ac:spMkLst>
        </pc:spChg>
        <pc:spChg chg="mod ord">
          <ac:chgData name="Nguyen Bich Ngoc" userId="66b5d03f9f54eb73" providerId="LiveId" clId="{8ADC498B-4111-4D8B-A2BC-FECF66916645}" dt="2024-11-23T15:31:09.873" v="2839" actId="6264"/>
          <ac:spMkLst>
            <pc:docMk/>
            <pc:sldMk cId="4253554115" sldId="623"/>
            <ac:spMk id="4" creationId="{3058DA17-AF68-CB6E-B514-A007450F7883}"/>
          </ac:spMkLst>
        </pc:spChg>
        <pc:spChg chg="mod ord">
          <ac:chgData name="Nguyen Bich Ngoc" userId="66b5d03f9f54eb73" providerId="LiveId" clId="{8ADC498B-4111-4D8B-A2BC-FECF66916645}" dt="2024-11-23T15:31:09.873" v="2839" actId="6264"/>
          <ac:spMkLst>
            <pc:docMk/>
            <pc:sldMk cId="4253554115" sldId="623"/>
            <ac:spMk id="5" creationId="{4ECD7C70-65A3-42E8-AC5E-AC808F423BC7}"/>
          </ac:spMkLst>
        </pc:spChg>
        <pc:spChg chg="add del mod">
          <ac:chgData name="Nguyen Bich Ngoc" userId="66b5d03f9f54eb73" providerId="LiveId" clId="{8ADC498B-4111-4D8B-A2BC-FECF66916645}" dt="2024-11-23T15:31:09.873" v="2839" actId="6264"/>
          <ac:spMkLst>
            <pc:docMk/>
            <pc:sldMk cId="4253554115" sldId="623"/>
            <ac:spMk id="6" creationId="{B047DC33-29EB-11F0-E22B-8679A26FFDA9}"/>
          </ac:spMkLst>
        </pc:spChg>
        <pc:spChg chg="add del mod">
          <ac:chgData name="Nguyen Bich Ngoc" userId="66b5d03f9f54eb73" providerId="LiveId" clId="{8ADC498B-4111-4D8B-A2BC-FECF66916645}" dt="2024-11-23T15:31:09.873" v="2839" actId="6264"/>
          <ac:spMkLst>
            <pc:docMk/>
            <pc:sldMk cId="4253554115" sldId="623"/>
            <ac:spMk id="7" creationId="{D7F65DFA-A729-5564-5B39-08C74C627E50}"/>
          </ac:spMkLst>
        </pc:spChg>
        <pc:spChg chg="add del mod">
          <ac:chgData name="Nguyen Bich Ngoc" userId="66b5d03f9f54eb73" providerId="LiveId" clId="{8ADC498B-4111-4D8B-A2BC-FECF66916645}" dt="2024-11-23T15:31:09.873" v="2839" actId="6264"/>
          <ac:spMkLst>
            <pc:docMk/>
            <pc:sldMk cId="4253554115" sldId="623"/>
            <ac:spMk id="9" creationId="{7C764244-6F3F-A766-83B4-25EC48CF8FA9}"/>
          </ac:spMkLst>
        </pc:spChg>
        <pc:spChg chg="add del mod">
          <ac:chgData name="Nguyen Bich Ngoc" userId="66b5d03f9f54eb73" providerId="LiveId" clId="{8ADC498B-4111-4D8B-A2BC-FECF66916645}" dt="2024-11-23T15:31:09.873" v="2839" actId="6264"/>
          <ac:spMkLst>
            <pc:docMk/>
            <pc:sldMk cId="4253554115" sldId="623"/>
            <ac:spMk id="10" creationId="{D8E217C1-30D9-6082-602B-51D393EC7B9D}"/>
          </ac:spMkLst>
        </pc:spChg>
        <pc:spChg chg="add del mod">
          <ac:chgData name="Nguyen Bich Ngoc" userId="66b5d03f9f54eb73" providerId="LiveId" clId="{8ADC498B-4111-4D8B-A2BC-FECF66916645}" dt="2024-11-23T15:31:09.873" v="2839" actId="6264"/>
          <ac:spMkLst>
            <pc:docMk/>
            <pc:sldMk cId="4253554115" sldId="623"/>
            <ac:spMk id="11" creationId="{116170B6-B974-5A50-3422-01668C86C7D5}"/>
          </ac:spMkLst>
        </pc:spChg>
        <pc:spChg chg="mod ord">
          <ac:chgData name="Nguyen Bich Ngoc" userId="66b5d03f9f54eb73" providerId="LiveId" clId="{8ADC498B-4111-4D8B-A2BC-FECF66916645}" dt="2024-11-23T15:31:09.873" v="2839" actId="6264"/>
          <ac:spMkLst>
            <pc:docMk/>
            <pc:sldMk cId="4253554115" sldId="623"/>
            <ac:spMk id="12" creationId="{C887AB37-E658-ED2C-3098-146E760F787A}"/>
          </ac:spMkLst>
        </pc:spChg>
      </pc:sldChg>
      <pc:sldChg chg="addSp delSp modSp mod chgLayout">
        <pc:chgData name="Nguyen Bich Ngoc" userId="66b5d03f9f54eb73" providerId="LiveId" clId="{8ADC498B-4111-4D8B-A2BC-FECF66916645}" dt="2024-11-23T15:31:09.873" v="2839" actId="6264"/>
        <pc:sldMkLst>
          <pc:docMk/>
          <pc:sldMk cId="2391268046" sldId="624"/>
        </pc:sldMkLst>
        <pc:spChg chg="mod ord">
          <ac:chgData name="Nguyen Bich Ngoc" userId="66b5d03f9f54eb73" providerId="LiveId" clId="{8ADC498B-4111-4D8B-A2BC-FECF66916645}" dt="2024-11-23T15:31:09.873" v="2839" actId="6264"/>
          <ac:spMkLst>
            <pc:docMk/>
            <pc:sldMk cId="2391268046" sldId="624"/>
            <ac:spMk id="2" creationId="{C502BF82-506C-8BF9-19E5-203259FE32B1}"/>
          </ac:spMkLst>
        </pc:spChg>
        <pc:spChg chg="mod ord">
          <ac:chgData name="Nguyen Bich Ngoc" userId="66b5d03f9f54eb73" providerId="LiveId" clId="{8ADC498B-4111-4D8B-A2BC-FECF66916645}" dt="2024-11-23T15:31:09.873" v="2839" actId="6264"/>
          <ac:spMkLst>
            <pc:docMk/>
            <pc:sldMk cId="2391268046" sldId="624"/>
            <ac:spMk id="3" creationId="{09E0C087-0BD7-3944-F4E9-9B69B1F487EF}"/>
          </ac:spMkLst>
        </pc:spChg>
        <pc:spChg chg="mod ord">
          <ac:chgData name="Nguyen Bich Ngoc" userId="66b5d03f9f54eb73" providerId="LiveId" clId="{8ADC498B-4111-4D8B-A2BC-FECF66916645}" dt="2024-11-23T15:31:09.873" v="2839" actId="6264"/>
          <ac:spMkLst>
            <pc:docMk/>
            <pc:sldMk cId="2391268046" sldId="624"/>
            <ac:spMk id="4" creationId="{CE27D148-4C69-DC4A-5E57-9674D409D8D1}"/>
          </ac:spMkLst>
        </pc:spChg>
        <pc:spChg chg="mod ord">
          <ac:chgData name="Nguyen Bich Ngoc" userId="66b5d03f9f54eb73" providerId="LiveId" clId="{8ADC498B-4111-4D8B-A2BC-FECF66916645}" dt="2024-11-23T15:31:09.873" v="2839" actId="6264"/>
          <ac:spMkLst>
            <pc:docMk/>
            <pc:sldMk cId="2391268046" sldId="624"/>
            <ac:spMk id="5" creationId="{28FC0278-9B2D-8FA6-2DED-D922D70AE9E4}"/>
          </ac:spMkLst>
        </pc:spChg>
        <pc:spChg chg="add del mod">
          <ac:chgData name="Nguyen Bich Ngoc" userId="66b5d03f9f54eb73" providerId="LiveId" clId="{8ADC498B-4111-4D8B-A2BC-FECF66916645}" dt="2024-11-23T15:31:09.873" v="2839" actId="6264"/>
          <ac:spMkLst>
            <pc:docMk/>
            <pc:sldMk cId="2391268046" sldId="624"/>
            <ac:spMk id="6" creationId="{2F846223-AC43-C426-D2C3-C447360C7AD4}"/>
          </ac:spMkLst>
        </pc:spChg>
        <pc:spChg chg="add del mod">
          <ac:chgData name="Nguyen Bich Ngoc" userId="66b5d03f9f54eb73" providerId="LiveId" clId="{8ADC498B-4111-4D8B-A2BC-FECF66916645}" dt="2024-11-23T15:31:09.873" v="2839" actId="6264"/>
          <ac:spMkLst>
            <pc:docMk/>
            <pc:sldMk cId="2391268046" sldId="624"/>
            <ac:spMk id="8" creationId="{CEFA0518-BCAE-6C21-5DB6-1AB769852B20}"/>
          </ac:spMkLst>
        </pc:spChg>
        <pc:spChg chg="add del mod">
          <ac:chgData name="Nguyen Bich Ngoc" userId="66b5d03f9f54eb73" providerId="LiveId" clId="{8ADC498B-4111-4D8B-A2BC-FECF66916645}" dt="2024-11-23T15:31:09.873" v="2839" actId="6264"/>
          <ac:spMkLst>
            <pc:docMk/>
            <pc:sldMk cId="2391268046" sldId="624"/>
            <ac:spMk id="11" creationId="{EF32C942-FA8F-1A75-995C-CB353DD684DC}"/>
          </ac:spMkLst>
        </pc:spChg>
        <pc:spChg chg="add del mod">
          <ac:chgData name="Nguyen Bich Ngoc" userId="66b5d03f9f54eb73" providerId="LiveId" clId="{8ADC498B-4111-4D8B-A2BC-FECF66916645}" dt="2024-11-23T15:31:09.873" v="2839" actId="6264"/>
          <ac:spMkLst>
            <pc:docMk/>
            <pc:sldMk cId="2391268046" sldId="624"/>
            <ac:spMk id="12" creationId="{A255E8DF-46F3-77BD-26A0-0195EE828A5B}"/>
          </ac:spMkLst>
        </pc:spChg>
        <pc:spChg chg="add del mod">
          <ac:chgData name="Nguyen Bich Ngoc" userId="66b5d03f9f54eb73" providerId="LiveId" clId="{8ADC498B-4111-4D8B-A2BC-FECF66916645}" dt="2024-11-23T15:31:09.873" v="2839" actId="6264"/>
          <ac:spMkLst>
            <pc:docMk/>
            <pc:sldMk cId="2391268046" sldId="624"/>
            <ac:spMk id="13" creationId="{1D2E2E00-EF4E-3A68-19EC-463A4332B819}"/>
          </ac:spMkLst>
        </pc:spChg>
        <pc:picChg chg="mod ord">
          <ac:chgData name="Nguyen Bich Ngoc" userId="66b5d03f9f54eb73" providerId="LiveId" clId="{8ADC498B-4111-4D8B-A2BC-FECF66916645}" dt="2024-11-23T15:31:09.873" v="2839" actId="6264"/>
          <ac:picMkLst>
            <pc:docMk/>
            <pc:sldMk cId="2391268046" sldId="624"/>
            <ac:picMk id="7" creationId="{4B3AD6FC-0E00-E15C-5368-9407CFBAB7B3}"/>
          </ac:picMkLst>
        </pc:picChg>
      </pc:sldChg>
      <pc:sldChg chg="addSp delSp modSp mod chgLayout">
        <pc:chgData name="Nguyen Bich Ngoc" userId="66b5d03f9f54eb73" providerId="LiveId" clId="{8ADC498B-4111-4D8B-A2BC-FECF66916645}" dt="2024-11-23T15:31:09.873" v="2839" actId="6264"/>
        <pc:sldMkLst>
          <pc:docMk/>
          <pc:sldMk cId="2069274210" sldId="625"/>
        </pc:sldMkLst>
        <pc:spChg chg="mod ord">
          <ac:chgData name="Nguyen Bich Ngoc" userId="66b5d03f9f54eb73" providerId="LiveId" clId="{8ADC498B-4111-4D8B-A2BC-FECF66916645}" dt="2024-11-23T15:31:09.873" v="2839" actId="6264"/>
          <ac:spMkLst>
            <pc:docMk/>
            <pc:sldMk cId="2069274210" sldId="625"/>
            <ac:spMk id="2" creationId="{0A0C1FCB-2EE6-4D1B-68C6-47AB64ECC1D4}"/>
          </ac:spMkLst>
        </pc:spChg>
        <pc:spChg chg="mod ord">
          <ac:chgData name="Nguyen Bich Ngoc" userId="66b5d03f9f54eb73" providerId="LiveId" clId="{8ADC498B-4111-4D8B-A2BC-FECF66916645}" dt="2024-11-23T15:31:09.873" v="2839" actId="6264"/>
          <ac:spMkLst>
            <pc:docMk/>
            <pc:sldMk cId="2069274210" sldId="625"/>
            <ac:spMk id="3" creationId="{80EB0BA2-24FC-0443-BC45-239630ABDE89}"/>
          </ac:spMkLst>
        </pc:spChg>
        <pc:spChg chg="mod ord">
          <ac:chgData name="Nguyen Bich Ngoc" userId="66b5d03f9f54eb73" providerId="LiveId" clId="{8ADC498B-4111-4D8B-A2BC-FECF66916645}" dt="2024-11-23T15:31:09.873" v="2839" actId="6264"/>
          <ac:spMkLst>
            <pc:docMk/>
            <pc:sldMk cId="2069274210" sldId="625"/>
            <ac:spMk id="4" creationId="{D2A75719-759A-F288-150A-AA812C649CE0}"/>
          </ac:spMkLst>
        </pc:spChg>
        <pc:spChg chg="mod ord">
          <ac:chgData name="Nguyen Bich Ngoc" userId="66b5d03f9f54eb73" providerId="LiveId" clId="{8ADC498B-4111-4D8B-A2BC-FECF66916645}" dt="2024-11-23T15:31:09.873" v="2839" actId="6264"/>
          <ac:spMkLst>
            <pc:docMk/>
            <pc:sldMk cId="2069274210" sldId="625"/>
            <ac:spMk id="5" creationId="{C746D859-71F5-7D43-502B-A107C5EEA77D}"/>
          </ac:spMkLst>
        </pc:spChg>
        <pc:spChg chg="add del mod">
          <ac:chgData name="Nguyen Bich Ngoc" userId="66b5d03f9f54eb73" providerId="LiveId" clId="{8ADC498B-4111-4D8B-A2BC-FECF66916645}" dt="2024-11-23T15:31:09.873" v="2839" actId="6264"/>
          <ac:spMkLst>
            <pc:docMk/>
            <pc:sldMk cId="2069274210" sldId="625"/>
            <ac:spMk id="6" creationId="{796C7D92-E2FC-911D-96CF-E8E99742155D}"/>
          </ac:spMkLst>
        </pc:spChg>
        <pc:spChg chg="add del mod">
          <ac:chgData name="Nguyen Bich Ngoc" userId="66b5d03f9f54eb73" providerId="LiveId" clId="{8ADC498B-4111-4D8B-A2BC-FECF66916645}" dt="2024-11-23T15:31:09.873" v="2839" actId="6264"/>
          <ac:spMkLst>
            <pc:docMk/>
            <pc:sldMk cId="2069274210" sldId="625"/>
            <ac:spMk id="7" creationId="{F6CF188C-E24C-B195-6620-172F2899A000}"/>
          </ac:spMkLst>
        </pc:spChg>
        <pc:spChg chg="add del mod">
          <ac:chgData name="Nguyen Bich Ngoc" userId="66b5d03f9f54eb73" providerId="LiveId" clId="{8ADC498B-4111-4D8B-A2BC-FECF66916645}" dt="2024-11-23T15:31:09.873" v="2839" actId="6264"/>
          <ac:spMkLst>
            <pc:docMk/>
            <pc:sldMk cId="2069274210" sldId="625"/>
            <ac:spMk id="8" creationId="{D2303806-DA6D-70CD-0078-612FCEF34706}"/>
          </ac:spMkLst>
        </pc:spChg>
        <pc:spChg chg="add del mod">
          <ac:chgData name="Nguyen Bich Ngoc" userId="66b5d03f9f54eb73" providerId="LiveId" clId="{8ADC498B-4111-4D8B-A2BC-FECF66916645}" dt="2024-11-23T15:31:09.873" v="2839" actId="6264"/>
          <ac:spMkLst>
            <pc:docMk/>
            <pc:sldMk cId="2069274210" sldId="625"/>
            <ac:spMk id="9" creationId="{CA58EE40-7110-30F5-BC15-898EB380E10E}"/>
          </ac:spMkLst>
        </pc:spChg>
        <pc:spChg chg="add del mod ord">
          <ac:chgData name="Nguyen Bich Ngoc" userId="66b5d03f9f54eb73" providerId="LiveId" clId="{8ADC498B-4111-4D8B-A2BC-FECF66916645}" dt="2024-11-23T15:31:09.873" v="2839" actId="6264"/>
          <ac:spMkLst>
            <pc:docMk/>
            <pc:sldMk cId="2069274210" sldId="625"/>
            <ac:spMk id="12" creationId="{3291F5D9-1B99-A436-4CC7-77355DCC511F}"/>
          </ac:spMkLst>
        </pc:spChg>
      </pc:sldChg>
      <pc:sldChg chg="addSp delSp modSp mod chgLayout">
        <pc:chgData name="Nguyen Bich Ngoc" userId="66b5d03f9f54eb73" providerId="LiveId" clId="{8ADC498B-4111-4D8B-A2BC-FECF66916645}" dt="2024-11-23T15:31:09.873" v="2839" actId="6264"/>
        <pc:sldMkLst>
          <pc:docMk/>
          <pc:sldMk cId="1697675569" sldId="626"/>
        </pc:sldMkLst>
        <pc:spChg chg="mod ord">
          <ac:chgData name="Nguyen Bich Ngoc" userId="66b5d03f9f54eb73" providerId="LiveId" clId="{8ADC498B-4111-4D8B-A2BC-FECF66916645}" dt="2024-11-23T15:31:09.873" v="2839" actId="6264"/>
          <ac:spMkLst>
            <pc:docMk/>
            <pc:sldMk cId="1697675569" sldId="626"/>
            <ac:spMk id="2" creationId="{15DCE95B-CC3A-377C-0792-48BA87810365}"/>
          </ac:spMkLst>
        </pc:spChg>
        <pc:spChg chg="mod ord">
          <ac:chgData name="Nguyen Bich Ngoc" userId="66b5d03f9f54eb73" providerId="LiveId" clId="{8ADC498B-4111-4D8B-A2BC-FECF66916645}" dt="2024-11-23T15:31:09.873" v="2839" actId="6264"/>
          <ac:spMkLst>
            <pc:docMk/>
            <pc:sldMk cId="1697675569" sldId="626"/>
            <ac:spMk id="3" creationId="{31EC4521-CBE1-D35B-95C3-5AD9D95BF089}"/>
          </ac:spMkLst>
        </pc:spChg>
        <pc:spChg chg="mod ord">
          <ac:chgData name="Nguyen Bich Ngoc" userId="66b5d03f9f54eb73" providerId="LiveId" clId="{8ADC498B-4111-4D8B-A2BC-FECF66916645}" dt="2024-11-23T15:31:09.873" v="2839" actId="6264"/>
          <ac:spMkLst>
            <pc:docMk/>
            <pc:sldMk cId="1697675569" sldId="626"/>
            <ac:spMk id="4" creationId="{4EFF93B9-0860-8F8A-E407-FE5CE0F372F0}"/>
          </ac:spMkLst>
        </pc:spChg>
        <pc:spChg chg="mod ord">
          <ac:chgData name="Nguyen Bich Ngoc" userId="66b5d03f9f54eb73" providerId="LiveId" clId="{8ADC498B-4111-4D8B-A2BC-FECF66916645}" dt="2024-11-23T15:31:09.873" v="2839" actId="6264"/>
          <ac:spMkLst>
            <pc:docMk/>
            <pc:sldMk cId="1697675569" sldId="626"/>
            <ac:spMk id="5" creationId="{966D2536-2DCA-505C-7BC0-0A2DE4347349}"/>
          </ac:spMkLst>
        </pc:spChg>
        <pc:spChg chg="add del mod">
          <ac:chgData name="Nguyen Bich Ngoc" userId="66b5d03f9f54eb73" providerId="LiveId" clId="{8ADC498B-4111-4D8B-A2BC-FECF66916645}" dt="2024-11-23T15:31:09.873" v="2839" actId="6264"/>
          <ac:spMkLst>
            <pc:docMk/>
            <pc:sldMk cId="1697675569" sldId="626"/>
            <ac:spMk id="7" creationId="{3B2C2D2E-428D-2F4F-24C8-9C9A76D538EE}"/>
          </ac:spMkLst>
        </pc:spChg>
        <pc:spChg chg="add del mod">
          <ac:chgData name="Nguyen Bich Ngoc" userId="66b5d03f9f54eb73" providerId="LiveId" clId="{8ADC498B-4111-4D8B-A2BC-FECF66916645}" dt="2024-11-23T15:31:09.873" v="2839" actId="6264"/>
          <ac:spMkLst>
            <pc:docMk/>
            <pc:sldMk cId="1697675569" sldId="626"/>
            <ac:spMk id="8" creationId="{B188270E-0855-9CD8-2D17-D75C96765C2A}"/>
          </ac:spMkLst>
        </pc:spChg>
        <pc:spChg chg="add del mod">
          <ac:chgData name="Nguyen Bich Ngoc" userId="66b5d03f9f54eb73" providerId="LiveId" clId="{8ADC498B-4111-4D8B-A2BC-FECF66916645}" dt="2024-11-23T15:31:09.873" v="2839" actId="6264"/>
          <ac:spMkLst>
            <pc:docMk/>
            <pc:sldMk cId="1697675569" sldId="626"/>
            <ac:spMk id="9" creationId="{5C332954-C06B-3F1D-E4EC-8C71AB77390E}"/>
          </ac:spMkLst>
        </pc:spChg>
        <pc:spChg chg="add del mod">
          <ac:chgData name="Nguyen Bich Ngoc" userId="66b5d03f9f54eb73" providerId="LiveId" clId="{8ADC498B-4111-4D8B-A2BC-FECF66916645}" dt="2024-11-23T15:31:09.873" v="2839" actId="6264"/>
          <ac:spMkLst>
            <pc:docMk/>
            <pc:sldMk cId="1697675569" sldId="626"/>
            <ac:spMk id="11" creationId="{86836487-946C-3738-2F50-6441DBF84C72}"/>
          </ac:spMkLst>
        </pc:spChg>
        <pc:spChg chg="add del mod ord">
          <ac:chgData name="Nguyen Bich Ngoc" userId="66b5d03f9f54eb73" providerId="LiveId" clId="{8ADC498B-4111-4D8B-A2BC-FECF66916645}" dt="2024-11-23T15:31:09.873" v="2839" actId="6264"/>
          <ac:spMkLst>
            <pc:docMk/>
            <pc:sldMk cId="1697675569" sldId="626"/>
            <ac:spMk id="12" creationId="{8C4965C6-3323-C44E-1183-F43898B1D1A3}"/>
          </ac:spMkLst>
        </pc:spChg>
      </pc:sldChg>
      <pc:sldChg chg="addSp delSp modSp add del mod chgLayout">
        <pc:chgData name="Nguyen Bich Ngoc" userId="66b5d03f9f54eb73" providerId="LiveId" clId="{8ADC498B-4111-4D8B-A2BC-FECF66916645}" dt="2024-11-23T17:52:33.905" v="5778" actId="47"/>
        <pc:sldMkLst>
          <pc:docMk/>
          <pc:sldMk cId="1708674599" sldId="627"/>
        </pc:sldMkLst>
        <pc:spChg chg="mod ord">
          <ac:chgData name="Nguyen Bich Ngoc" userId="66b5d03f9f54eb73" providerId="LiveId" clId="{8ADC498B-4111-4D8B-A2BC-FECF66916645}" dt="2024-11-23T15:31:09.873" v="2839" actId="6264"/>
          <ac:spMkLst>
            <pc:docMk/>
            <pc:sldMk cId="1708674599" sldId="627"/>
            <ac:spMk id="2" creationId="{599BC8F7-D670-1A16-9C9B-1CAB2CDCAFC3}"/>
          </ac:spMkLst>
        </pc:spChg>
        <pc:spChg chg="mod ord">
          <ac:chgData name="Nguyen Bich Ngoc" userId="66b5d03f9f54eb73" providerId="LiveId" clId="{8ADC498B-4111-4D8B-A2BC-FECF66916645}" dt="2024-11-23T15:31:09.873" v="2839" actId="6264"/>
          <ac:spMkLst>
            <pc:docMk/>
            <pc:sldMk cId="1708674599" sldId="627"/>
            <ac:spMk id="3" creationId="{49F3F9CC-8B9F-D0E6-B559-D13D046DE2A7}"/>
          </ac:spMkLst>
        </pc:spChg>
        <pc:spChg chg="mod ord">
          <ac:chgData name="Nguyen Bich Ngoc" userId="66b5d03f9f54eb73" providerId="LiveId" clId="{8ADC498B-4111-4D8B-A2BC-FECF66916645}" dt="2024-11-23T15:31:09.873" v="2839" actId="6264"/>
          <ac:spMkLst>
            <pc:docMk/>
            <pc:sldMk cId="1708674599" sldId="627"/>
            <ac:spMk id="4" creationId="{896F813C-EE42-2D76-7A2C-2E4F3FE7787C}"/>
          </ac:spMkLst>
        </pc:spChg>
        <pc:spChg chg="mod ord">
          <ac:chgData name="Nguyen Bich Ngoc" userId="66b5d03f9f54eb73" providerId="LiveId" clId="{8ADC498B-4111-4D8B-A2BC-FECF66916645}" dt="2024-11-23T15:31:09.873" v="2839" actId="6264"/>
          <ac:spMkLst>
            <pc:docMk/>
            <pc:sldMk cId="1708674599" sldId="627"/>
            <ac:spMk id="5" creationId="{87CEA158-36B5-BF65-89A6-3F2585A55F7B}"/>
          </ac:spMkLst>
        </pc:spChg>
        <pc:spChg chg="add del mod">
          <ac:chgData name="Nguyen Bich Ngoc" userId="66b5d03f9f54eb73" providerId="LiveId" clId="{8ADC498B-4111-4D8B-A2BC-FECF66916645}" dt="2024-11-23T15:31:09.873" v="2839" actId="6264"/>
          <ac:spMkLst>
            <pc:docMk/>
            <pc:sldMk cId="1708674599" sldId="627"/>
            <ac:spMk id="6" creationId="{09ECB104-AB56-7F8C-0784-CA5C21D4FD1D}"/>
          </ac:spMkLst>
        </pc:spChg>
        <pc:spChg chg="add del mod">
          <ac:chgData name="Nguyen Bich Ngoc" userId="66b5d03f9f54eb73" providerId="LiveId" clId="{8ADC498B-4111-4D8B-A2BC-FECF66916645}" dt="2024-11-23T15:31:09.873" v="2839" actId="6264"/>
          <ac:spMkLst>
            <pc:docMk/>
            <pc:sldMk cId="1708674599" sldId="627"/>
            <ac:spMk id="8" creationId="{CF48811D-F943-205F-2287-1D7C7AC4F872}"/>
          </ac:spMkLst>
        </pc:spChg>
        <pc:spChg chg="add del mod">
          <ac:chgData name="Nguyen Bich Ngoc" userId="66b5d03f9f54eb73" providerId="LiveId" clId="{8ADC498B-4111-4D8B-A2BC-FECF66916645}" dt="2024-11-23T15:31:09.873" v="2839" actId="6264"/>
          <ac:spMkLst>
            <pc:docMk/>
            <pc:sldMk cId="1708674599" sldId="627"/>
            <ac:spMk id="9" creationId="{92058CEA-63D3-098C-4C71-CD8C9538F238}"/>
          </ac:spMkLst>
        </pc:spChg>
        <pc:spChg chg="add del mod">
          <ac:chgData name="Nguyen Bich Ngoc" userId="66b5d03f9f54eb73" providerId="LiveId" clId="{8ADC498B-4111-4D8B-A2BC-FECF66916645}" dt="2024-11-23T15:31:09.873" v="2839" actId="6264"/>
          <ac:spMkLst>
            <pc:docMk/>
            <pc:sldMk cId="1708674599" sldId="627"/>
            <ac:spMk id="10" creationId="{7EA1AB9A-EA2A-0845-6C6B-F06E895280F4}"/>
          </ac:spMkLst>
        </pc:spChg>
        <pc:spChg chg="add del mod ord">
          <ac:chgData name="Nguyen Bich Ngoc" userId="66b5d03f9f54eb73" providerId="LiveId" clId="{8ADC498B-4111-4D8B-A2BC-FECF66916645}" dt="2024-11-23T15:31:09.873" v="2839" actId="6264"/>
          <ac:spMkLst>
            <pc:docMk/>
            <pc:sldMk cId="1708674599" sldId="627"/>
            <ac:spMk id="11" creationId="{9A5F9989-8E03-2DF9-28C9-81B50427EB34}"/>
          </ac:spMkLst>
        </pc:spChg>
      </pc:sldChg>
      <pc:sldChg chg="addSp delSp modSp add del mod chgLayout">
        <pc:chgData name="Nguyen Bich Ngoc" userId="66b5d03f9f54eb73" providerId="LiveId" clId="{8ADC498B-4111-4D8B-A2BC-FECF66916645}" dt="2024-11-23T17:52:33.905" v="5778" actId="47"/>
        <pc:sldMkLst>
          <pc:docMk/>
          <pc:sldMk cId="2320383285" sldId="629"/>
        </pc:sldMkLst>
        <pc:spChg chg="mod ord">
          <ac:chgData name="Nguyen Bich Ngoc" userId="66b5d03f9f54eb73" providerId="LiveId" clId="{8ADC498B-4111-4D8B-A2BC-FECF66916645}" dt="2024-11-23T15:31:09.873" v="2839" actId="6264"/>
          <ac:spMkLst>
            <pc:docMk/>
            <pc:sldMk cId="2320383285" sldId="629"/>
            <ac:spMk id="2" creationId="{41E982B2-79F4-1A5A-8653-029C5B3706CA}"/>
          </ac:spMkLst>
        </pc:spChg>
        <pc:spChg chg="mod ord">
          <ac:chgData name="Nguyen Bich Ngoc" userId="66b5d03f9f54eb73" providerId="LiveId" clId="{8ADC498B-4111-4D8B-A2BC-FECF66916645}" dt="2024-11-23T15:31:09.873" v="2839" actId="6264"/>
          <ac:spMkLst>
            <pc:docMk/>
            <pc:sldMk cId="2320383285" sldId="629"/>
            <ac:spMk id="3" creationId="{ADBC4C53-EE43-485F-7889-66220BC457B6}"/>
          </ac:spMkLst>
        </pc:spChg>
        <pc:spChg chg="mod ord">
          <ac:chgData name="Nguyen Bich Ngoc" userId="66b5d03f9f54eb73" providerId="LiveId" clId="{8ADC498B-4111-4D8B-A2BC-FECF66916645}" dt="2024-11-23T15:31:09.873" v="2839" actId="6264"/>
          <ac:spMkLst>
            <pc:docMk/>
            <pc:sldMk cId="2320383285" sldId="629"/>
            <ac:spMk id="4" creationId="{655DEB74-5621-F548-F3ED-8C50FD0D2EE7}"/>
          </ac:spMkLst>
        </pc:spChg>
        <pc:spChg chg="mod ord">
          <ac:chgData name="Nguyen Bich Ngoc" userId="66b5d03f9f54eb73" providerId="LiveId" clId="{8ADC498B-4111-4D8B-A2BC-FECF66916645}" dt="2024-11-23T15:31:09.873" v="2839" actId="6264"/>
          <ac:spMkLst>
            <pc:docMk/>
            <pc:sldMk cId="2320383285" sldId="629"/>
            <ac:spMk id="5" creationId="{470648AF-8F5B-CC31-BCB6-F25F7E2378C5}"/>
          </ac:spMkLst>
        </pc:spChg>
        <pc:spChg chg="add del mod">
          <ac:chgData name="Nguyen Bich Ngoc" userId="66b5d03f9f54eb73" providerId="LiveId" clId="{8ADC498B-4111-4D8B-A2BC-FECF66916645}" dt="2024-11-23T15:31:09.873" v="2839" actId="6264"/>
          <ac:spMkLst>
            <pc:docMk/>
            <pc:sldMk cId="2320383285" sldId="629"/>
            <ac:spMk id="7" creationId="{884DA1E5-62D3-A856-4C94-787E5B124561}"/>
          </ac:spMkLst>
        </pc:spChg>
        <pc:spChg chg="add del mod">
          <ac:chgData name="Nguyen Bich Ngoc" userId="66b5d03f9f54eb73" providerId="LiveId" clId="{8ADC498B-4111-4D8B-A2BC-FECF66916645}" dt="2024-11-23T15:31:09.873" v="2839" actId="6264"/>
          <ac:spMkLst>
            <pc:docMk/>
            <pc:sldMk cId="2320383285" sldId="629"/>
            <ac:spMk id="8" creationId="{4FA665CB-FE7C-21A2-00C0-89720313D78F}"/>
          </ac:spMkLst>
        </pc:spChg>
        <pc:spChg chg="add del mod">
          <ac:chgData name="Nguyen Bich Ngoc" userId="66b5d03f9f54eb73" providerId="LiveId" clId="{8ADC498B-4111-4D8B-A2BC-FECF66916645}" dt="2024-11-23T15:31:09.873" v="2839" actId="6264"/>
          <ac:spMkLst>
            <pc:docMk/>
            <pc:sldMk cId="2320383285" sldId="629"/>
            <ac:spMk id="9" creationId="{E362432C-D1FC-34C4-4EC4-07766F76E915}"/>
          </ac:spMkLst>
        </pc:spChg>
        <pc:spChg chg="add del mod">
          <ac:chgData name="Nguyen Bich Ngoc" userId="66b5d03f9f54eb73" providerId="LiveId" clId="{8ADC498B-4111-4D8B-A2BC-FECF66916645}" dt="2024-11-23T15:31:09.873" v="2839" actId="6264"/>
          <ac:spMkLst>
            <pc:docMk/>
            <pc:sldMk cId="2320383285" sldId="629"/>
            <ac:spMk id="10" creationId="{5BFF891F-827F-D4B0-6443-4769CA802AEC}"/>
          </ac:spMkLst>
        </pc:spChg>
        <pc:spChg chg="add del mod ord">
          <ac:chgData name="Nguyen Bich Ngoc" userId="66b5d03f9f54eb73" providerId="LiveId" clId="{8ADC498B-4111-4D8B-A2BC-FECF66916645}" dt="2024-11-23T15:31:09.873" v="2839" actId="6264"/>
          <ac:spMkLst>
            <pc:docMk/>
            <pc:sldMk cId="2320383285" sldId="629"/>
            <ac:spMk id="11" creationId="{19E8A2CC-003F-7550-7143-AFED0E58FBB6}"/>
          </ac:spMkLst>
        </pc:spChg>
      </pc:sldChg>
      <pc:sldChg chg="addSp delSp modSp add del mod chgLayout">
        <pc:chgData name="Nguyen Bich Ngoc" userId="66b5d03f9f54eb73" providerId="LiveId" clId="{8ADC498B-4111-4D8B-A2BC-FECF66916645}" dt="2024-11-23T17:52:33.905" v="5778" actId="47"/>
        <pc:sldMkLst>
          <pc:docMk/>
          <pc:sldMk cId="3348050209" sldId="630"/>
        </pc:sldMkLst>
        <pc:spChg chg="mod ord">
          <ac:chgData name="Nguyen Bich Ngoc" userId="66b5d03f9f54eb73" providerId="LiveId" clId="{8ADC498B-4111-4D8B-A2BC-FECF66916645}" dt="2024-11-23T15:31:09.873" v="2839" actId="6264"/>
          <ac:spMkLst>
            <pc:docMk/>
            <pc:sldMk cId="3348050209" sldId="630"/>
            <ac:spMk id="2" creationId="{C77B0A49-E922-AA41-41E4-D260E8CE226A}"/>
          </ac:spMkLst>
        </pc:spChg>
        <pc:spChg chg="mod ord">
          <ac:chgData name="Nguyen Bich Ngoc" userId="66b5d03f9f54eb73" providerId="LiveId" clId="{8ADC498B-4111-4D8B-A2BC-FECF66916645}" dt="2024-11-23T15:31:09.873" v="2839" actId="6264"/>
          <ac:spMkLst>
            <pc:docMk/>
            <pc:sldMk cId="3348050209" sldId="630"/>
            <ac:spMk id="3" creationId="{E846CCC2-9C82-D53B-12EE-7EEA5A4D20EC}"/>
          </ac:spMkLst>
        </pc:spChg>
        <pc:spChg chg="mod ord">
          <ac:chgData name="Nguyen Bich Ngoc" userId="66b5d03f9f54eb73" providerId="LiveId" clId="{8ADC498B-4111-4D8B-A2BC-FECF66916645}" dt="2024-11-23T15:31:09.873" v="2839" actId="6264"/>
          <ac:spMkLst>
            <pc:docMk/>
            <pc:sldMk cId="3348050209" sldId="630"/>
            <ac:spMk id="4" creationId="{14EE1C5A-C6C7-F710-0641-A6AE0E03D35E}"/>
          </ac:spMkLst>
        </pc:spChg>
        <pc:spChg chg="mod ord">
          <ac:chgData name="Nguyen Bich Ngoc" userId="66b5d03f9f54eb73" providerId="LiveId" clId="{8ADC498B-4111-4D8B-A2BC-FECF66916645}" dt="2024-11-23T15:31:09.873" v="2839" actId="6264"/>
          <ac:spMkLst>
            <pc:docMk/>
            <pc:sldMk cId="3348050209" sldId="630"/>
            <ac:spMk id="5" creationId="{D34B6C31-4B17-D8BF-14F3-93E90F5251F2}"/>
          </ac:spMkLst>
        </pc:spChg>
        <pc:spChg chg="add del mod">
          <ac:chgData name="Nguyen Bich Ngoc" userId="66b5d03f9f54eb73" providerId="LiveId" clId="{8ADC498B-4111-4D8B-A2BC-FECF66916645}" dt="2024-11-23T15:31:09.873" v="2839" actId="6264"/>
          <ac:spMkLst>
            <pc:docMk/>
            <pc:sldMk cId="3348050209" sldId="630"/>
            <ac:spMk id="6" creationId="{2098E754-7F92-6AA7-B844-04D0C759DC0F}"/>
          </ac:spMkLst>
        </pc:spChg>
        <pc:spChg chg="add del mod">
          <ac:chgData name="Nguyen Bich Ngoc" userId="66b5d03f9f54eb73" providerId="LiveId" clId="{8ADC498B-4111-4D8B-A2BC-FECF66916645}" dt="2024-11-23T15:31:09.873" v="2839" actId="6264"/>
          <ac:spMkLst>
            <pc:docMk/>
            <pc:sldMk cId="3348050209" sldId="630"/>
            <ac:spMk id="8" creationId="{0BEF81BA-80FC-3FA2-B2B8-D8F692E11797}"/>
          </ac:spMkLst>
        </pc:spChg>
        <pc:spChg chg="add del mod">
          <ac:chgData name="Nguyen Bich Ngoc" userId="66b5d03f9f54eb73" providerId="LiveId" clId="{8ADC498B-4111-4D8B-A2BC-FECF66916645}" dt="2024-11-23T15:31:09.873" v="2839" actId="6264"/>
          <ac:spMkLst>
            <pc:docMk/>
            <pc:sldMk cId="3348050209" sldId="630"/>
            <ac:spMk id="10" creationId="{E052406F-0748-9557-9425-8020BF944659}"/>
          </ac:spMkLst>
        </pc:spChg>
        <pc:spChg chg="add del mod">
          <ac:chgData name="Nguyen Bich Ngoc" userId="66b5d03f9f54eb73" providerId="LiveId" clId="{8ADC498B-4111-4D8B-A2BC-FECF66916645}" dt="2024-11-23T15:31:09.873" v="2839" actId="6264"/>
          <ac:spMkLst>
            <pc:docMk/>
            <pc:sldMk cId="3348050209" sldId="630"/>
            <ac:spMk id="11" creationId="{71AF6998-8518-4F90-9FD4-2101A971A50A}"/>
          </ac:spMkLst>
        </pc:spChg>
        <pc:spChg chg="add del mod ord">
          <ac:chgData name="Nguyen Bich Ngoc" userId="66b5d03f9f54eb73" providerId="LiveId" clId="{8ADC498B-4111-4D8B-A2BC-FECF66916645}" dt="2024-11-23T15:31:09.873" v="2839" actId="6264"/>
          <ac:spMkLst>
            <pc:docMk/>
            <pc:sldMk cId="3348050209" sldId="630"/>
            <ac:spMk id="12" creationId="{176705ED-3B74-734A-403F-C9573674E3F5}"/>
          </ac:spMkLst>
        </pc:spChg>
      </pc:sldChg>
      <pc:sldChg chg="addSp delSp modSp add del mod chgLayout">
        <pc:chgData name="Nguyen Bich Ngoc" userId="66b5d03f9f54eb73" providerId="LiveId" clId="{8ADC498B-4111-4D8B-A2BC-FECF66916645}" dt="2024-11-23T17:52:33.905" v="5778" actId="47"/>
        <pc:sldMkLst>
          <pc:docMk/>
          <pc:sldMk cId="3118122471" sldId="631"/>
        </pc:sldMkLst>
        <pc:spChg chg="mod ord">
          <ac:chgData name="Nguyen Bich Ngoc" userId="66b5d03f9f54eb73" providerId="LiveId" clId="{8ADC498B-4111-4D8B-A2BC-FECF66916645}" dt="2024-11-23T15:31:09.873" v="2839" actId="6264"/>
          <ac:spMkLst>
            <pc:docMk/>
            <pc:sldMk cId="3118122471" sldId="631"/>
            <ac:spMk id="2" creationId="{90DE9B05-CDE7-3245-6204-DFD480FB6387}"/>
          </ac:spMkLst>
        </pc:spChg>
        <pc:spChg chg="mod ord">
          <ac:chgData name="Nguyen Bich Ngoc" userId="66b5d03f9f54eb73" providerId="LiveId" clId="{8ADC498B-4111-4D8B-A2BC-FECF66916645}" dt="2024-11-23T15:31:09.873" v="2839" actId="6264"/>
          <ac:spMkLst>
            <pc:docMk/>
            <pc:sldMk cId="3118122471" sldId="631"/>
            <ac:spMk id="3" creationId="{460764E5-2156-702A-FC5D-C8874E681524}"/>
          </ac:spMkLst>
        </pc:spChg>
        <pc:spChg chg="mod ord">
          <ac:chgData name="Nguyen Bich Ngoc" userId="66b5d03f9f54eb73" providerId="LiveId" clId="{8ADC498B-4111-4D8B-A2BC-FECF66916645}" dt="2024-11-23T15:31:09.873" v="2839" actId="6264"/>
          <ac:spMkLst>
            <pc:docMk/>
            <pc:sldMk cId="3118122471" sldId="631"/>
            <ac:spMk id="4" creationId="{367B73B9-ED18-FB72-D659-23DC29993F46}"/>
          </ac:spMkLst>
        </pc:spChg>
        <pc:spChg chg="mod ord">
          <ac:chgData name="Nguyen Bich Ngoc" userId="66b5d03f9f54eb73" providerId="LiveId" clId="{8ADC498B-4111-4D8B-A2BC-FECF66916645}" dt="2024-11-23T15:31:09.873" v="2839" actId="6264"/>
          <ac:spMkLst>
            <pc:docMk/>
            <pc:sldMk cId="3118122471" sldId="631"/>
            <ac:spMk id="5" creationId="{022255BA-353F-8EC1-838C-DD895E302AD7}"/>
          </ac:spMkLst>
        </pc:spChg>
        <pc:spChg chg="add del mod">
          <ac:chgData name="Nguyen Bich Ngoc" userId="66b5d03f9f54eb73" providerId="LiveId" clId="{8ADC498B-4111-4D8B-A2BC-FECF66916645}" dt="2024-11-23T15:31:09.873" v="2839" actId="6264"/>
          <ac:spMkLst>
            <pc:docMk/>
            <pc:sldMk cId="3118122471" sldId="631"/>
            <ac:spMk id="6" creationId="{92BB1D3E-F6C2-ED4E-8062-81ADF1D1A6D1}"/>
          </ac:spMkLst>
        </pc:spChg>
        <pc:spChg chg="add del mod">
          <ac:chgData name="Nguyen Bich Ngoc" userId="66b5d03f9f54eb73" providerId="LiveId" clId="{8ADC498B-4111-4D8B-A2BC-FECF66916645}" dt="2024-11-23T15:31:09.873" v="2839" actId="6264"/>
          <ac:spMkLst>
            <pc:docMk/>
            <pc:sldMk cId="3118122471" sldId="631"/>
            <ac:spMk id="9" creationId="{1F1E153C-F356-0AA7-D697-7AE8F0E4F194}"/>
          </ac:spMkLst>
        </pc:spChg>
        <pc:spChg chg="add del mod">
          <ac:chgData name="Nguyen Bich Ngoc" userId="66b5d03f9f54eb73" providerId="LiveId" clId="{8ADC498B-4111-4D8B-A2BC-FECF66916645}" dt="2024-11-23T15:31:09.873" v="2839" actId="6264"/>
          <ac:spMkLst>
            <pc:docMk/>
            <pc:sldMk cId="3118122471" sldId="631"/>
            <ac:spMk id="10" creationId="{965C0CAD-AF4F-B8A6-F12D-6732B0D9576F}"/>
          </ac:spMkLst>
        </pc:spChg>
        <pc:spChg chg="add del mod">
          <ac:chgData name="Nguyen Bich Ngoc" userId="66b5d03f9f54eb73" providerId="LiveId" clId="{8ADC498B-4111-4D8B-A2BC-FECF66916645}" dt="2024-11-23T15:31:09.873" v="2839" actId="6264"/>
          <ac:spMkLst>
            <pc:docMk/>
            <pc:sldMk cId="3118122471" sldId="631"/>
            <ac:spMk id="11" creationId="{A67C19F2-D926-8D83-C4FD-4077C4D11659}"/>
          </ac:spMkLst>
        </pc:spChg>
        <pc:spChg chg="add del mod ord">
          <ac:chgData name="Nguyen Bich Ngoc" userId="66b5d03f9f54eb73" providerId="LiveId" clId="{8ADC498B-4111-4D8B-A2BC-FECF66916645}" dt="2024-11-23T15:31:09.873" v="2839" actId="6264"/>
          <ac:spMkLst>
            <pc:docMk/>
            <pc:sldMk cId="3118122471" sldId="631"/>
            <ac:spMk id="12" creationId="{3C855521-297F-C0A1-1AE1-78930A9E25D1}"/>
          </ac:spMkLst>
        </pc:spChg>
      </pc:sldChg>
      <pc:sldChg chg="addSp delSp modSp add del mod chgLayout">
        <pc:chgData name="Nguyen Bich Ngoc" userId="66b5d03f9f54eb73" providerId="LiveId" clId="{8ADC498B-4111-4D8B-A2BC-FECF66916645}" dt="2024-11-23T17:52:33.905" v="5778" actId="47"/>
        <pc:sldMkLst>
          <pc:docMk/>
          <pc:sldMk cId="1311342982" sldId="632"/>
        </pc:sldMkLst>
        <pc:spChg chg="mod ord">
          <ac:chgData name="Nguyen Bich Ngoc" userId="66b5d03f9f54eb73" providerId="LiveId" clId="{8ADC498B-4111-4D8B-A2BC-FECF66916645}" dt="2024-11-23T15:31:09.873" v="2839" actId="6264"/>
          <ac:spMkLst>
            <pc:docMk/>
            <pc:sldMk cId="1311342982" sldId="632"/>
            <ac:spMk id="2" creationId="{DCD50F31-9CE9-E3B7-4B43-78E928C4168D}"/>
          </ac:spMkLst>
        </pc:spChg>
        <pc:spChg chg="mod ord">
          <ac:chgData name="Nguyen Bich Ngoc" userId="66b5d03f9f54eb73" providerId="LiveId" clId="{8ADC498B-4111-4D8B-A2BC-FECF66916645}" dt="2024-11-23T15:31:09.873" v="2839" actId="6264"/>
          <ac:spMkLst>
            <pc:docMk/>
            <pc:sldMk cId="1311342982" sldId="632"/>
            <ac:spMk id="3" creationId="{62EF60E2-1AEE-F648-DC89-4E9E41ABE3ED}"/>
          </ac:spMkLst>
        </pc:spChg>
        <pc:spChg chg="mod ord">
          <ac:chgData name="Nguyen Bich Ngoc" userId="66b5d03f9f54eb73" providerId="LiveId" clId="{8ADC498B-4111-4D8B-A2BC-FECF66916645}" dt="2024-11-23T15:31:09.873" v="2839" actId="6264"/>
          <ac:spMkLst>
            <pc:docMk/>
            <pc:sldMk cId="1311342982" sldId="632"/>
            <ac:spMk id="4" creationId="{B7DA960B-5B57-A779-8021-8122FAFCF48D}"/>
          </ac:spMkLst>
        </pc:spChg>
        <pc:spChg chg="mod ord">
          <ac:chgData name="Nguyen Bich Ngoc" userId="66b5d03f9f54eb73" providerId="LiveId" clId="{8ADC498B-4111-4D8B-A2BC-FECF66916645}" dt="2024-11-23T15:31:09.873" v="2839" actId="6264"/>
          <ac:spMkLst>
            <pc:docMk/>
            <pc:sldMk cId="1311342982" sldId="632"/>
            <ac:spMk id="5" creationId="{9641EA18-AD2A-A1D3-27D2-4D3468AD08F4}"/>
          </ac:spMkLst>
        </pc:spChg>
        <pc:spChg chg="add del mod">
          <ac:chgData name="Nguyen Bich Ngoc" userId="66b5d03f9f54eb73" providerId="LiveId" clId="{8ADC498B-4111-4D8B-A2BC-FECF66916645}" dt="2024-11-23T15:31:09.873" v="2839" actId="6264"/>
          <ac:spMkLst>
            <pc:docMk/>
            <pc:sldMk cId="1311342982" sldId="632"/>
            <ac:spMk id="6" creationId="{DE038537-E541-83D2-FADD-480CB763D4BA}"/>
          </ac:spMkLst>
        </pc:spChg>
        <pc:spChg chg="add del mod">
          <ac:chgData name="Nguyen Bich Ngoc" userId="66b5d03f9f54eb73" providerId="LiveId" clId="{8ADC498B-4111-4D8B-A2BC-FECF66916645}" dt="2024-11-23T15:31:09.873" v="2839" actId="6264"/>
          <ac:spMkLst>
            <pc:docMk/>
            <pc:sldMk cId="1311342982" sldId="632"/>
            <ac:spMk id="7" creationId="{8F9AA118-2D80-36AE-2D2B-8FF8A2252294}"/>
          </ac:spMkLst>
        </pc:spChg>
        <pc:spChg chg="add del mod">
          <ac:chgData name="Nguyen Bich Ngoc" userId="66b5d03f9f54eb73" providerId="LiveId" clId="{8ADC498B-4111-4D8B-A2BC-FECF66916645}" dt="2024-11-23T15:31:09.873" v="2839" actId="6264"/>
          <ac:spMkLst>
            <pc:docMk/>
            <pc:sldMk cId="1311342982" sldId="632"/>
            <ac:spMk id="8" creationId="{8E7BA533-499D-8A58-8C83-C29B372CA957}"/>
          </ac:spMkLst>
        </pc:spChg>
        <pc:spChg chg="add del mod">
          <ac:chgData name="Nguyen Bich Ngoc" userId="66b5d03f9f54eb73" providerId="LiveId" clId="{8ADC498B-4111-4D8B-A2BC-FECF66916645}" dt="2024-11-23T15:31:09.873" v="2839" actId="6264"/>
          <ac:spMkLst>
            <pc:docMk/>
            <pc:sldMk cId="1311342982" sldId="632"/>
            <ac:spMk id="10" creationId="{20AB2BB0-82A0-FA1F-9328-099D1DAC24FC}"/>
          </ac:spMkLst>
        </pc:spChg>
        <pc:spChg chg="add del mod ord">
          <ac:chgData name="Nguyen Bich Ngoc" userId="66b5d03f9f54eb73" providerId="LiveId" clId="{8ADC498B-4111-4D8B-A2BC-FECF66916645}" dt="2024-11-23T15:31:09.873" v="2839" actId="6264"/>
          <ac:spMkLst>
            <pc:docMk/>
            <pc:sldMk cId="1311342982" sldId="632"/>
            <ac:spMk id="13" creationId="{8FC1BEF7-EEAF-D831-0622-D41E7D123FA4}"/>
          </ac:spMkLst>
        </pc:spChg>
      </pc:sldChg>
      <pc:sldChg chg="addSp delSp modSp add del mod chgLayout">
        <pc:chgData name="Nguyen Bich Ngoc" userId="66b5d03f9f54eb73" providerId="LiveId" clId="{8ADC498B-4111-4D8B-A2BC-FECF66916645}" dt="2024-11-23T17:52:33.905" v="5778" actId="47"/>
        <pc:sldMkLst>
          <pc:docMk/>
          <pc:sldMk cId="1507742536" sldId="634"/>
        </pc:sldMkLst>
        <pc:spChg chg="mod ord">
          <ac:chgData name="Nguyen Bich Ngoc" userId="66b5d03f9f54eb73" providerId="LiveId" clId="{8ADC498B-4111-4D8B-A2BC-FECF66916645}" dt="2024-11-23T15:31:09.873" v="2839" actId="6264"/>
          <ac:spMkLst>
            <pc:docMk/>
            <pc:sldMk cId="1507742536" sldId="634"/>
            <ac:spMk id="2" creationId="{15A29BC0-0DA1-2F29-846E-F31B66B18259}"/>
          </ac:spMkLst>
        </pc:spChg>
        <pc:spChg chg="mod ord">
          <ac:chgData name="Nguyen Bich Ngoc" userId="66b5d03f9f54eb73" providerId="LiveId" clId="{8ADC498B-4111-4D8B-A2BC-FECF66916645}" dt="2024-11-23T15:31:09.873" v="2839" actId="6264"/>
          <ac:spMkLst>
            <pc:docMk/>
            <pc:sldMk cId="1507742536" sldId="634"/>
            <ac:spMk id="3" creationId="{31A0116E-0974-BB74-90AB-DAA287A14AA9}"/>
          </ac:spMkLst>
        </pc:spChg>
        <pc:spChg chg="mod ord">
          <ac:chgData name="Nguyen Bich Ngoc" userId="66b5d03f9f54eb73" providerId="LiveId" clId="{8ADC498B-4111-4D8B-A2BC-FECF66916645}" dt="2024-11-23T15:31:09.873" v="2839" actId="6264"/>
          <ac:spMkLst>
            <pc:docMk/>
            <pc:sldMk cId="1507742536" sldId="634"/>
            <ac:spMk id="4" creationId="{AFAB8DE9-66A0-5CCF-2465-F42F5E20FD2D}"/>
          </ac:spMkLst>
        </pc:spChg>
        <pc:spChg chg="mod ord">
          <ac:chgData name="Nguyen Bich Ngoc" userId="66b5d03f9f54eb73" providerId="LiveId" clId="{8ADC498B-4111-4D8B-A2BC-FECF66916645}" dt="2024-11-23T15:31:09.873" v="2839" actId="6264"/>
          <ac:spMkLst>
            <pc:docMk/>
            <pc:sldMk cId="1507742536" sldId="634"/>
            <ac:spMk id="5" creationId="{7B5DCFAC-7B49-74DE-14E1-8A81CBC878AD}"/>
          </ac:spMkLst>
        </pc:spChg>
        <pc:spChg chg="add del mod">
          <ac:chgData name="Nguyen Bich Ngoc" userId="66b5d03f9f54eb73" providerId="LiveId" clId="{8ADC498B-4111-4D8B-A2BC-FECF66916645}" dt="2024-11-23T15:31:09.873" v="2839" actId="6264"/>
          <ac:spMkLst>
            <pc:docMk/>
            <pc:sldMk cId="1507742536" sldId="634"/>
            <ac:spMk id="7" creationId="{4C7336A5-97F7-1772-CA4A-1D08074610D7}"/>
          </ac:spMkLst>
        </pc:spChg>
        <pc:spChg chg="add del mod">
          <ac:chgData name="Nguyen Bich Ngoc" userId="66b5d03f9f54eb73" providerId="LiveId" clId="{8ADC498B-4111-4D8B-A2BC-FECF66916645}" dt="2024-11-23T15:31:09.873" v="2839" actId="6264"/>
          <ac:spMkLst>
            <pc:docMk/>
            <pc:sldMk cId="1507742536" sldId="634"/>
            <ac:spMk id="9" creationId="{A7E75DBC-436F-713D-614F-46CBD77CD134}"/>
          </ac:spMkLst>
        </pc:spChg>
        <pc:spChg chg="add del mod">
          <ac:chgData name="Nguyen Bich Ngoc" userId="66b5d03f9f54eb73" providerId="LiveId" clId="{8ADC498B-4111-4D8B-A2BC-FECF66916645}" dt="2024-11-23T15:31:09.873" v="2839" actId="6264"/>
          <ac:spMkLst>
            <pc:docMk/>
            <pc:sldMk cId="1507742536" sldId="634"/>
            <ac:spMk id="10" creationId="{1D966FE0-0E29-CD2A-1C76-21C3E5BE46C2}"/>
          </ac:spMkLst>
        </pc:spChg>
        <pc:spChg chg="add del mod">
          <ac:chgData name="Nguyen Bich Ngoc" userId="66b5d03f9f54eb73" providerId="LiveId" clId="{8ADC498B-4111-4D8B-A2BC-FECF66916645}" dt="2024-11-23T15:31:09.873" v="2839" actId="6264"/>
          <ac:spMkLst>
            <pc:docMk/>
            <pc:sldMk cId="1507742536" sldId="634"/>
            <ac:spMk id="11" creationId="{95C04D4B-398C-DBA4-E783-1728279CB66B}"/>
          </ac:spMkLst>
        </pc:spChg>
        <pc:spChg chg="add del mod ord">
          <ac:chgData name="Nguyen Bich Ngoc" userId="66b5d03f9f54eb73" providerId="LiveId" clId="{8ADC498B-4111-4D8B-A2BC-FECF66916645}" dt="2024-11-23T15:31:09.873" v="2839" actId="6264"/>
          <ac:spMkLst>
            <pc:docMk/>
            <pc:sldMk cId="1507742536" sldId="634"/>
            <ac:spMk id="12" creationId="{3615B476-B456-AB33-CE3A-BC5EA1FFD59B}"/>
          </ac:spMkLst>
        </pc:spChg>
      </pc:sldChg>
      <pc:sldChg chg="addSp delSp modSp add del mod chgLayout">
        <pc:chgData name="Nguyen Bich Ngoc" userId="66b5d03f9f54eb73" providerId="LiveId" clId="{8ADC498B-4111-4D8B-A2BC-FECF66916645}" dt="2024-11-23T17:52:33.905" v="5778" actId="47"/>
        <pc:sldMkLst>
          <pc:docMk/>
          <pc:sldMk cId="115948773" sldId="635"/>
        </pc:sldMkLst>
        <pc:spChg chg="mod ord">
          <ac:chgData name="Nguyen Bich Ngoc" userId="66b5d03f9f54eb73" providerId="LiveId" clId="{8ADC498B-4111-4D8B-A2BC-FECF66916645}" dt="2024-11-23T15:31:09.873" v="2839" actId="6264"/>
          <ac:spMkLst>
            <pc:docMk/>
            <pc:sldMk cId="115948773" sldId="635"/>
            <ac:spMk id="2" creationId="{F181B03C-D8F9-F95F-ED71-E1C817EC8A6F}"/>
          </ac:spMkLst>
        </pc:spChg>
        <pc:spChg chg="mod ord">
          <ac:chgData name="Nguyen Bich Ngoc" userId="66b5d03f9f54eb73" providerId="LiveId" clId="{8ADC498B-4111-4D8B-A2BC-FECF66916645}" dt="2024-11-23T15:31:09.873" v="2839" actId="6264"/>
          <ac:spMkLst>
            <pc:docMk/>
            <pc:sldMk cId="115948773" sldId="635"/>
            <ac:spMk id="3" creationId="{2DE67713-1F5E-F3B1-2EBB-5F1F93095268}"/>
          </ac:spMkLst>
        </pc:spChg>
        <pc:spChg chg="mod ord">
          <ac:chgData name="Nguyen Bich Ngoc" userId="66b5d03f9f54eb73" providerId="LiveId" clId="{8ADC498B-4111-4D8B-A2BC-FECF66916645}" dt="2024-11-23T15:31:09.873" v="2839" actId="6264"/>
          <ac:spMkLst>
            <pc:docMk/>
            <pc:sldMk cId="115948773" sldId="635"/>
            <ac:spMk id="4" creationId="{230EE8E7-E5B0-E4D5-5D16-A00440C5ADEB}"/>
          </ac:spMkLst>
        </pc:spChg>
        <pc:spChg chg="mod ord">
          <ac:chgData name="Nguyen Bich Ngoc" userId="66b5d03f9f54eb73" providerId="LiveId" clId="{8ADC498B-4111-4D8B-A2BC-FECF66916645}" dt="2024-11-23T15:31:09.873" v="2839" actId="6264"/>
          <ac:spMkLst>
            <pc:docMk/>
            <pc:sldMk cId="115948773" sldId="635"/>
            <ac:spMk id="5" creationId="{469E2D7D-96D9-46E0-CDF2-CEE58DA37229}"/>
          </ac:spMkLst>
        </pc:spChg>
        <pc:spChg chg="add del mod">
          <ac:chgData name="Nguyen Bich Ngoc" userId="66b5d03f9f54eb73" providerId="LiveId" clId="{8ADC498B-4111-4D8B-A2BC-FECF66916645}" dt="2024-11-23T15:31:09.873" v="2839" actId="6264"/>
          <ac:spMkLst>
            <pc:docMk/>
            <pc:sldMk cId="115948773" sldId="635"/>
            <ac:spMk id="6" creationId="{15B24044-2224-2597-A14B-32F708938E53}"/>
          </ac:spMkLst>
        </pc:spChg>
        <pc:spChg chg="add del mod">
          <ac:chgData name="Nguyen Bich Ngoc" userId="66b5d03f9f54eb73" providerId="LiveId" clId="{8ADC498B-4111-4D8B-A2BC-FECF66916645}" dt="2024-11-23T15:31:09.873" v="2839" actId="6264"/>
          <ac:spMkLst>
            <pc:docMk/>
            <pc:sldMk cId="115948773" sldId="635"/>
            <ac:spMk id="9" creationId="{661938EB-D93A-7C3F-02FE-1F4604B3C819}"/>
          </ac:spMkLst>
        </pc:spChg>
        <pc:spChg chg="add del mod">
          <ac:chgData name="Nguyen Bich Ngoc" userId="66b5d03f9f54eb73" providerId="LiveId" clId="{8ADC498B-4111-4D8B-A2BC-FECF66916645}" dt="2024-11-23T15:31:09.873" v="2839" actId="6264"/>
          <ac:spMkLst>
            <pc:docMk/>
            <pc:sldMk cId="115948773" sldId="635"/>
            <ac:spMk id="10" creationId="{76ED36DC-01D3-F540-93B5-08C98BD3429F}"/>
          </ac:spMkLst>
        </pc:spChg>
        <pc:spChg chg="add del mod">
          <ac:chgData name="Nguyen Bich Ngoc" userId="66b5d03f9f54eb73" providerId="LiveId" clId="{8ADC498B-4111-4D8B-A2BC-FECF66916645}" dt="2024-11-23T15:31:09.873" v="2839" actId="6264"/>
          <ac:spMkLst>
            <pc:docMk/>
            <pc:sldMk cId="115948773" sldId="635"/>
            <ac:spMk id="11" creationId="{F095EED8-670C-5155-3F47-643C80A1BA5C}"/>
          </ac:spMkLst>
        </pc:spChg>
        <pc:spChg chg="add del mod ord">
          <ac:chgData name="Nguyen Bich Ngoc" userId="66b5d03f9f54eb73" providerId="LiveId" clId="{8ADC498B-4111-4D8B-A2BC-FECF66916645}" dt="2024-11-23T15:31:09.873" v="2839" actId="6264"/>
          <ac:spMkLst>
            <pc:docMk/>
            <pc:sldMk cId="115948773" sldId="635"/>
            <ac:spMk id="12" creationId="{BE56596D-8C4B-FA67-F917-5E1077F5627C}"/>
          </ac:spMkLst>
        </pc:spChg>
      </pc:sldChg>
      <pc:sldChg chg="addSp delSp modSp mod chgLayout">
        <pc:chgData name="Nguyen Bich Ngoc" userId="66b5d03f9f54eb73" providerId="LiveId" clId="{8ADC498B-4111-4D8B-A2BC-FECF66916645}" dt="2024-11-23T20:55:36.798" v="7491" actId="1076"/>
        <pc:sldMkLst>
          <pc:docMk/>
          <pc:sldMk cId="282898624" sldId="650"/>
        </pc:sldMkLst>
        <pc:spChg chg="mod ord">
          <ac:chgData name="Nguyen Bich Ngoc" userId="66b5d03f9f54eb73" providerId="LiveId" clId="{8ADC498B-4111-4D8B-A2BC-FECF66916645}" dt="2024-11-23T15:31:09.873" v="2839" actId="6264"/>
          <ac:spMkLst>
            <pc:docMk/>
            <pc:sldMk cId="282898624" sldId="650"/>
            <ac:spMk id="2" creationId="{3C61B045-70F4-7099-07BA-763DC8018834}"/>
          </ac:spMkLst>
        </pc:spChg>
        <pc:spChg chg="mod ord">
          <ac:chgData name="Nguyen Bich Ngoc" userId="66b5d03f9f54eb73" providerId="LiveId" clId="{8ADC498B-4111-4D8B-A2BC-FECF66916645}" dt="2024-11-23T15:31:09.873" v="2839" actId="6264"/>
          <ac:spMkLst>
            <pc:docMk/>
            <pc:sldMk cId="282898624" sldId="650"/>
            <ac:spMk id="3" creationId="{538705A5-94CF-8FAB-433C-CD32781C7718}"/>
          </ac:spMkLst>
        </pc:spChg>
        <pc:spChg chg="mod ord">
          <ac:chgData name="Nguyen Bich Ngoc" userId="66b5d03f9f54eb73" providerId="LiveId" clId="{8ADC498B-4111-4D8B-A2BC-FECF66916645}" dt="2024-11-23T15:31:09.873" v="2839" actId="6264"/>
          <ac:spMkLst>
            <pc:docMk/>
            <pc:sldMk cId="282898624" sldId="650"/>
            <ac:spMk id="4" creationId="{C6EEBE13-BF94-EC26-44AC-8EA2B34C3A68}"/>
          </ac:spMkLst>
        </pc:spChg>
        <pc:spChg chg="del mod ord">
          <ac:chgData name="Nguyen Bich Ngoc" userId="66b5d03f9f54eb73" providerId="LiveId" clId="{8ADC498B-4111-4D8B-A2BC-FECF66916645}" dt="2024-11-23T20:55:21.032" v="7486" actId="478"/>
          <ac:spMkLst>
            <pc:docMk/>
            <pc:sldMk cId="282898624" sldId="650"/>
            <ac:spMk id="5" creationId="{3D4CB757-8791-72C2-BB57-F2294C7508F6}"/>
          </ac:spMkLst>
        </pc:spChg>
        <pc:spChg chg="mod ord">
          <ac:chgData name="Nguyen Bich Ngoc" userId="66b5d03f9f54eb73" providerId="LiveId" clId="{8ADC498B-4111-4D8B-A2BC-FECF66916645}" dt="2024-11-23T15:31:09.873" v="2839" actId="6264"/>
          <ac:spMkLst>
            <pc:docMk/>
            <pc:sldMk cId="282898624" sldId="650"/>
            <ac:spMk id="6" creationId="{CCB2F8E1-CC3E-F6D1-2C75-044AE50EAC03}"/>
          </ac:spMkLst>
        </pc:spChg>
        <pc:spChg chg="add del mod">
          <ac:chgData name="Nguyen Bich Ngoc" userId="66b5d03f9f54eb73" providerId="LiveId" clId="{8ADC498B-4111-4D8B-A2BC-FECF66916645}" dt="2024-11-23T15:31:09.873" v="2839" actId="6264"/>
          <ac:spMkLst>
            <pc:docMk/>
            <pc:sldMk cId="282898624" sldId="650"/>
            <ac:spMk id="8" creationId="{84CC65A2-5464-DF8A-F0DE-508F33D5142A}"/>
          </ac:spMkLst>
        </pc:spChg>
        <pc:spChg chg="add del mod">
          <ac:chgData name="Nguyen Bich Ngoc" userId="66b5d03f9f54eb73" providerId="LiveId" clId="{8ADC498B-4111-4D8B-A2BC-FECF66916645}" dt="2024-11-23T15:31:09.873" v="2839" actId="6264"/>
          <ac:spMkLst>
            <pc:docMk/>
            <pc:sldMk cId="282898624" sldId="650"/>
            <ac:spMk id="9" creationId="{DC21B1DC-4D54-AA07-9FAE-BFB454A9AD87}"/>
          </ac:spMkLst>
        </pc:spChg>
        <pc:spChg chg="add del mod">
          <ac:chgData name="Nguyen Bich Ngoc" userId="66b5d03f9f54eb73" providerId="LiveId" clId="{8ADC498B-4111-4D8B-A2BC-FECF66916645}" dt="2024-11-23T20:55:25.907" v="7488" actId="478"/>
          <ac:spMkLst>
            <pc:docMk/>
            <pc:sldMk cId="282898624" sldId="650"/>
            <ac:spMk id="9" creationId="{E7190BAD-4EC9-8FEA-1865-AACB246A247B}"/>
          </ac:spMkLst>
        </pc:spChg>
        <pc:spChg chg="add del mod">
          <ac:chgData name="Nguyen Bich Ngoc" userId="66b5d03f9f54eb73" providerId="LiveId" clId="{8ADC498B-4111-4D8B-A2BC-FECF66916645}" dt="2024-11-23T15:31:09.873" v="2839" actId="6264"/>
          <ac:spMkLst>
            <pc:docMk/>
            <pc:sldMk cId="282898624" sldId="650"/>
            <ac:spMk id="10" creationId="{63FEB90E-6E69-C0CB-66C2-B3B2689DDBE6}"/>
          </ac:spMkLst>
        </pc:spChg>
        <pc:spChg chg="add mod">
          <ac:chgData name="Nguyen Bich Ngoc" userId="66b5d03f9f54eb73" providerId="LiveId" clId="{8ADC498B-4111-4D8B-A2BC-FECF66916645}" dt="2024-11-23T20:55:22.719" v="7487"/>
          <ac:spMkLst>
            <pc:docMk/>
            <pc:sldMk cId="282898624" sldId="650"/>
            <ac:spMk id="10" creationId="{932CAC62-BE2A-726F-5633-FCEB958BA92A}"/>
          </ac:spMkLst>
        </pc:spChg>
        <pc:spChg chg="add del mod">
          <ac:chgData name="Nguyen Bich Ngoc" userId="66b5d03f9f54eb73" providerId="LiveId" clId="{8ADC498B-4111-4D8B-A2BC-FECF66916645}" dt="2024-11-23T15:31:09.873" v="2839" actId="6264"/>
          <ac:spMkLst>
            <pc:docMk/>
            <pc:sldMk cId="282898624" sldId="650"/>
            <ac:spMk id="11" creationId="{F20BA85C-158C-7C15-5992-885C3A8B1C74}"/>
          </ac:spMkLst>
        </pc:spChg>
        <pc:spChg chg="add mod">
          <ac:chgData name="Nguyen Bich Ngoc" userId="66b5d03f9f54eb73" providerId="LiveId" clId="{8ADC498B-4111-4D8B-A2BC-FECF66916645}" dt="2024-11-23T20:55:36.798" v="7491" actId="1076"/>
          <ac:spMkLst>
            <pc:docMk/>
            <pc:sldMk cId="282898624" sldId="650"/>
            <ac:spMk id="12" creationId="{5704411A-4A2E-0021-71C0-40D385AF1574}"/>
          </ac:spMkLst>
        </pc:spChg>
        <pc:spChg chg="add del mod">
          <ac:chgData name="Nguyen Bich Ngoc" userId="66b5d03f9f54eb73" providerId="LiveId" clId="{8ADC498B-4111-4D8B-A2BC-FECF66916645}" dt="2024-11-23T15:31:09.873" v="2839" actId="6264"/>
          <ac:spMkLst>
            <pc:docMk/>
            <pc:sldMk cId="282898624" sldId="650"/>
            <ac:spMk id="12" creationId="{69C5E2D2-AD65-F083-2B36-4A81ADD05DA5}"/>
          </ac:spMkLst>
        </pc:spChg>
        <pc:picChg chg="del mod">
          <ac:chgData name="Nguyen Bich Ngoc" userId="66b5d03f9f54eb73" providerId="LiveId" clId="{8ADC498B-4111-4D8B-A2BC-FECF66916645}" dt="2024-11-23T20:55:17.391" v="7485" actId="478"/>
          <ac:picMkLst>
            <pc:docMk/>
            <pc:sldMk cId="282898624" sldId="650"/>
            <ac:picMk id="7" creationId="{B7164781-EB89-2654-F620-61E9E9FEFCE4}"/>
          </ac:picMkLst>
        </pc:picChg>
        <pc:picChg chg="add mod">
          <ac:chgData name="Nguyen Bich Ngoc" userId="66b5d03f9f54eb73" providerId="LiveId" clId="{8ADC498B-4111-4D8B-A2BC-FECF66916645}" dt="2024-11-23T20:55:33.173" v="7490" actId="1076"/>
          <ac:picMkLst>
            <pc:docMk/>
            <pc:sldMk cId="282898624" sldId="650"/>
            <ac:picMk id="11" creationId="{7A3509F0-AAB0-71D5-0637-BA098C2D191E}"/>
          </ac:picMkLst>
        </pc:picChg>
      </pc:sldChg>
      <pc:sldChg chg="addSp delSp modSp del mod chgLayout">
        <pc:chgData name="Nguyen Bich Ngoc" userId="66b5d03f9f54eb73" providerId="LiveId" clId="{8ADC498B-4111-4D8B-A2BC-FECF66916645}" dt="2024-11-23T21:01:35.585" v="7521" actId="47"/>
        <pc:sldMkLst>
          <pc:docMk/>
          <pc:sldMk cId="3494123246" sldId="651"/>
        </pc:sldMkLst>
        <pc:spChg chg="mod ord">
          <ac:chgData name="Nguyen Bich Ngoc" userId="66b5d03f9f54eb73" providerId="LiveId" clId="{8ADC498B-4111-4D8B-A2BC-FECF66916645}" dt="2024-11-23T15:31:09.873" v="2839" actId="6264"/>
          <ac:spMkLst>
            <pc:docMk/>
            <pc:sldMk cId="3494123246" sldId="651"/>
            <ac:spMk id="2" creationId="{6A87357A-BC17-335C-BD67-780801D58348}"/>
          </ac:spMkLst>
        </pc:spChg>
        <pc:spChg chg="mod ord">
          <ac:chgData name="Nguyen Bich Ngoc" userId="66b5d03f9f54eb73" providerId="LiveId" clId="{8ADC498B-4111-4D8B-A2BC-FECF66916645}" dt="2024-11-23T15:31:09.873" v="2839" actId="6264"/>
          <ac:spMkLst>
            <pc:docMk/>
            <pc:sldMk cId="3494123246" sldId="651"/>
            <ac:spMk id="3" creationId="{37F573EE-553C-D845-EC93-8E7629D07E23}"/>
          </ac:spMkLst>
        </pc:spChg>
        <pc:spChg chg="mod ord">
          <ac:chgData name="Nguyen Bich Ngoc" userId="66b5d03f9f54eb73" providerId="LiveId" clId="{8ADC498B-4111-4D8B-A2BC-FECF66916645}" dt="2024-11-23T15:31:09.873" v="2839" actId="6264"/>
          <ac:spMkLst>
            <pc:docMk/>
            <pc:sldMk cId="3494123246" sldId="651"/>
            <ac:spMk id="4" creationId="{3041089A-8A7C-4015-1D72-89ED6E1AD4DF}"/>
          </ac:spMkLst>
        </pc:spChg>
        <pc:spChg chg="mod ord">
          <ac:chgData name="Nguyen Bich Ngoc" userId="66b5d03f9f54eb73" providerId="LiveId" clId="{8ADC498B-4111-4D8B-A2BC-FECF66916645}" dt="2024-11-23T15:31:09.873" v="2839" actId="6264"/>
          <ac:spMkLst>
            <pc:docMk/>
            <pc:sldMk cId="3494123246" sldId="651"/>
            <ac:spMk id="5" creationId="{1ED4536A-EC8A-0CAC-A769-949F636805DF}"/>
          </ac:spMkLst>
        </pc:spChg>
        <pc:spChg chg="mod ord">
          <ac:chgData name="Nguyen Bich Ngoc" userId="66b5d03f9f54eb73" providerId="LiveId" clId="{8ADC498B-4111-4D8B-A2BC-FECF66916645}" dt="2024-11-23T15:31:09.873" v="2839" actId="6264"/>
          <ac:spMkLst>
            <pc:docMk/>
            <pc:sldMk cId="3494123246" sldId="651"/>
            <ac:spMk id="6" creationId="{D44CACB1-8931-56C7-B401-64B9C65BBBDE}"/>
          </ac:spMkLst>
        </pc:spChg>
        <pc:spChg chg="add del mod">
          <ac:chgData name="Nguyen Bich Ngoc" userId="66b5d03f9f54eb73" providerId="LiveId" clId="{8ADC498B-4111-4D8B-A2BC-FECF66916645}" dt="2024-11-23T15:31:09.873" v="2839" actId="6264"/>
          <ac:spMkLst>
            <pc:docMk/>
            <pc:sldMk cId="3494123246" sldId="651"/>
            <ac:spMk id="7" creationId="{60801ACF-781B-A0E6-12D0-64863E611BF3}"/>
          </ac:spMkLst>
        </pc:spChg>
        <pc:spChg chg="add del mod">
          <ac:chgData name="Nguyen Bich Ngoc" userId="66b5d03f9f54eb73" providerId="LiveId" clId="{8ADC498B-4111-4D8B-A2BC-FECF66916645}" dt="2024-11-23T15:31:09.873" v="2839" actId="6264"/>
          <ac:spMkLst>
            <pc:docMk/>
            <pc:sldMk cId="3494123246" sldId="651"/>
            <ac:spMk id="8" creationId="{AC0CD995-87E5-CAD5-2F8F-675E923CDAE7}"/>
          </ac:spMkLst>
        </pc:spChg>
        <pc:spChg chg="add del mod">
          <ac:chgData name="Nguyen Bich Ngoc" userId="66b5d03f9f54eb73" providerId="LiveId" clId="{8ADC498B-4111-4D8B-A2BC-FECF66916645}" dt="2024-11-23T15:31:09.873" v="2839" actId="6264"/>
          <ac:spMkLst>
            <pc:docMk/>
            <pc:sldMk cId="3494123246" sldId="651"/>
            <ac:spMk id="9" creationId="{23B984FC-F29E-2E90-D55B-2C178489BFDD}"/>
          </ac:spMkLst>
        </pc:spChg>
        <pc:spChg chg="add del mod">
          <ac:chgData name="Nguyen Bich Ngoc" userId="66b5d03f9f54eb73" providerId="LiveId" clId="{8ADC498B-4111-4D8B-A2BC-FECF66916645}" dt="2024-11-23T15:31:09.873" v="2839" actId="6264"/>
          <ac:spMkLst>
            <pc:docMk/>
            <pc:sldMk cId="3494123246" sldId="651"/>
            <ac:spMk id="10" creationId="{AE93D92B-6F11-C5A1-5C0A-CD354D1CEC2C}"/>
          </ac:spMkLst>
        </pc:spChg>
        <pc:spChg chg="add del mod">
          <ac:chgData name="Nguyen Bich Ngoc" userId="66b5d03f9f54eb73" providerId="LiveId" clId="{8ADC498B-4111-4D8B-A2BC-FECF66916645}" dt="2024-11-23T15:31:09.873" v="2839" actId="6264"/>
          <ac:spMkLst>
            <pc:docMk/>
            <pc:sldMk cId="3494123246" sldId="651"/>
            <ac:spMk id="11" creationId="{B130039A-2198-0C5C-DC98-70EBA58476F2}"/>
          </ac:spMkLst>
        </pc:spChg>
      </pc:sldChg>
      <pc:sldChg chg="addSp delSp modSp add del mod chgLayout">
        <pc:chgData name="Nguyen Bich Ngoc" userId="66b5d03f9f54eb73" providerId="LiveId" clId="{8ADC498B-4111-4D8B-A2BC-FECF66916645}" dt="2024-11-23T19:25:50.967" v="6387"/>
        <pc:sldMkLst>
          <pc:docMk/>
          <pc:sldMk cId="4103516677" sldId="663"/>
        </pc:sldMkLst>
        <pc:spChg chg="mod ord">
          <ac:chgData name="Nguyen Bich Ngoc" userId="66b5d03f9f54eb73" providerId="LiveId" clId="{8ADC498B-4111-4D8B-A2BC-FECF66916645}" dt="2024-11-23T19:25:50.967" v="6387"/>
          <ac:spMkLst>
            <pc:docMk/>
            <pc:sldMk cId="4103516677" sldId="663"/>
            <ac:spMk id="2" creationId="{5525D625-E20B-621E-2159-1C375161DA46}"/>
          </ac:spMkLst>
        </pc:spChg>
        <pc:spChg chg="mod ord">
          <ac:chgData name="Nguyen Bich Ngoc" userId="66b5d03f9f54eb73" providerId="LiveId" clId="{8ADC498B-4111-4D8B-A2BC-FECF66916645}" dt="2024-11-23T15:31:09.873" v="2839" actId="6264"/>
          <ac:spMkLst>
            <pc:docMk/>
            <pc:sldMk cId="4103516677" sldId="663"/>
            <ac:spMk id="3" creationId="{15E19FF7-3740-2C1F-8A44-EE92C57783F7}"/>
          </ac:spMkLst>
        </pc:spChg>
        <pc:spChg chg="mod ord">
          <ac:chgData name="Nguyen Bich Ngoc" userId="66b5d03f9f54eb73" providerId="LiveId" clId="{8ADC498B-4111-4D8B-A2BC-FECF66916645}" dt="2024-11-23T15:31:09.873" v="2839" actId="6264"/>
          <ac:spMkLst>
            <pc:docMk/>
            <pc:sldMk cId="4103516677" sldId="663"/>
            <ac:spMk id="5" creationId="{7C2DE228-AB9C-005E-201E-F0E1DAEB7F54}"/>
          </ac:spMkLst>
        </pc:spChg>
        <pc:spChg chg="mod ord">
          <ac:chgData name="Nguyen Bich Ngoc" userId="66b5d03f9f54eb73" providerId="LiveId" clId="{8ADC498B-4111-4D8B-A2BC-FECF66916645}" dt="2024-11-23T15:31:09.873" v="2839" actId="6264"/>
          <ac:spMkLst>
            <pc:docMk/>
            <pc:sldMk cId="4103516677" sldId="663"/>
            <ac:spMk id="9" creationId="{639D810F-2505-6800-F8B6-86334DA556A0}"/>
          </ac:spMkLst>
        </pc:spChg>
        <pc:spChg chg="add del mod">
          <ac:chgData name="Nguyen Bich Ngoc" userId="66b5d03f9f54eb73" providerId="LiveId" clId="{8ADC498B-4111-4D8B-A2BC-FECF66916645}" dt="2024-11-23T15:31:09.873" v="2839" actId="6264"/>
          <ac:spMkLst>
            <pc:docMk/>
            <pc:sldMk cId="4103516677" sldId="663"/>
            <ac:spMk id="10" creationId="{BAA7E4B1-FF81-9071-D368-ACD1E57321B5}"/>
          </ac:spMkLst>
        </pc:spChg>
        <pc:spChg chg="add del mod">
          <ac:chgData name="Nguyen Bich Ngoc" userId="66b5d03f9f54eb73" providerId="LiveId" clId="{8ADC498B-4111-4D8B-A2BC-FECF66916645}" dt="2024-11-23T15:31:09.873" v="2839" actId="6264"/>
          <ac:spMkLst>
            <pc:docMk/>
            <pc:sldMk cId="4103516677" sldId="663"/>
            <ac:spMk id="11" creationId="{3FF69721-EF2B-46DA-1629-2C01A5473E71}"/>
          </ac:spMkLst>
        </pc:spChg>
        <pc:spChg chg="add del mod">
          <ac:chgData name="Nguyen Bich Ngoc" userId="66b5d03f9f54eb73" providerId="LiveId" clId="{8ADC498B-4111-4D8B-A2BC-FECF66916645}" dt="2024-11-23T15:31:09.873" v="2839" actId="6264"/>
          <ac:spMkLst>
            <pc:docMk/>
            <pc:sldMk cId="4103516677" sldId="663"/>
            <ac:spMk id="12" creationId="{1F5E4EC2-710C-5450-93F3-CD81981C2851}"/>
          </ac:spMkLst>
        </pc:spChg>
        <pc:spChg chg="add del mod">
          <ac:chgData name="Nguyen Bich Ngoc" userId="66b5d03f9f54eb73" providerId="LiveId" clId="{8ADC498B-4111-4D8B-A2BC-FECF66916645}" dt="2024-11-23T15:31:09.873" v="2839" actId="6264"/>
          <ac:spMkLst>
            <pc:docMk/>
            <pc:sldMk cId="4103516677" sldId="663"/>
            <ac:spMk id="21" creationId="{6228B8A0-AA38-0AB1-4A3A-41F95D063FCF}"/>
          </ac:spMkLst>
        </pc:spChg>
        <pc:spChg chg="add del mod ord">
          <ac:chgData name="Nguyen Bich Ngoc" userId="66b5d03f9f54eb73" providerId="LiveId" clId="{8ADC498B-4111-4D8B-A2BC-FECF66916645}" dt="2024-11-23T15:31:09.873" v="2839" actId="6264"/>
          <ac:spMkLst>
            <pc:docMk/>
            <pc:sldMk cId="4103516677" sldId="663"/>
            <ac:spMk id="22" creationId="{A0A6E7A6-DF91-245F-9274-149AF495D97F}"/>
          </ac:spMkLst>
        </pc:spChg>
      </pc:sldChg>
      <pc:sldChg chg="addSp delSp modSp mod ord chgLayout">
        <pc:chgData name="Nguyen Bich Ngoc" userId="66b5d03f9f54eb73" providerId="LiveId" clId="{8ADC498B-4111-4D8B-A2BC-FECF66916645}" dt="2024-11-23T19:25:44.233" v="6386"/>
        <pc:sldMkLst>
          <pc:docMk/>
          <pc:sldMk cId="2329230697" sldId="665"/>
        </pc:sldMkLst>
        <pc:spChg chg="mod ord">
          <ac:chgData name="Nguyen Bich Ngoc" userId="66b5d03f9f54eb73" providerId="LiveId" clId="{8ADC498B-4111-4D8B-A2BC-FECF66916645}" dt="2024-11-23T19:25:44.233" v="6386"/>
          <ac:spMkLst>
            <pc:docMk/>
            <pc:sldMk cId="2329230697" sldId="665"/>
            <ac:spMk id="2" creationId="{3294BBB1-D1C3-C08F-7C15-CCAF3608F48B}"/>
          </ac:spMkLst>
        </pc:spChg>
        <pc:spChg chg="mod ord">
          <ac:chgData name="Nguyen Bich Ngoc" userId="66b5d03f9f54eb73" providerId="LiveId" clId="{8ADC498B-4111-4D8B-A2BC-FECF66916645}" dt="2024-11-23T15:31:09.873" v="2839" actId="6264"/>
          <ac:spMkLst>
            <pc:docMk/>
            <pc:sldMk cId="2329230697" sldId="665"/>
            <ac:spMk id="3" creationId="{6A018A64-881D-BC72-8701-5FE7BA067D17}"/>
          </ac:spMkLst>
        </pc:spChg>
        <pc:spChg chg="mod ord">
          <ac:chgData name="Nguyen Bich Ngoc" userId="66b5d03f9f54eb73" providerId="LiveId" clId="{8ADC498B-4111-4D8B-A2BC-FECF66916645}" dt="2024-11-23T15:31:09.873" v="2839" actId="6264"/>
          <ac:spMkLst>
            <pc:docMk/>
            <pc:sldMk cId="2329230697" sldId="665"/>
            <ac:spMk id="4" creationId="{7BD41810-4502-A515-DEF0-DB0E18FB7001}"/>
          </ac:spMkLst>
        </pc:spChg>
        <pc:spChg chg="mod ord">
          <ac:chgData name="Nguyen Bich Ngoc" userId="66b5d03f9f54eb73" providerId="LiveId" clId="{8ADC498B-4111-4D8B-A2BC-FECF66916645}" dt="2024-11-23T15:31:09.873" v="2839" actId="6264"/>
          <ac:spMkLst>
            <pc:docMk/>
            <pc:sldMk cId="2329230697" sldId="665"/>
            <ac:spMk id="5" creationId="{5D8CDDD7-2DC0-F574-4862-FE1DA4575A4D}"/>
          </ac:spMkLst>
        </pc:spChg>
        <pc:spChg chg="add del mod">
          <ac:chgData name="Nguyen Bich Ngoc" userId="66b5d03f9f54eb73" providerId="LiveId" clId="{8ADC498B-4111-4D8B-A2BC-FECF66916645}" dt="2024-11-23T15:31:09.873" v="2839" actId="6264"/>
          <ac:spMkLst>
            <pc:docMk/>
            <pc:sldMk cId="2329230697" sldId="665"/>
            <ac:spMk id="6" creationId="{0C1FFEED-73F8-030E-3FE1-92661A86FDA2}"/>
          </ac:spMkLst>
        </pc:spChg>
        <pc:spChg chg="add del mod">
          <ac:chgData name="Nguyen Bich Ngoc" userId="66b5d03f9f54eb73" providerId="LiveId" clId="{8ADC498B-4111-4D8B-A2BC-FECF66916645}" dt="2024-11-23T15:31:09.873" v="2839" actId="6264"/>
          <ac:spMkLst>
            <pc:docMk/>
            <pc:sldMk cId="2329230697" sldId="665"/>
            <ac:spMk id="7" creationId="{59E339A3-B320-E493-683D-EA66FC48604D}"/>
          </ac:spMkLst>
        </pc:spChg>
        <pc:spChg chg="add del mod">
          <ac:chgData name="Nguyen Bich Ngoc" userId="66b5d03f9f54eb73" providerId="LiveId" clId="{8ADC498B-4111-4D8B-A2BC-FECF66916645}" dt="2024-11-23T15:31:09.873" v="2839" actId="6264"/>
          <ac:spMkLst>
            <pc:docMk/>
            <pc:sldMk cId="2329230697" sldId="665"/>
            <ac:spMk id="9" creationId="{A5AD0C1F-748A-7143-70FC-0634F93DB2D4}"/>
          </ac:spMkLst>
        </pc:spChg>
        <pc:spChg chg="add del mod">
          <ac:chgData name="Nguyen Bich Ngoc" userId="66b5d03f9f54eb73" providerId="LiveId" clId="{8ADC498B-4111-4D8B-A2BC-FECF66916645}" dt="2024-11-23T15:31:09.873" v="2839" actId="6264"/>
          <ac:spMkLst>
            <pc:docMk/>
            <pc:sldMk cId="2329230697" sldId="665"/>
            <ac:spMk id="10" creationId="{E0B91E0C-D36B-784A-D775-842F41263CD3}"/>
          </ac:spMkLst>
        </pc:spChg>
        <pc:spChg chg="add del mod ord">
          <ac:chgData name="Nguyen Bich Ngoc" userId="66b5d03f9f54eb73" providerId="LiveId" clId="{8ADC498B-4111-4D8B-A2BC-FECF66916645}" dt="2024-11-23T15:31:09.873" v="2839" actId="6264"/>
          <ac:spMkLst>
            <pc:docMk/>
            <pc:sldMk cId="2329230697" sldId="665"/>
            <ac:spMk id="12" creationId="{B30E502A-D387-4B70-265D-49BFDF98CC7A}"/>
          </ac:spMkLst>
        </pc:spChg>
      </pc:sldChg>
      <pc:sldChg chg="addSp delSp modSp mod chgLayout">
        <pc:chgData name="Nguyen Bich Ngoc" userId="66b5d03f9f54eb73" providerId="LiveId" clId="{8ADC498B-4111-4D8B-A2BC-FECF66916645}" dt="2024-11-23T15:31:09.873" v="2839" actId="6264"/>
        <pc:sldMkLst>
          <pc:docMk/>
          <pc:sldMk cId="2327857728" sldId="666"/>
        </pc:sldMkLst>
        <pc:spChg chg="mod ord">
          <ac:chgData name="Nguyen Bich Ngoc" userId="66b5d03f9f54eb73" providerId="LiveId" clId="{8ADC498B-4111-4D8B-A2BC-FECF66916645}" dt="2024-11-23T15:31:09.873" v="2839" actId="6264"/>
          <ac:spMkLst>
            <pc:docMk/>
            <pc:sldMk cId="2327857728" sldId="666"/>
            <ac:spMk id="2" creationId="{07882FB9-2F6A-8622-594F-9D9E089EBFF4}"/>
          </ac:spMkLst>
        </pc:spChg>
        <pc:spChg chg="mod ord">
          <ac:chgData name="Nguyen Bich Ngoc" userId="66b5d03f9f54eb73" providerId="LiveId" clId="{8ADC498B-4111-4D8B-A2BC-FECF66916645}" dt="2024-11-23T15:31:09.873" v="2839" actId="6264"/>
          <ac:spMkLst>
            <pc:docMk/>
            <pc:sldMk cId="2327857728" sldId="666"/>
            <ac:spMk id="3" creationId="{7A147D4D-0820-E7FE-7322-2A8006B17E76}"/>
          </ac:spMkLst>
        </pc:spChg>
        <pc:spChg chg="mod ord">
          <ac:chgData name="Nguyen Bich Ngoc" userId="66b5d03f9f54eb73" providerId="LiveId" clId="{8ADC498B-4111-4D8B-A2BC-FECF66916645}" dt="2024-11-23T15:31:09.873" v="2839" actId="6264"/>
          <ac:spMkLst>
            <pc:docMk/>
            <pc:sldMk cId="2327857728" sldId="666"/>
            <ac:spMk id="4" creationId="{4DBF6594-B5EF-8FBC-9E62-D97322447DB6}"/>
          </ac:spMkLst>
        </pc:spChg>
        <pc:spChg chg="mod ord">
          <ac:chgData name="Nguyen Bich Ngoc" userId="66b5d03f9f54eb73" providerId="LiveId" clId="{8ADC498B-4111-4D8B-A2BC-FECF66916645}" dt="2024-11-23T15:31:09.873" v="2839" actId="6264"/>
          <ac:spMkLst>
            <pc:docMk/>
            <pc:sldMk cId="2327857728" sldId="666"/>
            <ac:spMk id="5" creationId="{F9FF8BFA-7BEA-397F-1839-F1566A0C1099}"/>
          </ac:spMkLst>
        </pc:spChg>
        <pc:spChg chg="add del mod">
          <ac:chgData name="Nguyen Bich Ngoc" userId="66b5d03f9f54eb73" providerId="LiveId" clId="{8ADC498B-4111-4D8B-A2BC-FECF66916645}" dt="2024-11-23T15:31:09.873" v="2839" actId="6264"/>
          <ac:spMkLst>
            <pc:docMk/>
            <pc:sldMk cId="2327857728" sldId="666"/>
            <ac:spMk id="6" creationId="{F4B6B722-37D3-3DEF-B59A-5281667A3CE0}"/>
          </ac:spMkLst>
        </pc:spChg>
        <pc:spChg chg="add del mod">
          <ac:chgData name="Nguyen Bich Ngoc" userId="66b5d03f9f54eb73" providerId="LiveId" clId="{8ADC498B-4111-4D8B-A2BC-FECF66916645}" dt="2024-11-23T15:31:09.873" v="2839" actId="6264"/>
          <ac:spMkLst>
            <pc:docMk/>
            <pc:sldMk cId="2327857728" sldId="666"/>
            <ac:spMk id="7" creationId="{70001E2F-6B56-3718-E109-3E300F1FD13B}"/>
          </ac:spMkLst>
        </pc:spChg>
        <pc:spChg chg="add del mod">
          <ac:chgData name="Nguyen Bich Ngoc" userId="66b5d03f9f54eb73" providerId="LiveId" clId="{8ADC498B-4111-4D8B-A2BC-FECF66916645}" dt="2024-11-23T15:31:09.873" v="2839" actId="6264"/>
          <ac:spMkLst>
            <pc:docMk/>
            <pc:sldMk cId="2327857728" sldId="666"/>
            <ac:spMk id="8" creationId="{7624DA1F-4732-A51A-2ECA-AC05D6FE3190}"/>
          </ac:spMkLst>
        </pc:spChg>
        <pc:spChg chg="add del mod">
          <ac:chgData name="Nguyen Bich Ngoc" userId="66b5d03f9f54eb73" providerId="LiveId" clId="{8ADC498B-4111-4D8B-A2BC-FECF66916645}" dt="2024-11-23T15:31:09.873" v="2839" actId="6264"/>
          <ac:spMkLst>
            <pc:docMk/>
            <pc:sldMk cId="2327857728" sldId="666"/>
            <ac:spMk id="10" creationId="{E3DE6B2E-6875-190B-939E-54714EED8B0B}"/>
          </ac:spMkLst>
        </pc:spChg>
        <pc:spChg chg="add del mod ord">
          <ac:chgData name="Nguyen Bich Ngoc" userId="66b5d03f9f54eb73" providerId="LiveId" clId="{8ADC498B-4111-4D8B-A2BC-FECF66916645}" dt="2024-11-23T15:31:09.873" v="2839" actId="6264"/>
          <ac:spMkLst>
            <pc:docMk/>
            <pc:sldMk cId="2327857728" sldId="666"/>
            <ac:spMk id="11" creationId="{E72F416B-EF54-44CC-B74E-006D095C8C4A}"/>
          </ac:spMkLst>
        </pc:spChg>
      </pc:sldChg>
      <pc:sldChg chg="addSp delSp modSp del mod chgLayout">
        <pc:chgData name="Nguyen Bich Ngoc" userId="66b5d03f9f54eb73" providerId="LiveId" clId="{8ADC498B-4111-4D8B-A2BC-FECF66916645}" dt="2024-11-23T19:23:43.445" v="6372" actId="47"/>
        <pc:sldMkLst>
          <pc:docMk/>
          <pc:sldMk cId="1581563762" sldId="669"/>
        </pc:sldMkLst>
        <pc:spChg chg="mod ord">
          <ac:chgData name="Nguyen Bich Ngoc" userId="66b5d03f9f54eb73" providerId="LiveId" clId="{8ADC498B-4111-4D8B-A2BC-FECF66916645}" dt="2024-11-23T15:31:09.873" v="2839" actId="6264"/>
          <ac:spMkLst>
            <pc:docMk/>
            <pc:sldMk cId="1581563762" sldId="669"/>
            <ac:spMk id="2" creationId="{EF55844C-B33A-99D6-84D9-60387EB58879}"/>
          </ac:spMkLst>
        </pc:spChg>
        <pc:spChg chg="mod ord">
          <ac:chgData name="Nguyen Bich Ngoc" userId="66b5d03f9f54eb73" providerId="LiveId" clId="{8ADC498B-4111-4D8B-A2BC-FECF66916645}" dt="2024-11-23T15:31:09.873" v="2839" actId="6264"/>
          <ac:spMkLst>
            <pc:docMk/>
            <pc:sldMk cId="1581563762" sldId="669"/>
            <ac:spMk id="5" creationId="{850F7273-1C0D-0D99-F945-46400A1F3BD0}"/>
          </ac:spMkLst>
        </pc:spChg>
        <pc:spChg chg="mod ord">
          <ac:chgData name="Nguyen Bich Ngoc" userId="66b5d03f9f54eb73" providerId="LiveId" clId="{8ADC498B-4111-4D8B-A2BC-FECF66916645}" dt="2024-11-23T15:31:09.873" v="2839" actId="6264"/>
          <ac:spMkLst>
            <pc:docMk/>
            <pc:sldMk cId="1581563762" sldId="669"/>
            <ac:spMk id="6" creationId="{A4BB25E4-4022-6019-7DC0-6BE91CD53B5C}"/>
          </ac:spMkLst>
        </pc:spChg>
        <pc:spChg chg="mod ord">
          <ac:chgData name="Nguyen Bich Ngoc" userId="66b5d03f9f54eb73" providerId="LiveId" clId="{8ADC498B-4111-4D8B-A2BC-FECF66916645}" dt="2024-11-23T15:31:09.873" v="2839" actId="6264"/>
          <ac:spMkLst>
            <pc:docMk/>
            <pc:sldMk cId="1581563762" sldId="669"/>
            <ac:spMk id="7" creationId="{BB054A67-339E-FAED-FE24-A96C7157CA1F}"/>
          </ac:spMkLst>
        </pc:spChg>
        <pc:spChg chg="add del mod">
          <ac:chgData name="Nguyen Bich Ngoc" userId="66b5d03f9f54eb73" providerId="LiveId" clId="{8ADC498B-4111-4D8B-A2BC-FECF66916645}" dt="2024-11-23T15:31:09.873" v="2839" actId="6264"/>
          <ac:spMkLst>
            <pc:docMk/>
            <pc:sldMk cId="1581563762" sldId="669"/>
            <ac:spMk id="8" creationId="{F06FAD0A-6708-B225-B1F9-F65722A97258}"/>
          </ac:spMkLst>
        </pc:spChg>
        <pc:spChg chg="add del mod">
          <ac:chgData name="Nguyen Bich Ngoc" userId="66b5d03f9f54eb73" providerId="LiveId" clId="{8ADC498B-4111-4D8B-A2BC-FECF66916645}" dt="2024-11-23T15:31:09.873" v="2839" actId="6264"/>
          <ac:spMkLst>
            <pc:docMk/>
            <pc:sldMk cId="1581563762" sldId="669"/>
            <ac:spMk id="9" creationId="{B2D1FBA7-DD85-CE63-9C02-8E0DCEB8467D}"/>
          </ac:spMkLst>
        </pc:spChg>
        <pc:spChg chg="add del mod">
          <ac:chgData name="Nguyen Bich Ngoc" userId="66b5d03f9f54eb73" providerId="LiveId" clId="{8ADC498B-4111-4D8B-A2BC-FECF66916645}" dt="2024-11-23T15:31:09.873" v="2839" actId="6264"/>
          <ac:spMkLst>
            <pc:docMk/>
            <pc:sldMk cId="1581563762" sldId="669"/>
            <ac:spMk id="10" creationId="{F0F11F6F-18C8-6C59-9CCE-1022CF1CE975}"/>
          </ac:spMkLst>
        </pc:spChg>
        <pc:spChg chg="add del mod">
          <ac:chgData name="Nguyen Bich Ngoc" userId="66b5d03f9f54eb73" providerId="LiveId" clId="{8ADC498B-4111-4D8B-A2BC-FECF66916645}" dt="2024-11-23T15:31:09.873" v="2839" actId="6264"/>
          <ac:spMkLst>
            <pc:docMk/>
            <pc:sldMk cId="1581563762" sldId="669"/>
            <ac:spMk id="13" creationId="{740DF3E3-CC13-5575-3FDA-06729D94F638}"/>
          </ac:spMkLst>
        </pc:spChg>
        <pc:spChg chg="add del mod ord">
          <ac:chgData name="Nguyen Bich Ngoc" userId="66b5d03f9f54eb73" providerId="LiveId" clId="{8ADC498B-4111-4D8B-A2BC-FECF66916645}" dt="2024-11-23T15:31:09.873" v="2839" actId="6264"/>
          <ac:spMkLst>
            <pc:docMk/>
            <pc:sldMk cId="1581563762" sldId="669"/>
            <ac:spMk id="14" creationId="{E3E6180C-D56E-CEB9-8E76-3E9281461710}"/>
          </ac:spMkLst>
        </pc:spChg>
      </pc:sldChg>
      <pc:sldChg chg="addSp delSp modSp del mod chgLayout">
        <pc:chgData name="Nguyen Bich Ngoc" userId="66b5d03f9f54eb73" providerId="LiveId" clId="{8ADC498B-4111-4D8B-A2BC-FECF66916645}" dt="2024-11-23T19:51:03.006" v="6791" actId="47"/>
        <pc:sldMkLst>
          <pc:docMk/>
          <pc:sldMk cId="1378752621" sldId="670"/>
        </pc:sldMkLst>
        <pc:spChg chg="mod ord">
          <ac:chgData name="Nguyen Bich Ngoc" userId="66b5d03f9f54eb73" providerId="LiveId" clId="{8ADC498B-4111-4D8B-A2BC-FECF66916645}" dt="2024-11-23T15:31:09.873" v="2839" actId="6264"/>
          <ac:spMkLst>
            <pc:docMk/>
            <pc:sldMk cId="1378752621" sldId="670"/>
            <ac:spMk id="2" creationId="{CCB6DDCD-DAD5-7F30-2804-185D62CF8931}"/>
          </ac:spMkLst>
        </pc:spChg>
        <pc:spChg chg="mod ord">
          <ac:chgData name="Nguyen Bich Ngoc" userId="66b5d03f9f54eb73" providerId="LiveId" clId="{8ADC498B-4111-4D8B-A2BC-FECF66916645}" dt="2024-11-23T15:31:09.873" v="2839" actId="6264"/>
          <ac:spMkLst>
            <pc:docMk/>
            <pc:sldMk cId="1378752621" sldId="670"/>
            <ac:spMk id="4" creationId="{F79A5285-1097-4C37-5F3A-D5AE69640EBF}"/>
          </ac:spMkLst>
        </pc:spChg>
        <pc:spChg chg="mod ord">
          <ac:chgData name="Nguyen Bich Ngoc" userId="66b5d03f9f54eb73" providerId="LiveId" clId="{8ADC498B-4111-4D8B-A2BC-FECF66916645}" dt="2024-11-23T15:31:09.873" v="2839" actId="6264"/>
          <ac:spMkLst>
            <pc:docMk/>
            <pc:sldMk cId="1378752621" sldId="670"/>
            <ac:spMk id="5" creationId="{099145CA-6145-6FDC-B1DB-2983D6588FBA}"/>
          </ac:spMkLst>
        </pc:spChg>
        <pc:spChg chg="mod ord">
          <ac:chgData name="Nguyen Bich Ngoc" userId="66b5d03f9f54eb73" providerId="LiveId" clId="{8ADC498B-4111-4D8B-A2BC-FECF66916645}" dt="2024-11-23T15:31:09.873" v="2839" actId="6264"/>
          <ac:spMkLst>
            <pc:docMk/>
            <pc:sldMk cId="1378752621" sldId="670"/>
            <ac:spMk id="6" creationId="{0C62033B-4C22-5B89-F59E-4F36C363B864}"/>
          </ac:spMkLst>
        </pc:spChg>
        <pc:spChg chg="add del mod">
          <ac:chgData name="Nguyen Bich Ngoc" userId="66b5d03f9f54eb73" providerId="LiveId" clId="{8ADC498B-4111-4D8B-A2BC-FECF66916645}" dt="2024-11-23T15:31:09.873" v="2839" actId="6264"/>
          <ac:spMkLst>
            <pc:docMk/>
            <pc:sldMk cId="1378752621" sldId="670"/>
            <ac:spMk id="7" creationId="{C26429EA-691A-A3ED-C3D1-C95A85D783DC}"/>
          </ac:spMkLst>
        </pc:spChg>
        <pc:spChg chg="add del mod">
          <ac:chgData name="Nguyen Bich Ngoc" userId="66b5d03f9f54eb73" providerId="LiveId" clId="{8ADC498B-4111-4D8B-A2BC-FECF66916645}" dt="2024-11-23T15:31:09.873" v="2839" actId="6264"/>
          <ac:spMkLst>
            <pc:docMk/>
            <pc:sldMk cId="1378752621" sldId="670"/>
            <ac:spMk id="8" creationId="{06860538-596B-E98F-FB2D-DE4645791F98}"/>
          </ac:spMkLst>
        </pc:spChg>
        <pc:spChg chg="add del">
          <ac:chgData name="Nguyen Bich Ngoc" userId="66b5d03f9f54eb73" providerId="LiveId" clId="{8ADC498B-4111-4D8B-A2BC-FECF66916645}" dt="2024-11-23T19:26:17.710" v="6391" actId="22"/>
          <ac:spMkLst>
            <pc:docMk/>
            <pc:sldMk cId="1378752621" sldId="670"/>
            <ac:spMk id="8" creationId="{5D66C520-1702-9C04-FA6A-426BB0B9CCAA}"/>
          </ac:spMkLst>
        </pc:spChg>
        <pc:spChg chg="add del mod">
          <ac:chgData name="Nguyen Bich Ngoc" userId="66b5d03f9f54eb73" providerId="LiveId" clId="{8ADC498B-4111-4D8B-A2BC-FECF66916645}" dt="2024-11-23T15:31:09.873" v="2839" actId="6264"/>
          <ac:spMkLst>
            <pc:docMk/>
            <pc:sldMk cId="1378752621" sldId="670"/>
            <ac:spMk id="9" creationId="{8C9DB96A-2E78-D88C-1D0F-09619F2F3184}"/>
          </ac:spMkLst>
        </pc:spChg>
        <pc:spChg chg="add del mod">
          <ac:chgData name="Nguyen Bich Ngoc" userId="66b5d03f9f54eb73" providerId="LiveId" clId="{8ADC498B-4111-4D8B-A2BC-FECF66916645}" dt="2024-11-23T15:31:09.873" v="2839" actId="6264"/>
          <ac:spMkLst>
            <pc:docMk/>
            <pc:sldMk cId="1378752621" sldId="670"/>
            <ac:spMk id="10" creationId="{1EBDD342-6E3E-306D-F5DB-6F8F3B7A248C}"/>
          </ac:spMkLst>
        </pc:spChg>
        <pc:spChg chg="add del mod ord">
          <ac:chgData name="Nguyen Bich Ngoc" userId="66b5d03f9f54eb73" providerId="LiveId" clId="{8ADC498B-4111-4D8B-A2BC-FECF66916645}" dt="2024-11-23T15:31:09.873" v="2839" actId="6264"/>
          <ac:spMkLst>
            <pc:docMk/>
            <pc:sldMk cId="1378752621" sldId="670"/>
            <ac:spMk id="12" creationId="{4D91F83D-BB9C-F300-6D7B-6CAA15E56EE8}"/>
          </ac:spMkLst>
        </pc:spChg>
        <pc:graphicFrameChg chg="add mod modGraphic">
          <ac:chgData name="Nguyen Bich Ngoc" userId="66b5d03f9f54eb73" providerId="LiveId" clId="{8ADC498B-4111-4D8B-A2BC-FECF66916645}" dt="2024-11-23T19:28:13.790" v="6397" actId="255"/>
          <ac:graphicFrameMkLst>
            <pc:docMk/>
            <pc:sldMk cId="1378752621" sldId="670"/>
            <ac:graphicFrameMk id="9" creationId="{5B075482-2099-7AA9-BDB9-6759CD9A5E8C}"/>
          </ac:graphicFrameMkLst>
        </pc:graphicFrameChg>
        <pc:graphicFrameChg chg="add mod">
          <ac:chgData name="Nguyen Bich Ngoc" userId="66b5d03f9f54eb73" providerId="LiveId" clId="{8ADC498B-4111-4D8B-A2BC-FECF66916645}" dt="2024-11-23T19:29:30.608" v="6403"/>
          <ac:graphicFrameMkLst>
            <pc:docMk/>
            <pc:sldMk cId="1378752621" sldId="670"/>
            <ac:graphicFrameMk id="10" creationId="{940617BE-929A-8797-25CC-525CB577E950}"/>
          </ac:graphicFrameMkLst>
        </pc:graphicFrameChg>
        <pc:picChg chg="del">
          <ac:chgData name="Nguyen Bich Ngoc" userId="66b5d03f9f54eb73" providerId="LiveId" clId="{8ADC498B-4111-4D8B-A2BC-FECF66916645}" dt="2024-11-23T19:26:04.499" v="6388" actId="478"/>
          <ac:picMkLst>
            <pc:docMk/>
            <pc:sldMk cId="1378752621" sldId="670"/>
            <ac:picMk id="3" creationId="{2BA68845-EA25-BFDB-9D62-86BB8C89B3A9}"/>
          </ac:picMkLst>
        </pc:picChg>
        <pc:cxnChg chg="del">
          <ac:chgData name="Nguyen Bich Ngoc" userId="66b5d03f9f54eb73" providerId="LiveId" clId="{8ADC498B-4111-4D8B-A2BC-FECF66916645}" dt="2024-11-23T19:26:08.249" v="6389" actId="478"/>
          <ac:cxnSpMkLst>
            <pc:docMk/>
            <pc:sldMk cId="1378752621" sldId="670"/>
            <ac:cxnSpMk id="11" creationId="{658422D0-717A-C5EF-316D-90685C768226}"/>
          </ac:cxnSpMkLst>
        </pc:cxnChg>
      </pc:sldChg>
      <pc:sldChg chg="addSp delSp modSp mod chgLayout">
        <pc:chgData name="Nguyen Bich Ngoc" userId="66b5d03f9f54eb73" providerId="LiveId" clId="{8ADC498B-4111-4D8B-A2BC-FECF66916645}" dt="2024-11-23T15:31:09.873" v="2839" actId="6264"/>
        <pc:sldMkLst>
          <pc:docMk/>
          <pc:sldMk cId="4137773115" sldId="671"/>
        </pc:sldMkLst>
        <pc:spChg chg="mod ord">
          <ac:chgData name="Nguyen Bich Ngoc" userId="66b5d03f9f54eb73" providerId="LiveId" clId="{8ADC498B-4111-4D8B-A2BC-FECF66916645}" dt="2024-11-23T15:31:09.873" v="2839" actId="6264"/>
          <ac:spMkLst>
            <pc:docMk/>
            <pc:sldMk cId="4137773115" sldId="671"/>
            <ac:spMk id="2" creationId="{517CDBE8-7FCC-551E-9774-BA94A1AFD76E}"/>
          </ac:spMkLst>
        </pc:spChg>
        <pc:spChg chg="mod ord">
          <ac:chgData name="Nguyen Bich Ngoc" userId="66b5d03f9f54eb73" providerId="LiveId" clId="{8ADC498B-4111-4D8B-A2BC-FECF66916645}" dt="2024-11-23T15:31:09.873" v="2839" actId="6264"/>
          <ac:spMkLst>
            <pc:docMk/>
            <pc:sldMk cId="4137773115" sldId="671"/>
            <ac:spMk id="3" creationId="{825C3559-EF6E-13F3-8FE3-877A763CB4EE}"/>
          </ac:spMkLst>
        </pc:spChg>
        <pc:spChg chg="mod ord">
          <ac:chgData name="Nguyen Bich Ngoc" userId="66b5d03f9f54eb73" providerId="LiveId" clId="{8ADC498B-4111-4D8B-A2BC-FECF66916645}" dt="2024-11-23T15:31:09.873" v="2839" actId="6264"/>
          <ac:spMkLst>
            <pc:docMk/>
            <pc:sldMk cId="4137773115" sldId="671"/>
            <ac:spMk id="4" creationId="{6D9860F5-86E0-3B1D-3C41-8A5D03A56A52}"/>
          </ac:spMkLst>
        </pc:spChg>
        <pc:spChg chg="mod ord">
          <ac:chgData name="Nguyen Bich Ngoc" userId="66b5d03f9f54eb73" providerId="LiveId" clId="{8ADC498B-4111-4D8B-A2BC-FECF66916645}" dt="2024-11-23T15:31:09.873" v="2839" actId="6264"/>
          <ac:spMkLst>
            <pc:docMk/>
            <pc:sldMk cId="4137773115" sldId="671"/>
            <ac:spMk id="5" creationId="{F5267A8E-B163-FD2C-30FA-26049CDCB87D}"/>
          </ac:spMkLst>
        </pc:spChg>
        <pc:spChg chg="add del mod">
          <ac:chgData name="Nguyen Bich Ngoc" userId="66b5d03f9f54eb73" providerId="LiveId" clId="{8ADC498B-4111-4D8B-A2BC-FECF66916645}" dt="2024-11-23T15:31:09.873" v="2839" actId="6264"/>
          <ac:spMkLst>
            <pc:docMk/>
            <pc:sldMk cId="4137773115" sldId="671"/>
            <ac:spMk id="6" creationId="{85CF1D71-773A-1795-3513-CDE4CF7A419F}"/>
          </ac:spMkLst>
        </pc:spChg>
        <pc:spChg chg="add del mod">
          <ac:chgData name="Nguyen Bich Ngoc" userId="66b5d03f9f54eb73" providerId="LiveId" clId="{8ADC498B-4111-4D8B-A2BC-FECF66916645}" dt="2024-11-23T15:31:09.873" v="2839" actId="6264"/>
          <ac:spMkLst>
            <pc:docMk/>
            <pc:sldMk cId="4137773115" sldId="671"/>
            <ac:spMk id="7" creationId="{8C2619FB-1F1A-C73A-99F8-F2C1BCFBE32E}"/>
          </ac:spMkLst>
        </pc:spChg>
        <pc:spChg chg="add del mod">
          <ac:chgData name="Nguyen Bich Ngoc" userId="66b5d03f9f54eb73" providerId="LiveId" clId="{8ADC498B-4111-4D8B-A2BC-FECF66916645}" dt="2024-11-23T15:31:09.873" v="2839" actId="6264"/>
          <ac:spMkLst>
            <pc:docMk/>
            <pc:sldMk cId="4137773115" sldId="671"/>
            <ac:spMk id="8" creationId="{93C2C28E-D982-0EEE-7A5E-98228796D377}"/>
          </ac:spMkLst>
        </pc:spChg>
        <pc:spChg chg="add del mod">
          <ac:chgData name="Nguyen Bich Ngoc" userId="66b5d03f9f54eb73" providerId="LiveId" clId="{8ADC498B-4111-4D8B-A2BC-FECF66916645}" dt="2024-11-23T15:31:09.873" v="2839" actId="6264"/>
          <ac:spMkLst>
            <pc:docMk/>
            <pc:sldMk cId="4137773115" sldId="671"/>
            <ac:spMk id="9" creationId="{ADBA6401-AF36-D296-35C5-25EFF73F6DA0}"/>
          </ac:spMkLst>
        </pc:spChg>
        <pc:spChg chg="add del mod ord">
          <ac:chgData name="Nguyen Bich Ngoc" userId="66b5d03f9f54eb73" providerId="LiveId" clId="{8ADC498B-4111-4D8B-A2BC-FECF66916645}" dt="2024-11-23T15:31:09.873" v="2839" actId="6264"/>
          <ac:spMkLst>
            <pc:docMk/>
            <pc:sldMk cId="4137773115" sldId="671"/>
            <ac:spMk id="10" creationId="{3B7831DD-CD0E-DBE2-C9D5-B05212019B1C}"/>
          </ac:spMkLst>
        </pc:spChg>
      </pc:sldChg>
      <pc:sldChg chg="addSp delSp modSp del mod chgLayout">
        <pc:chgData name="Nguyen Bich Ngoc" userId="66b5d03f9f54eb73" providerId="LiveId" clId="{8ADC498B-4111-4D8B-A2BC-FECF66916645}" dt="2024-11-23T19:51:30.711" v="6793" actId="47"/>
        <pc:sldMkLst>
          <pc:docMk/>
          <pc:sldMk cId="2611091033" sldId="673"/>
        </pc:sldMkLst>
        <pc:spChg chg="mod ord">
          <ac:chgData name="Nguyen Bich Ngoc" userId="66b5d03f9f54eb73" providerId="LiveId" clId="{8ADC498B-4111-4D8B-A2BC-FECF66916645}" dt="2024-11-23T15:31:09.873" v="2839" actId="6264"/>
          <ac:spMkLst>
            <pc:docMk/>
            <pc:sldMk cId="2611091033" sldId="673"/>
            <ac:spMk id="2" creationId="{27D2BDE1-A8F6-D806-711C-646998A219AF}"/>
          </ac:spMkLst>
        </pc:spChg>
        <pc:spChg chg="add del mod">
          <ac:chgData name="Nguyen Bich Ngoc" userId="66b5d03f9f54eb73" providerId="LiveId" clId="{8ADC498B-4111-4D8B-A2BC-FECF66916645}" dt="2024-11-23T15:31:09.873" v="2839" actId="6264"/>
          <ac:spMkLst>
            <pc:docMk/>
            <pc:sldMk cId="2611091033" sldId="673"/>
            <ac:spMk id="3" creationId="{AA441EAA-6BB3-F26F-D416-D6C780689ABE}"/>
          </ac:spMkLst>
        </pc:spChg>
        <pc:spChg chg="mod ord">
          <ac:chgData name="Nguyen Bich Ngoc" userId="66b5d03f9f54eb73" providerId="LiveId" clId="{8ADC498B-4111-4D8B-A2BC-FECF66916645}" dt="2024-11-23T15:31:09.873" v="2839" actId="6264"/>
          <ac:spMkLst>
            <pc:docMk/>
            <pc:sldMk cId="2611091033" sldId="673"/>
            <ac:spMk id="5" creationId="{DC763019-9C48-1C0C-5A8B-FACA95CC11D5}"/>
          </ac:spMkLst>
        </pc:spChg>
        <pc:spChg chg="mod ord">
          <ac:chgData name="Nguyen Bich Ngoc" userId="66b5d03f9f54eb73" providerId="LiveId" clId="{8ADC498B-4111-4D8B-A2BC-FECF66916645}" dt="2024-11-23T15:31:09.873" v="2839" actId="6264"/>
          <ac:spMkLst>
            <pc:docMk/>
            <pc:sldMk cId="2611091033" sldId="673"/>
            <ac:spMk id="6" creationId="{80EAEE67-6272-9B3E-0B4F-D44A6E388365}"/>
          </ac:spMkLst>
        </pc:spChg>
        <pc:spChg chg="add del mod">
          <ac:chgData name="Nguyen Bich Ngoc" userId="66b5d03f9f54eb73" providerId="LiveId" clId="{8ADC498B-4111-4D8B-A2BC-FECF66916645}" dt="2024-11-23T15:31:09.873" v="2839" actId="6264"/>
          <ac:spMkLst>
            <pc:docMk/>
            <pc:sldMk cId="2611091033" sldId="673"/>
            <ac:spMk id="8" creationId="{9F9EB792-51EF-4AD3-B61F-16E81119B231}"/>
          </ac:spMkLst>
        </pc:spChg>
        <pc:spChg chg="add del mod">
          <ac:chgData name="Nguyen Bich Ngoc" userId="66b5d03f9f54eb73" providerId="LiveId" clId="{8ADC498B-4111-4D8B-A2BC-FECF66916645}" dt="2024-11-23T15:31:09.873" v="2839" actId="6264"/>
          <ac:spMkLst>
            <pc:docMk/>
            <pc:sldMk cId="2611091033" sldId="673"/>
            <ac:spMk id="10" creationId="{33590591-1EED-28BA-0180-81579648BBCA}"/>
          </ac:spMkLst>
        </pc:spChg>
        <pc:spChg chg="mod ord">
          <ac:chgData name="Nguyen Bich Ngoc" userId="66b5d03f9f54eb73" providerId="LiveId" clId="{8ADC498B-4111-4D8B-A2BC-FECF66916645}" dt="2024-11-23T15:31:09.873" v="2839" actId="6264"/>
          <ac:spMkLst>
            <pc:docMk/>
            <pc:sldMk cId="2611091033" sldId="673"/>
            <ac:spMk id="12" creationId="{6836F841-E611-F72F-96ED-3D234EAFDCD7}"/>
          </ac:spMkLst>
        </pc:spChg>
        <pc:spChg chg="add del mod">
          <ac:chgData name="Nguyen Bich Ngoc" userId="66b5d03f9f54eb73" providerId="LiveId" clId="{8ADC498B-4111-4D8B-A2BC-FECF66916645}" dt="2024-11-23T15:31:09.873" v="2839" actId="6264"/>
          <ac:spMkLst>
            <pc:docMk/>
            <pc:sldMk cId="2611091033" sldId="673"/>
            <ac:spMk id="13" creationId="{4118FD82-99D4-80B2-4B9A-7560E726C2EF}"/>
          </ac:spMkLst>
        </pc:spChg>
        <pc:spChg chg="mod ord">
          <ac:chgData name="Nguyen Bich Ngoc" userId="66b5d03f9f54eb73" providerId="LiveId" clId="{8ADC498B-4111-4D8B-A2BC-FECF66916645}" dt="2024-11-23T15:31:09.873" v="2839" actId="6264"/>
          <ac:spMkLst>
            <pc:docMk/>
            <pc:sldMk cId="2611091033" sldId="673"/>
            <ac:spMk id="14" creationId="{F86487DB-341E-D2F8-7670-8464A5793999}"/>
          </ac:spMkLst>
        </pc:spChg>
        <pc:spChg chg="add del mod">
          <ac:chgData name="Nguyen Bich Ngoc" userId="66b5d03f9f54eb73" providerId="LiveId" clId="{8ADC498B-4111-4D8B-A2BC-FECF66916645}" dt="2024-11-23T15:31:09.873" v="2839" actId="6264"/>
          <ac:spMkLst>
            <pc:docMk/>
            <pc:sldMk cId="2611091033" sldId="673"/>
            <ac:spMk id="15" creationId="{0EE3B27E-5F8B-12C7-3917-3DB5C2132657}"/>
          </ac:spMkLst>
        </pc:spChg>
      </pc:sldChg>
      <pc:sldChg chg="addSp delSp modSp mod chgLayout">
        <pc:chgData name="Nguyen Bich Ngoc" userId="66b5d03f9f54eb73" providerId="LiveId" clId="{8ADC498B-4111-4D8B-A2BC-FECF66916645}" dt="2024-11-23T20:14:50.551" v="7009" actId="20577"/>
        <pc:sldMkLst>
          <pc:docMk/>
          <pc:sldMk cId="2684840828" sldId="675"/>
        </pc:sldMkLst>
        <pc:spChg chg="mod ord">
          <ac:chgData name="Nguyen Bich Ngoc" userId="66b5d03f9f54eb73" providerId="LiveId" clId="{8ADC498B-4111-4D8B-A2BC-FECF66916645}" dt="2024-11-23T15:31:09.873" v="2839" actId="6264"/>
          <ac:spMkLst>
            <pc:docMk/>
            <pc:sldMk cId="2684840828" sldId="675"/>
            <ac:spMk id="2" creationId="{5F49CA24-A407-560E-C037-C08A94695E89}"/>
          </ac:spMkLst>
        </pc:spChg>
        <pc:spChg chg="mod ord">
          <ac:chgData name="Nguyen Bich Ngoc" userId="66b5d03f9f54eb73" providerId="LiveId" clId="{8ADC498B-4111-4D8B-A2BC-FECF66916645}" dt="2024-11-23T15:31:09.873" v="2839" actId="6264"/>
          <ac:spMkLst>
            <pc:docMk/>
            <pc:sldMk cId="2684840828" sldId="675"/>
            <ac:spMk id="4" creationId="{EC398AB6-825A-812B-77FE-BAF4BE14EDD7}"/>
          </ac:spMkLst>
        </pc:spChg>
        <pc:spChg chg="mod ord">
          <ac:chgData name="Nguyen Bich Ngoc" userId="66b5d03f9f54eb73" providerId="LiveId" clId="{8ADC498B-4111-4D8B-A2BC-FECF66916645}" dt="2024-11-23T15:31:09.873" v="2839" actId="6264"/>
          <ac:spMkLst>
            <pc:docMk/>
            <pc:sldMk cId="2684840828" sldId="675"/>
            <ac:spMk id="5" creationId="{90766F31-8578-E537-B4A9-0CD8C0F951F7}"/>
          </ac:spMkLst>
        </pc:spChg>
        <pc:spChg chg="mod ord">
          <ac:chgData name="Nguyen Bich Ngoc" userId="66b5d03f9f54eb73" providerId="LiveId" clId="{8ADC498B-4111-4D8B-A2BC-FECF66916645}" dt="2024-11-23T15:31:09.873" v="2839" actId="6264"/>
          <ac:spMkLst>
            <pc:docMk/>
            <pc:sldMk cId="2684840828" sldId="675"/>
            <ac:spMk id="6" creationId="{0C6A7320-AB19-F154-268B-A7999EB362C9}"/>
          </ac:spMkLst>
        </pc:spChg>
        <pc:spChg chg="add del mod">
          <ac:chgData name="Nguyen Bich Ngoc" userId="66b5d03f9f54eb73" providerId="LiveId" clId="{8ADC498B-4111-4D8B-A2BC-FECF66916645}" dt="2024-11-23T15:31:09.873" v="2839" actId="6264"/>
          <ac:spMkLst>
            <pc:docMk/>
            <pc:sldMk cId="2684840828" sldId="675"/>
            <ac:spMk id="8" creationId="{403EC42F-A8D9-C0DB-07C5-1FDEE8D4E8C9}"/>
          </ac:spMkLst>
        </pc:spChg>
        <pc:spChg chg="mod">
          <ac:chgData name="Nguyen Bich Ngoc" userId="66b5d03f9f54eb73" providerId="LiveId" clId="{8ADC498B-4111-4D8B-A2BC-FECF66916645}" dt="2024-11-23T20:14:50.551" v="7009" actId="20577"/>
          <ac:spMkLst>
            <pc:docMk/>
            <pc:sldMk cId="2684840828" sldId="675"/>
            <ac:spMk id="9" creationId="{0BFEDB06-0B26-67B8-0EB8-7AB6D60E3E01}"/>
          </ac:spMkLst>
        </pc:spChg>
        <pc:spChg chg="mod">
          <ac:chgData name="Nguyen Bich Ngoc" userId="66b5d03f9f54eb73" providerId="LiveId" clId="{8ADC498B-4111-4D8B-A2BC-FECF66916645}" dt="2024-11-23T20:14:40.425" v="7001" actId="20577"/>
          <ac:spMkLst>
            <pc:docMk/>
            <pc:sldMk cId="2684840828" sldId="675"/>
            <ac:spMk id="10" creationId="{139F885F-0040-327F-BD03-E491DBB2BDA8}"/>
          </ac:spMkLst>
        </pc:spChg>
        <pc:spChg chg="mod">
          <ac:chgData name="Nguyen Bich Ngoc" userId="66b5d03f9f54eb73" providerId="LiveId" clId="{8ADC498B-4111-4D8B-A2BC-FECF66916645}" dt="2024-11-23T20:14:45.582" v="7006" actId="20577"/>
          <ac:spMkLst>
            <pc:docMk/>
            <pc:sldMk cId="2684840828" sldId="675"/>
            <ac:spMk id="11" creationId="{38E272F6-F7E2-09B7-E70E-DB1B3CF2D957}"/>
          </ac:spMkLst>
        </pc:spChg>
        <pc:spChg chg="add del mod">
          <ac:chgData name="Nguyen Bich Ngoc" userId="66b5d03f9f54eb73" providerId="LiveId" clId="{8ADC498B-4111-4D8B-A2BC-FECF66916645}" dt="2024-11-23T15:31:09.873" v="2839" actId="6264"/>
          <ac:spMkLst>
            <pc:docMk/>
            <pc:sldMk cId="2684840828" sldId="675"/>
            <ac:spMk id="12" creationId="{27DDAC2C-EEDE-F3D8-AAC0-C3C49A4D9C91}"/>
          </ac:spMkLst>
        </pc:spChg>
        <pc:spChg chg="add del mod">
          <ac:chgData name="Nguyen Bich Ngoc" userId="66b5d03f9f54eb73" providerId="LiveId" clId="{8ADC498B-4111-4D8B-A2BC-FECF66916645}" dt="2024-11-23T15:31:09.873" v="2839" actId="6264"/>
          <ac:spMkLst>
            <pc:docMk/>
            <pc:sldMk cId="2684840828" sldId="675"/>
            <ac:spMk id="13" creationId="{EF7C81DA-36D7-6960-7B64-21F49202BF9F}"/>
          </ac:spMkLst>
        </pc:spChg>
        <pc:spChg chg="add del mod">
          <ac:chgData name="Nguyen Bich Ngoc" userId="66b5d03f9f54eb73" providerId="LiveId" clId="{8ADC498B-4111-4D8B-A2BC-FECF66916645}" dt="2024-11-23T15:31:09.873" v="2839" actId="6264"/>
          <ac:spMkLst>
            <pc:docMk/>
            <pc:sldMk cId="2684840828" sldId="675"/>
            <ac:spMk id="16" creationId="{459E61D1-D552-1984-D822-6747B7D90A62}"/>
          </ac:spMkLst>
        </pc:spChg>
        <pc:spChg chg="add del mod ord">
          <ac:chgData name="Nguyen Bich Ngoc" userId="66b5d03f9f54eb73" providerId="LiveId" clId="{8ADC498B-4111-4D8B-A2BC-FECF66916645}" dt="2024-11-23T15:31:09.873" v="2839" actId="6264"/>
          <ac:spMkLst>
            <pc:docMk/>
            <pc:sldMk cId="2684840828" sldId="675"/>
            <ac:spMk id="17" creationId="{BBD88227-8A3D-C178-999F-E09F9353E200}"/>
          </ac:spMkLst>
        </pc:spChg>
        <pc:graphicFrameChg chg="add mod ord">
          <ac:chgData name="Nguyen Bich Ngoc" userId="66b5d03f9f54eb73" providerId="LiveId" clId="{8ADC498B-4111-4D8B-A2BC-FECF66916645}" dt="2024-11-23T20:13:51.330" v="6988" actId="167"/>
          <ac:graphicFrameMkLst>
            <pc:docMk/>
            <pc:sldMk cId="2684840828" sldId="675"/>
            <ac:graphicFrameMk id="8" creationId="{26E5EFCE-FD71-EFCB-9392-0A57B17D2465}"/>
          </ac:graphicFrameMkLst>
        </pc:graphicFrameChg>
        <pc:picChg chg="del">
          <ac:chgData name="Nguyen Bich Ngoc" userId="66b5d03f9f54eb73" providerId="LiveId" clId="{8ADC498B-4111-4D8B-A2BC-FECF66916645}" dt="2024-11-23T20:13:55.049" v="6989" actId="478"/>
          <ac:picMkLst>
            <pc:docMk/>
            <pc:sldMk cId="2684840828" sldId="675"/>
            <ac:picMk id="3" creationId="{C205DDD0-6567-FD0C-818D-7C0291E1A8C0}"/>
          </ac:picMkLst>
        </pc:picChg>
        <pc:cxnChg chg="mod">
          <ac:chgData name="Nguyen Bich Ngoc" userId="66b5d03f9f54eb73" providerId="LiveId" clId="{8ADC498B-4111-4D8B-A2BC-FECF66916645}" dt="2024-11-23T20:14:31.191" v="6997" actId="552"/>
          <ac:cxnSpMkLst>
            <pc:docMk/>
            <pc:sldMk cId="2684840828" sldId="675"/>
            <ac:cxnSpMk id="7" creationId="{FDE44D71-C27F-AA5D-9BF9-24CFF6F966B5}"/>
          </ac:cxnSpMkLst>
        </pc:cxnChg>
        <pc:cxnChg chg="mod">
          <ac:chgData name="Nguyen Bich Ngoc" userId="66b5d03f9f54eb73" providerId="LiveId" clId="{8ADC498B-4111-4D8B-A2BC-FECF66916645}" dt="2024-11-23T20:14:31.191" v="6997" actId="552"/>
          <ac:cxnSpMkLst>
            <pc:docMk/>
            <pc:sldMk cId="2684840828" sldId="675"/>
            <ac:cxnSpMk id="14" creationId="{E711F00C-9481-50AD-C757-79E33A03AA95}"/>
          </ac:cxnSpMkLst>
        </pc:cxnChg>
        <pc:cxnChg chg="mod">
          <ac:chgData name="Nguyen Bich Ngoc" userId="66b5d03f9f54eb73" providerId="LiveId" clId="{8ADC498B-4111-4D8B-A2BC-FECF66916645}" dt="2024-11-23T20:14:31.191" v="6997" actId="552"/>
          <ac:cxnSpMkLst>
            <pc:docMk/>
            <pc:sldMk cId="2684840828" sldId="675"/>
            <ac:cxnSpMk id="15" creationId="{6CFF75AF-C3E4-63B6-AEC4-418361B1E4FE}"/>
          </ac:cxnSpMkLst>
        </pc:cxnChg>
      </pc:sldChg>
      <pc:sldChg chg="addSp delSp modSp mod chgLayout">
        <pc:chgData name="Nguyen Bich Ngoc" userId="66b5d03f9f54eb73" providerId="LiveId" clId="{8ADC498B-4111-4D8B-A2BC-FECF66916645}" dt="2024-11-23T20:58:12.792" v="7499" actId="1076"/>
        <pc:sldMkLst>
          <pc:docMk/>
          <pc:sldMk cId="78446930" sldId="681"/>
        </pc:sldMkLst>
        <pc:spChg chg="mod ord">
          <ac:chgData name="Nguyen Bich Ngoc" userId="66b5d03f9f54eb73" providerId="LiveId" clId="{8ADC498B-4111-4D8B-A2BC-FECF66916645}" dt="2024-11-23T15:31:09.873" v="2839" actId="6264"/>
          <ac:spMkLst>
            <pc:docMk/>
            <pc:sldMk cId="78446930" sldId="681"/>
            <ac:spMk id="2" creationId="{EE556DB0-642E-69FD-CD79-4D49AC71BC56}"/>
          </ac:spMkLst>
        </pc:spChg>
        <pc:spChg chg="mod ord">
          <ac:chgData name="Nguyen Bich Ngoc" userId="66b5d03f9f54eb73" providerId="LiveId" clId="{8ADC498B-4111-4D8B-A2BC-FECF66916645}" dt="2024-11-23T15:31:09.873" v="2839" actId="6264"/>
          <ac:spMkLst>
            <pc:docMk/>
            <pc:sldMk cId="78446930" sldId="681"/>
            <ac:spMk id="3" creationId="{D54546D2-4D9A-4405-22A9-1BE098625A72}"/>
          </ac:spMkLst>
        </pc:spChg>
        <pc:spChg chg="mod ord">
          <ac:chgData name="Nguyen Bich Ngoc" userId="66b5d03f9f54eb73" providerId="LiveId" clId="{8ADC498B-4111-4D8B-A2BC-FECF66916645}" dt="2024-11-23T15:31:09.873" v="2839" actId="6264"/>
          <ac:spMkLst>
            <pc:docMk/>
            <pc:sldMk cId="78446930" sldId="681"/>
            <ac:spMk id="4" creationId="{718EA767-D830-070B-EE01-24BB33BD4FC3}"/>
          </ac:spMkLst>
        </pc:spChg>
        <pc:spChg chg="mod ord">
          <ac:chgData name="Nguyen Bich Ngoc" userId="66b5d03f9f54eb73" providerId="LiveId" clId="{8ADC498B-4111-4D8B-A2BC-FECF66916645}" dt="2024-11-23T15:31:09.873" v="2839" actId="6264"/>
          <ac:spMkLst>
            <pc:docMk/>
            <pc:sldMk cId="78446930" sldId="681"/>
            <ac:spMk id="5" creationId="{8376B342-E091-C918-4D75-386E717A0337}"/>
          </ac:spMkLst>
        </pc:spChg>
        <pc:spChg chg="del">
          <ac:chgData name="Nguyen Bich Ngoc" userId="66b5d03f9f54eb73" providerId="LiveId" clId="{8ADC498B-4111-4D8B-A2BC-FECF66916645}" dt="2024-11-23T20:55:51.441" v="7493" actId="478"/>
          <ac:spMkLst>
            <pc:docMk/>
            <pc:sldMk cId="78446930" sldId="681"/>
            <ac:spMk id="6" creationId="{3A2F671E-70D1-09CC-4C75-0F366CC99017}"/>
          </ac:spMkLst>
        </pc:spChg>
        <pc:spChg chg="add del mod">
          <ac:chgData name="Nguyen Bich Ngoc" userId="66b5d03f9f54eb73" providerId="LiveId" clId="{8ADC498B-4111-4D8B-A2BC-FECF66916645}" dt="2024-11-23T15:31:09.873" v="2839" actId="6264"/>
          <ac:spMkLst>
            <pc:docMk/>
            <pc:sldMk cId="78446930" sldId="681"/>
            <ac:spMk id="8" creationId="{26A6B091-805F-AA7F-C9A5-48113913CEE5}"/>
          </ac:spMkLst>
        </pc:spChg>
        <pc:spChg chg="add del mod">
          <ac:chgData name="Nguyen Bich Ngoc" userId="66b5d03f9f54eb73" providerId="LiveId" clId="{8ADC498B-4111-4D8B-A2BC-FECF66916645}" dt="2024-11-23T15:31:09.873" v="2839" actId="6264"/>
          <ac:spMkLst>
            <pc:docMk/>
            <pc:sldMk cId="78446930" sldId="681"/>
            <ac:spMk id="9" creationId="{642D8EE8-C0EA-F91A-0A4C-8AD3F475447B}"/>
          </ac:spMkLst>
        </pc:spChg>
        <pc:spChg chg="add del mod">
          <ac:chgData name="Nguyen Bich Ngoc" userId="66b5d03f9f54eb73" providerId="LiveId" clId="{8ADC498B-4111-4D8B-A2BC-FECF66916645}" dt="2024-11-23T15:31:09.873" v="2839" actId="6264"/>
          <ac:spMkLst>
            <pc:docMk/>
            <pc:sldMk cId="78446930" sldId="681"/>
            <ac:spMk id="10" creationId="{E58434AE-18B6-4D99-E9BD-008E9C73F6D3}"/>
          </ac:spMkLst>
        </pc:spChg>
        <pc:spChg chg="add del mod">
          <ac:chgData name="Nguyen Bich Ngoc" userId="66b5d03f9f54eb73" providerId="LiveId" clId="{8ADC498B-4111-4D8B-A2BC-FECF66916645}" dt="2024-11-23T15:31:09.873" v="2839" actId="6264"/>
          <ac:spMkLst>
            <pc:docMk/>
            <pc:sldMk cId="78446930" sldId="681"/>
            <ac:spMk id="11" creationId="{31E5206E-0BE6-A59A-E85A-FCC658793781}"/>
          </ac:spMkLst>
        </pc:spChg>
        <pc:spChg chg="add del mod ord">
          <ac:chgData name="Nguyen Bich Ngoc" userId="66b5d03f9f54eb73" providerId="LiveId" clId="{8ADC498B-4111-4D8B-A2BC-FECF66916645}" dt="2024-11-23T15:31:09.873" v="2839" actId="6264"/>
          <ac:spMkLst>
            <pc:docMk/>
            <pc:sldMk cId="78446930" sldId="681"/>
            <ac:spMk id="12" creationId="{22566C76-B6A0-5C23-59C0-D077B85F3F19}"/>
          </ac:spMkLst>
        </pc:spChg>
        <pc:picChg chg="del">
          <ac:chgData name="Nguyen Bich Ngoc" userId="66b5d03f9f54eb73" providerId="LiveId" clId="{8ADC498B-4111-4D8B-A2BC-FECF66916645}" dt="2024-11-23T20:55:47.784" v="7492" actId="478"/>
          <ac:picMkLst>
            <pc:docMk/>
            <pc:sldMk cId="78446930" sldId="681"/>
            <ac:picMk id="7" creationId="{76C783DA-85E8-4E86-7012-DF5890E84F79}"/>
          </ac:picMkLst>
        </pc:picChg>
        <pc:picChg chg="add mod">
          <ac:chgData name="Nguyen Bich Ngoc" userId="66b5d03f9f54eb73" providerId="LiveId" clId="{8ADC498B-4111-4D8B-A2BC-FECF66916645}" dt="2024-11-23T20:58:12.792" v="7499" actId="1076"/>
          <ac:picMkLst>
            <pc:docMk/>
            <pc:sldMk cId="78446930" sldId="681"/>
            <ac:picMk id="8" creationId="{0202DE1F-4F2E-BD20-AB04-E7743CFB8691}"/>
          </ac:picMkLst>
        </pc:picChg>
      </pc:sldChg>
      <pc:sldChg chg="addSp delSp modSp mod chgLayout">
        <pc:chgData name="Nguyen Bich Ngoc" userId="66b5d03f9f54eb73" providerId="LiveId" clId="{8ADC498B-4111-4D8B-A2BC-FECF66916645}" dt="2024-11-23T20:58:38.105" v="7501"/>
        <pc:sldMkLst>
          <pc:docMk/>
          <pc:sldMk cId="2253788920" sldId="682"/>
        </pc:sldMkLst>
        <pc:spChg chg="mod ord">
          <ac:chgData name="Nguyen Bich Ngoc" userId="66b5d03f9f54eb73" providerId="LiveId" clId="{8ADC498B-4111-4D8B-A2BC-FECF66916645}" dt="2024-11-23T15:31:09.873" v="2839" actId="6264"/>
          <ac:spMkLst>
            <pc:docMk/>
            <pc:sldMk cId="2253788920" sldId="682"/>
            <ac:spMk id="2" creationId="{01E5A057-2DDA-0ED0-CC3A-CC85FD5C1BB8}"/>
          </ac:spMkLst>
        </pc:spChg>
        <pc:spChg chg="mod ord">
          <ac:chgData name="Nguyen Bich Ngoc" userId="66b5d03f9f54eb73" providerId="LiveId" clId="{8ADC498B-4111-4D8B-A2BC-FECF66916645}" dt="2024-11-23T15:31:09.873" v="2839" actId="6264"/>
          <ac:spMkLst>
            <pc:docMk/>
            <pc:sldMk cId="2253788920" sldId="682"/>
            <ac:spMk id="3" creationId="{0070E51A-9D9C-BC70-0EB4-ABC57813091B}"/>
          </ac:spMkLst>
        </pc:spChg>
        <pc:spChg chg="mod ord">
          <ac:chgData name="Nguyen Bich Ngoc" userId="66b5d03f9f54eb73" providerId="LiveId" clId="{8ADC498B-4111-4D8B-A2BC-FECF66916645}" dt="2024-11-23T15:31:09.873" v="2839" actId="6264"/>
          <ac:spMkLst>
            <pc:docMk/>
            <pc:sldMk cId="2253788920" sldId="682"/>
            <ac:spMk id="4" creationId="{9F931644-5970-196E-ACD1-20D29D733165}"/>
          </ac:spMkLst>
        </pc:spChg>
        <pc:spChg chg="mod ord">
          <ac:chgData name="Nguyen Bich Ngoc" userId="66b5d03f9f54eb73" providerId="LiveId" clId="{8ADC498B-4111-4D8B-A2BC-FECF66916645}" dt="2024-11-23T15:31:09.873" v="2839" actId="6264"/>
          <ac:spMkLst>
            <pc:docMk/>
            <pc:sldMk cId="2253788920" sldId="682"/>
            <ac:spMk id="5" creationId="{0FDCDDA6-8A2E-1488-E26A-E770041DA608}"/>
          </ac:spMkLst>
        </pc:spChg>
        <pc:spChg chg="add del mod">
          <ac:chgData name="Nguyen Bich Ngoc" userId="66b5d03f9f54eb73" providerId="LiveId" clId="{8ADC498B-4111-4D8B-A2BC-FECF66916645}" dt="2024-11-23T15:31:09.873" v="2839" actId="6264"/>
          <ac:spMkLst>
            <pc:docMk/>
            <pc:sldMk cId="2253788920" sldId="682"/>
            <ac:spMk id="6" creationId="{3522054F-8033-0D5A-0D20-61F7A928AF04}"/>
          </ac:spMkLst>
        </pc:spChg>
        <pc:spChg chg="add del mod">
          <ac:chgData name="Nguyen Bich Ngoc" userId="66b5d03f9f54eb73" providerId="LiveId" clId="{8ADC498B-4111-4D8B-A2BC-FECF66916645}" dt="2024-11-23T15:31:09.873" v="2839" actId="6264"/>
          <ac:spMkLst>
            <pc:docMk/>
            <pc:sldMk cId="2253788920" sldId="682"/>
            <ac:spMk id="12" creationId="{4E8DADF5-2916-DB05-B8FA-1777A4F6043E}"/>
          </ac:spMkLst>
        </pc:spChg>
        <pc:spChg chg="add del mod">
          <ac:chgData name="Nguyen Bich Ngoc" userId="66b5d03f9f54eb73" providerId="LiveId" clId="{8ADC498B-4111-4D8B-A2BC-FECF66916645}" dt="2024-11-23T15:31:09.873" v="2839" actId="6264"/>
          <ac:spMkLst>
            <pc:docMk/>
            <pc:sldMk cId="2253788920" sldId="682"/>
            <ac:spMk id="13" creationId="{9475044E-9166-3743-4B26-1241869B83FA}"/>
          </ac:spMkLst>
        </pc:spChg>
        <pc:spChg chg="add del mod">
          <ac:chgData name="Nguyen Bich Ngoc" userId="66b5d03f9f54eb73" providerId="LiveId" clId="{8ADC498B-4111-4D8B-A2BC-FECF66916645}" dt="2024-11-23T15:31:09.873" v="2839" actId="6264"/>
          <ac:spMkLst>
            <pc:docMk/>
            <pc:sldMk cId="2253788920" sldId="682"/>
            <ac:spMk id="14" creationId="{8D16DA0A-61DE-CD82-8BB7-C769BEE2CF82}"/>
          </ac:spMkLst>
        </pc:spChg>
        <pc:spChg chg="add del mod ord">
          <ac:chgData name="Nguyen Bich Ngoc" userId="66b5d03f9f54eb73" providerId="LiveId" clId="{8ADC498B-4111-4D8B-A2BC-FECF66916645}" dt="2024-11-23T15:31:09.873" v="2839" actId="6264"/>
          <ac:spMkLst>
            <pc:docMk/>
            <pc:sldMk cId="2253788920" sldId="682"/>
            <ac:spMk id="15" creationId="{A9FF57D5-1934-BED7-4A55-31F148BA5BBB}"/>
          </ac:spMkLst>
        </pc:spChg>
        <pc:picChg chg="add">
          <ac:chgData name="Nguyen Bich Ngoc" userId="66b5d03f9f54eb73" providerId="LiveId" clId="{8ADC498B-4111-4D8B-A2BC-FECF66916645}" dt="2024-11-23T20:58:38.105" v="7501"/>
          <ac:picMkLst>
            <pc:docMk/>
            <pc:sldMk cId="2253788920" sldId="682"/>
            <ac:picMk id="6" creationId="{7545990D-7BC3-78D3-E6C2-0AEFFF81A99C}"/>
          </ac:picMkLst>
        </pc:picChg>
        <pc:picChg chg="del">
          <ac:chgData name="Nguyen Bich Ngoc" userId="66b5d03f9f54eb73" providerId="LiveId" clId="{8ADC498B-4111-4D8B-A2BC-FECF66916645}" dt="2024-11-23T20:58:29.746" v="7500" actId="478"/>
          <ac:picMkLst>
            <pc:docMk/>
            <pc:sldMk cId="2253788920" sldId="682"/>
            <ac:picMk id="7" creationId="{3463045F-D220-7CB4-2B29-3A55F3385D23}"/>
          </ac:picMkLst>
        </pc:picChg>
        <pc:picChg chg="del">
          <ac:chgData name="Nguyen Bich Ngoc" userId="66b5d03f9f54eb73" providerId="LiveId" clId="{8ADC498B-4111-4D8B-A2BC-FECF66916645}" dt="2024-11-23T20:58:29.746" v="7500" actId="478"/>
          <ac:picMkLst>
            <pc:docMk/>
            <pc:sldMk cId="2253788920" sldId="682"/>
            <ac:picMk id="8" creationId="{860C6E64-68D7-682D-3A6E-DB70DDD8BB97}"/>
          </ac:picMkLst>
        </pc:picChg>
        <pc:picChg chg="del">
          <ac:chgData name="Nguyen Bich Ngoc" userId="66b5d03f9f54eb73" providerId="LiveId" clId="{8ADC498B-4111-4D8B-A2BC-FECF66916645}" dt="2024-11-23T20:58:29.746" v="7500" actId="478"/>
          <ac:picMkLst>
            <pc:docMk/>
            <pc:sldMk cId="2253788920" sldId="682"/>
            <ac:picMk id="9" creationId="{3A6D6A06-D9B3-06AF-FED7-9E7C35FC8D5C}"/>
          </ac:picMkLst>
        </pc:picChg>
        <pc:picChg chg="del">
          <ac:chgData name="Nguyen Bich Ngoc" userId="66b5d03f9f54eb73" providerId="LiveId" clId="{8ADC498B-4111-4D8B-A2BC-FECF66916645}" dt="2024-11-23T20:58:29.746" v="7500" actId="478"/>
          <ac:picMkLst>
            <pc:docMk/>
            <pc:sldMk cId="2253788920" sldId="682"/>
            <ac:picMk id="10" creationId="{C9C38202-A3CB-9C80-7708-FAEF7CC6D13C}"/>
          </ac:picMkLst>
        </pc:picChg>
        <pc:picChg chg="del">
          <ac:chgData name="Nguyen Bich Ngoc" userId="66b5d03f9f54eb73" providerId="LiveId" clId="{8ADC498B-4111-4D8B-A2BC-FECF66916645}" dt="2024-11-23T20:58:29.746" v="7500" actId="478"/>
          <ac:picMkLst>
            <pc:docMk/>
            <pc:sldMk cId="2253788920" sldId="682"/>
            <ac:picMk id="11" creationId="{0E779FD9-37A1-97B6-250A-E89A45D60898}"/>
          </ac:picMkLst>
        </pc:picChg>
        <pc:picChg chg="del">
          <ac:chgData name="Nguyen Bich Ngoc" userId="66b5d03f9f54eb73" providerId="LiveId" clId="{8ADC498B-4111-4D8B-A2BC-FECF66916645}" dt="2024-11-23T20:58:29.746" v="7500" actId="478"/>
          <ac:picMkLst>
            <pc:docMk/>
            <pc:sldMk cId="2253788920" sldId="682"/>
            <ac:picMk id="9218" creationId="{1E4828A9-5514-3621-665E-9D2E7DC36593}"/>
          </ac:picMkLst>
        </pc:picChg>
      </pc:sldChg>
      <pc:sldChg chg="addSp delSp modSp add del mod chgLayout">
        <pc:chgData name="Nguyen Bich Ngoc" userId="66b5d03f9f54eb73" providerId="LiveId" clId="{8ADC498B-4111-4D8B-A2BC-FECF66916645}" dt="2024-11-23T19:25:02.371" v="6381"/>
        <pc:sldMkLst>
          <pc:docMk/>
          <pc:sldMk cId="1298467360" sldId="685"/>
        </pc:sldMkLst>
        <pc:spChg chg="mod ord">
          <ac:chgData name="Nguyen Bich Ngoc" userId="66b5d03f9f54eb73" providerId="LiveId" clId="{8ADC498B-4111-4D8B-A2BC-FECF66916645}" dt="2024-11-23T19:25:02.371" v="6381"/>
          <ac:spMkLst>
            <pc:docMk/>
            <pc:sldMk cId="1298467360" sldId="685"/>
            <ac:spMk id="2" creationId="{D739B351-A9DD-5FB9-6CF4-DADEDD7B8554}"/>
          </ac:spMkLst>
        </pc:spChg>
        <pc:spChg chg="mod ord">
          <ac:chgData name="Nguyen Bich Ngoc" userId="66b5d03f9f54eb73" providerId="LiveId" clId="{8ADC498B-4111-4D8B-A2BC-FECF66916645}" dt="2024-11-23T15:31:09.873" v="2839" actId="6264"/>
          <ac:spMkLst>
            <pc:docMk/>
            <pc:sldMk cId="1298467360" sldId="685"/>
            <ac:spMk id="3" creationId="{9267671E-0D60-186E-688D-F126B9CBD94E}"/>
          </ac:spMkLst>
        </pc:spChg>
        <pc:spChg chg="mod ord">
          <ac:chgData name="Nguyen Bich Ngoc" userId="66b5d03f9f54eb73" providerId="LiveId" clId="{8ADC498B-4111-4D8B-A2BC-FECF66916645}" dt="2024-11-23T15:31:09.873" v="2839" actId="6264"/>
          <ac:spMkLst>
            <pc:docMk/>
            <pc:sldMk cId="1298467360" sldId="685"/>
            <ac:spMk id="4" creationId="{5F8079B4-2EE2-BB27-813A-2421767D150A}"/>
          </ac:spMkLst>
        </pc:spChg>
        <pc:spChg chg="mod ord">
          <ac:chgData name="Nguyen Bich Ngoc" userId="66b5d03f9f54eb73" providerId="LiveId" clId="{8ADC498B-4111-4D8B-A2BC-FECF66916645}" dt="2024-11-23T15:31:09.873" v="2839" actId="6264"/>
          <ac:spMkLst>
            <pc:docMk/>
            <pc:sldMk cId="1298467360" sldId="685"/>
            <ac:spMk id="5" creationId="{FD199F2C-3AC4-952B-1B2C-4DE9D6BAFC42}"/>
          </ac:spMkLst>
        </pc:spChg>
        <pc:spChg chg="add del mod">
          <ac:chgData name="Nguyen Bich Ngoc" userId="66b5d03f9f54eb73" providerId="LiveId" clId="{8ADC498B-4111-4D8B-A2BC-FECF66916645}" dt="2024-11-23T15:31:09.873" v="2839" actId="6264"/>
          <ac:spMkLst>
            <pc:docMk/>
            <pc:sldMk cId="1298467360" sldId="685"/>
            <ac:spMk id="7" creationId="{8346ACC7-BBE5-6353-671C-FBEB99846B3F}"/>
          </ac:spMkLst>
        </pc:spChg>
        <pc:spChg chg="add del mod">
          <ac:chgData name="Nguyen Bich Ngoc" userId="66b5d03f9f54eb73" providerId="LiveId" clId="{8ADC498B-4111-4D8B-A2BC-FECF66916645}" dt="2024-11-23T15:31:09.873" v="2839" actId="6264"/>
          <ac:spMkLst>
            <pc:docMk/>
            <pc:sldMk cId="1298467360" sldId="685"/>
            <ac:spMk id="8" creationId="{C0BC2173-8A85-11A5-0E44-08CE242AA2DC}"/>
          </ac:spMkLst>
        </pc:spChg>
        <pc:spChg chg="add del mod">
          <ac:chgData name="Nguyen Bich Ngoc" userId="66b5d03f9f54eb73" providerId="LiveId" clId="{8ADC498B-4111-4D8B-A2BC-FECF66916645}" dt="2024-11-23T15:31:09.873" v="2839" actId="6264"/>
          <ac:spMkLst>
            <pc:docMk/>
            <pc:sldMk cId="1298467360" sldId="685"/>
            <ac:spMk id="9" creationId="{0C5F749F-8327-FAAE-DA8D-8E1F495F3D20}"/>
          </ac:spMkLst>
        </pc:spChg>
        <pc:spChg chg="add del mod">
          <ac:chgData name="Nguyen Bich Ngoc" userId="66b5d03f9f54eb73" providerId="LiveId" clId="{8ADC498B-4111-4D8B-A2BC-FECF66916645}" dt="2024-11-23T15:31:09.873" v="2839" actId="6264"/>
          <ac:spMkLst>
            <pc:docMk/>
            <pc:sldMk cId="1298467360" sldId="685"/>
            <ac:spMk id="10" creationId="{87EFBAA4-3B9F-EDF8-FDBC-F75FEAF6F190}"/>
          </ac:spMkLst>
        </pc:spChg>
        <pc:spChg chg="add del mod ord">
          <ac:chgData name="Nguyen Bich Ngoc" userId="66b5d03f9f54eb73" providerId="LiveId" clId="{8ADC498B-4111-4D8B-A2BC-FECF66916645}" dt="2024-11-23T15:31:09.873" v="2839" actId="6264"/>
          <ac:spMkLst>
            <pc:docMk/>
            <pc:sldMk cId="1298467360" sldId="685"/>
            <ac:spMk id="11" creationId="{737349B7-CD7C-E596-5538-B1E5C9C90276}"/>
          </ac:spMkLst>
        </pc:spChg>
      </pc:sldChg>
      <pc:sldChg chg="addSp delSp modSp add del mod chgLayout">
        <pc:chgData name="Nguyen Bich Ngoc" userId="66b5d03f9f54eb73" providerId="LiveId" clId="{8ADC498B-4111-4D8B-A2BC-FECF66916645}" dt="2024-11-23T19:25:08.996" v="6383"/>
        <pc:sldMkLst>
          <pc:docMk/>
          <pc:sldMk cId="3044953336" sldId="686"/>
        </pc:sldMkLst>
        <pc:spChg chg="mod ord">
          <ac:chgData name="Nguyen Bich Ngoc" userId="66b5d03f9f54eb73" providerId="LiveId" clId="{8ADC498B-4111-4D8B-A2BC-FECF66916645}" dt="2024-11-23T19:25:08.996" v="6383"/>
          <ac:spMkLst>
            <pc:docMk/>
            <pc:sldMk cId="3044953336" sldId="686"/>
            <ac:spMk id="2" creationId="{7EEDE854-E2BC-4EC9-642E-9C633443EA8C}"/>
          </ac:spMkLst>
        </pc:spChg>
        <pc:spChg chg="mod ord">
          <ac:chgData name="Nguyen Bich Ngoc" userId="66b5d03f9f54eb73" providerId="LiveId" clId="{8ADC498B-4111-4D8B-A2BC-FECF66916645}" dt="2024-11-23T15:31:09.873" v="2839" actId="6264"/>
          <ac:spMkLst>
            <pc:docMk/>
            <pc:sldMk cId="3044953336" sldId="686"/>
            <ac:spMk id="3" creationId="{0A9D0BAF-F353-99C9-2D8A-C8235862CEC8}"/>
          </ac:spMkLst>
        </pc:spChg>
        <pc:spChg chg="mod ord">
          <ac:chgData name="Nguyen Bich Ngoc" userId="66b5d03f9f54eb73" providerId="LiveId" clId="{8ADC498B-4111-4D8B-A2BC-FECF66916645}" dt="2024-11-23T15:31:09.873" v="2839" actId="6264"/>
          <ac:spMkLst>
            <pc:docMk/>
            <pc:sldMk cId="3044953336" sldId="686"/>
            <ac:spMk id="4" creationId="{C2E52893-BCB7-164E-8A4E-025CD6124649}"/>
          </ac:spMkLst>
        </pc:spChg>
        <pc:spChg chg="mod ord">
          <ac:chgData name="Nguyen Bich Ngoc" userId="66b5d03f9f54eb73" providerId="LiveId" clId="{8ADC498B-4111-4D8B-A2BC-FECF66916645}" dt="2024-11-23T15:31:09.873" v="2839" actId="6264"/>
          <ac:spMkLst>
            <pc:docMk/>
            <pc:sldMk cId="3044953336" sldId="686"/>
            <ac:spMk id="5" creationId="{2BD0F3EE-1FBE-5DCC-EDCE-4DB10413C0AA}"/>
          </ac:spMkLst>
        </pc:spChg>
        <pc:spChg chg="add del mod">
          <ac:chgData name="Nguyen Bich Ngoc" userId="66b5d03f9f54eb73" providerId="LiveId" clId="{8ADC498B-4111-4D8B-A2BC-FECF66916645}" dt="2024-11-23T15:31:09.873" v="2839" actId="6264"/>
          <ac:spMkLst>
            <pc:docMk/>
            <pc:sldMk cId="3044953336" sldId="686"/>
            <ac:spMk id="6" creationId="{B43D76FF-AC26-FC64-43F2-A8E4A006DEB4}"/>
          </ac:spMkLst>
        </pc:spChg>
        <pc:spChg chg="add del mod">
          <ac:chgData name="Nguyen Bich Ngoc" userId="66b5d03f9f54eb73" providerId="LiveId" clId="{8ADC498B-4111-4D8B-A2BC-FECF66916645}" dt="2024-11-23T15:31:09.873" v="2839" actId="6264"/>
          <ac:spMkLst>
            <pc:docMk/>
            <pc:sldMk cId="3044953336" sldId="686"/>
            <ac:spMk id="7" creationId="{9B796192-E5D6-0789-8B9D-6B8EEF63EF55}"/>
          </ac:spMkLst>
        </pc:spChg>
        <pc:spChg chg="add del mod">
          <ac:chgData name="Nguyen Bich Ngoc" userId="66b5d03f9f54eb73" providerId="LiveId" clId="{8ADC498B-4111-4D8B-A2BC-FECF66916645}" dt="2024-11-23T15:31:09.873" v="2839" actId="6264"/>
          <ac:spMkLst>
            <pc:docMk/>
            <pc:sldMk cId="3044953336" sldId="686"/>
            <ac:spMk id="8" creationId="{77FDAC00-17EF-9C37-6FD5-C3CFC35928E5}"/>
          </ac:spMkLst>
        </pc:spChg>
        <pc:spChg chg="add del mod">
          <ac:chgData name="Nguyen Bich Ngoc" userId="66b5d03f9f54eb73" providerId="LiveId" clId="{8ADC498B-4111-4D8B-A2BC-FECF66916645}" dt="2024-11-23T15:31:09.873" v="2839" actId="6264"/>
          <ac:spMkLst>
            <pc:docMk/>
            <pc:sldMk cId="3044953336" sldId="686"/>
            <ac:spMk id="9" creationId="{B43BDC9F-63AC-40EF-E569-C4BCEABD8B06}"/>
          </ac:spMkLst>
        </pc:spChg>
        <pc:spChg chg="add del mod ord">
          <ac:chgData name="Nguyen Bich Ngoc" userId="66b5d03f9f54eb73" providerId="LiveId" clId="{8ADC498B-4111-4D8B-A2BC-FECF66916645}" dt="2024-11-23T15:31:09.873" v="2839" actId="6264"/>
          <ac:spMkLst>
            <pc:docMk/>
            <pc:sldMk cId="3044953336" sldId="686"/>
            <ac:spMk id="10" creationId="{E54D7F3B-AF85-6124-8DC3-70D8245E6986}"/>
          </ac:spMkLst>
        </pc:spChg>
      </pc:sldChg>
      <pc:sldChg chg="addSp delSp modSp add del mod chgLayout">
        <pc:chgData name="Nguyen Bich Ngoc" userId="66b5d03f9f54eb73" providerId="LiveId" clId="{8ADC498B-4111-4D8B-A2BC-FECF66916645}" dt="2024-11-23T19:25:05.027" v="6382"/>
        <pc:sldMkLst>
          <pc:docMk/>
          <pc:sldMk cId="3359392537" sldId="687"/>
        </pc:sldMkLst>
        <pc:spChg chg="mod ord">
          <ac:chgData name="Nguyen Bich Ngoc" userId="66b5d03f9f54eb73" providerId="LiveId" clId="{8ADC498B-4111-4D8B-A2BC-FECF66916645}" dt="2024-11-23T19:25:05.027" v="6382"/>
          <ac:spMkLst>
            <pc:docMk/>
            <pc:sldMk cId="3359392537" sldId="687"/>
            <ac:spMk id="2" creationId="{4B0A9022-5637-CE7C-92EF-F910998160EA}"/>
          </ac:spMkLst>
        </pc:spChg>
        <pc:spChg chg="mod ord">
          <ac:chgData name="Nguyen Bich Ngoc" userId="66b5d03f9f54eb73" providerId="LiveId" clId="{8ADC498B-4111-4D8B-A2BC-FECF66916645}" dt="2024-11-23T15:31:09.873" v="2839" actId="6264"/>
          <ac:spMkLst>
            <pc:docMk/>
            <pc:sldMk cId="3359392537" sldId="687"/>
            <ac:spMk id="3" creationId="{DDE30D1D-7A73-4E2F-3824-1DB1644731D0}"/>
          </ac:spMkLst>
        </pc:spChg>
        <pc:spChg chg="mod ord">
          <ac:chgData name="Nguyen Bich Ngoc" userId="66b5d03f9f54eb73" providerId="LiveId" clId="{8ADC498B-4111-4D8B-A2BC-FECF66916645}" dt="2024-11-23T15:31:09.873" v="2839" actId="6264"/>
          <ac:spMkLst>
            <pc:docMk/>
            <pc:sldMk cId="3359392537" sldId="687"/>
            <ac:spMk id="4" creationId="{10FA6B6E-16C0-51A1-143C-D407FB25A2CF}"/>
          </ac:spMkLst>
        </pc:spChg>
        <pc:spChg chg="mod ord">
          <ac:chgData name="Nguyen Bich Ngoc" userId="66b5d03f9f54eb73" providerId="LiveId" clId="{8ADC498B-4111-4D8B-A2BC-FECF66916645}" dt="2024-11-23T15:31:09.873" v="2839" actId="6264"/>
          <ac:spMkLst>
            <pc:docMk/>
            <pc:sldMk cId="3359392537" sldId="687"/>
            <ac:spMk id="5" creationId="{62D43106-528F-B882-D523-18C0A31B6290}"/>
          </ac:spMkLst>
        </pc:spChg>
        <pc:spChg chg="add del mod">
          <ac:chgData name="Nguyen Bich Ngoc" userId="66b5d03f9f54eb73" providerId="LiveId" clId="{8ADC498B-4111-4D8B-A2BC-FECF66916645}" dt="2024-11-23T15:31:09.873" v="2839" actId="6264"/>
          <ac:spMkLst>
            <pc:docMk/>
            <pc:sldMk cId="3359392537" sldId="687"/>
            <ac:spMk id="13" creationId="{F0AF9B6D-640A-D56D-29A9-C2FDE3755A8D}"/>
          </ac:spMkLst>
        </pc:spChg>
        <pc:spChg chg="add del mod">
          <ac:chgData name="Nguyen Bich Ngoc" userId="66b5d03f9f54eb73" providerId="LiveId" clId="{8ADC498B-4111-4D8B-A2BC-FECF66916645}" dt="2024-11-23T15:31:09.873" v="2839" actId="6264"/>
          <ac:spMkLst>
            <pc:docMk/>
            <pc:sldMk cId="3359392537" sldId="687"/>
            <ac:spMk id="14" creationId="{8789457A-1BA8-0A61-B319-99167776CC35}"/>
          </ac:spMkLst>
        </pc:spChg>
        <pc:spChg chg="add del mod">
          <ac:chgData name="Nguyen Bich Ngoc" userId="66b5d03f9f54eb73" providerId="LiveId" clId="{8ADC498B-4111-4D8B-A2BC-FECF66916645}" dt="2024-11-23T15:31:09.873" v="2839" actId="6264"/>
          <ac:spMkLst>
            <pc:docMk/>
            <pc:sldMk cId="3359392537" sldId="687"/>
            <ac:spMk id="15" creationId="{370DFA29-5167-3FFB-7E9B-89058CC8CAB4}"/>
          </ac:spMkLst>
        </pc:spChg>
        <pc:spChg chg="add del mod">
          <ac:chgData name="Nguyen Bich Ngoc" userId="66b5d03f9f54eb73" providerId="LiveId" clId="{8ADC498B-4111-4D8B-A2BC-FECF66916645}" dt="2024-11-23T15:31:09.873" v="2839" actId="6264"/>
          <ac:spMkLst>
            <pc:docMk/>
            <pc:sldMk cId="3359392537" sldId="687"/>
            <ac:spMk id="16" creationId="{40F2F372-E810-8B91-6859-5C03B45E33F8}"/>
          </ac:spMkLst>
        </pc:spChg>
        <pc:spChg chg="add del mod ord">
          <ac:chgData name="Nguyen Bich Ngoc" userId="66b5d03f9f54eb73" providerId="LiveId" clId="{8ADC498B-4111-4D8B-A2BC-FECF66916645}" dt="2024-11-23T15:31:09.873" v="2839" actId="6264"/>
          <ac:spMkLst>
            <pc:docMk/>
            <pc:sldMk cId="3359392537" sldId="687"/>
            <ac:spMk id="17" creationId="{AEB23B93-9D61-4B14-AEC0-BADF0904788D}"/>
          </ac:spMkLst>
        </pc:spChg>
      </pc:sldChg>
      <pc:sldChg chg="addSp delSp modSp add del mod chgLayout">
        <pc:chgData name="Nguyen Bich Ngoc" userId="66b5d03f9f54eb73" providerId="LiveId" clId="{8ADC498B-4111-4D8B-A2BC-FECF66916645}" dt="2024-11-23T19:25:15.934" v="6384"/>
        <pc:sldMkLst>
          <pc:docMk/>
          <pc:sldMk cId="1042213909" sldId="688"/>
        </pc:sldMkLst>
        <pc:spChg chg="mod ord">
          <ac:chgData name="Nguyen Bich Ngoc" userId="66b5d03f9f54eb73" providerId="LiveId" clId="{8ADC498B-4111-4D8B-A2BC-FECF66916645}" dt="2024-11-23T19:25:15.934" v="6384"/>
          <ac:spMkLst>
            <pc:docMk/>
            <pc:sldMk cId="1042213909" sldId="688"/>
            <ac:spMk id="2" creationId="{ED71FD2E-4CBD-EF0C-E46C-65BDB3C0EF4A}"/>
          </ac:spMkLst>
        </pc:spChg>
        <pc:spChg chg="mod ord">
          <ac:chgData name="Nguyen Bich Ngoc" userId="66b5d03f9f54eb73" providerId="LiveId" clId="{8ADC498B-4111-4D8B-A2BC-FECF66916645}" dt="2024-11-23T15:31:09.873" v="2839" actId="6264"/>
          <ac:spMkLst>
            <pc:docMk/>
            <pc:sldMk cId="1042213909" sldId="688"/>
            <ac:spMk id="3" creationId="{1B2F2E63-78B9-F6AA-2073-58EA2110A95B}"/>
          </ac:spMkLst>
        </pc:spChg>
        <pc:spChg chg="mod ord">
          <ac:chgData name="Nguyen Bich Ngoc" userId="66b5d03f9f54eb73" providerId="LiveId" clId="{8ADC498B-4111-4D8B-A2BC-FECF66916645}" dt="2024-11-23T15:31:09.873" v="2839" actId="6264"/>
          <ac:spMkLst>
            <pc:docMk/>
            <pc:sldMk cId="1042213909" sldId="688"/>
            <ac:spMk id="5" creationId="{4D8DB989-7806-E66E-CDE8-AC184B2E3238}"/>
          </ac:spMkLst>
        </pc:spChg>
        <pc:spChg chg="mod ord">
          <ac:chgData name="Nguyen Bich Ngoc" userId="66b5d03f9f54eb73" providerId="LiveId" clId="{8ADC498B-4111-4D8B-A2BC-FECF66916645}" dt="2024-11-23T15:31:09.873" v="2839" actId="6264"/>
          <ac:spMkLst>
            <pc:docMk/>
            <pc:sldMk cId="1042213909" sldId="688"/>
            <ac:spMk id="6" creationId="{70002E5B-8764-692F-D718-AD9949573B2A}"/>
          </ac:spMkLst>
        </pc:spChg>
        <pc:spChg chg="add del mod">
          <ac:chgData name="Nguyen Bich Ngoc" userId="66b5d03f9f54eb73" providerId="LiveId" clId="{8ADC498B-4111-4D8B-A2BC-FECF66916645}" dt="2024-11-23T15:31:09.873" v="2839" actId="6264"/>
          <ac:spMkLst>
            <pc:docMk/>
            <pc:sldMk cId="1042213909" sldId="688"/>
            <ac:spMk id="7" creationId="{5974F154-DDCC-359C-FD5D-BB67D8A4582E}"/>
          </ac:spMkLst>
        </pc:spChg>
        <pc:spChg chg="add del mod">
          <ac:chgData name="Nguyen Bich Ngoc" userId="66b5d03f9f54eb73" providerId="LiveId" clId="{8ADC498B-4111-4D8B-A2BC-FECF66916645}" dt="2024-11-23T15:31:09.873" v="2839" actId="6264"/>
          <ac:spMkLst>
            <pc:docMk/>
            <pc:sldMk cId="1042213909" sldId="688"/>
            <ac:spMk id="8" creationId="{B5537672-9D85-E691-261C-C80F35223048}"/>
          </ac:spMkLst>
        </pc:spChg>
        <pc:spChg chg="add del mod">
          <ac:chgData name="Nguyen Bich Ngoc" userId="66b5d03f9f54eb73" providerId="LiveId" clId="{8ADC498B-4111-4D8B-A2BC-FECF66916645}" dt="2024-11-23T15:31:09.873" v="2839" actId="6264"/>
          <ac:spMkLst>
            <pc:docMk/>
            <pc:sldMk cId="1042213909" sldId="688"/>
            <ac:spMk id="10" creationId="{2A93C209-09E6-EF0D-8F62-A6E7DE7103F5}"/>
          </ac:spMkLst>
        </pc:spChg>
        <pc:spChg chg="add del mod">
          <ac:chgData name="Nguyen Bich Ngoc" userId="66b5d03f9f54eb73" providerId="LiveId" clId="{8ADC498B-4111-4D8B-A2BC-FECF66916645}" dt="2024-11-23T15:31:09.873" v="2839" actId="6264"/>
          <ac:spMkLst>
            <pc:docMk/>
            <pc:sldMk cId="1042213909" sldId="688"/>
            <ac:spMk id="11" creationId="{C99D9CD7-1A1F-20B6-BEE4-B0E80A3E6CE4}"/>
          </ac:spMkLst>
        </pc:spChg>
        <pc:spChg chg="add del mod ord">
          <ac:chgData name="Nguyen Bich Ngoc" userId="66b5d03f9f54eb73" providerId="LiveId" clId="{8ADC498B-4111-4D8B-A2BC-FECF66916645}" dt="2024-11-23T15:31:09.873" v="2839" actId="6264"/>
          <ac:spMkLst>
            <pc:docMk/>
            <pc:sldMk cId="1042213909" sldId="688"/>
            <ac:spMk id="12" creationId="{11EF1043-CCEF-732E-D7C5-11D45084B37B}"/>
          </ac:spMkLst>
        </pc:spChg>
      </pc:sldChg>
      <pc:sldChg chg="addSp delSp modSp mod chgLayout">
        <pc:chgData name="Nguyen Bich Ngoc" userId="66b5d03f9f54eb73" providerId="LiveId" clId="{8ADC498B-4111-4D8B-A2BC-FECF66916645}" dt="2024-11-23T15:31:09.873" v="2839" actId="6264"/>
        <pc:sldMkLst>
          <pc:docMk/>
          <pc:sldMk cId="3021856645" sldId="689"/>
        </pc:sldMkLst>
        <pc:spChg chg="mod ord">
          <ac:chgData name="Nguyen Bich Ngoc" userId="66b5d03f9f54eb73" providerId="LiveId" clId="{8ADC498B-4111-4D8B-A2BC-FECF66916645}" dt="2024-11-23T15:31:09.873" v="2839" actId="6264"/>
          <ac:spMkLst>
            <pc:docMk/>
            <pc:sldMk cId="3021856645" sldId="689"/>
            <ac:spMk id="2" creationId="{72585F88-B329-E619-BA51-F03BF25C869D}"/>
          </ac:spMkLst>
        </pc:spChg>
        <pc:spChg chg="mod ord">
          <ac:chgData name="Nguyen Bich Ngoc" userId="66b5d03f9f54eb73" providerId="LiveId" clId="{8ADC498B-4111-4D8B-A2BC-FECF66916645}" dt="2024-11-23T15:31:09.873" v="2839" actId="6264"/>
          <ac:spMkLst>
            <pc:docMk/>
            <pc:sldMk cId="3021856645" sldId="689"/>
            <ac:spMk id="3" creationId="{A244BC6B-5D64-006E-29EF-AD05C401DAAA}"/>
          </ac:spMkLst>
        </pc:spChg>
        <pc:spChg chg="mod ord">
          <ac:chgData name="Nguyen Bich Ngoc" userId="66b5d03f9f54eb73" providerId="LiveId" clId="{8ADC498B-4111-4D8B-A2BC-FECF66916645}" dt="2024-11-23T15:31:09.873" v="2839" actId="6264"/>
          <ac:spMkLst>
            <pc:docMk/>
            <pc:sldMk cId="3021856645" sldId="689"/>
            <ac:spMk id="4" creationId="{51C4E07A-417E-4B01-FDC4-D406DAA08F4E}"/>
          </ac:spMkLst>
        </pc:spChg>
        <pc:spChg chg="mod ord">
          <ac:chgData name="Nguyen Bich Ngoc" userId="66b5d03f9f54eb73" providerId="LiveId" clId="{8ADC498B-4111-4D8B-A2BC-FECF66916645}" dt="2024-11-23T15:31:09.873" v="2839" actId="6264"/>
          <ac:spMkLst>
            <pc:docMk/>
            <pc:sldMk cId="3021856645" sldId="689"/>
            <ac:spMk id="5" creationId="{7B663353-9C78-2D87-BD7D-AA735BAE73A9}"/>
          </ac:spMkLst>
        </pc:spChg>
        <pc:spChg chg="mod ord">
          <ac:chgData name="Nguyen Bich Ngoc" userId="66b5d03f9f54eb73" providerId="LiveId" clId="{8ADC498B-4111-4D8B-A2BC-FECF66916645}" dt="2024-11-23T15:31:09.873" v="2839" actId="6264"/>
          <ac:spMkLst>
            <pc:docMk/>
            <pc:sldMk cId="3021856645" sldId="689"/>
            <ac:spMk id="6" creationId="{F56EAC8E-571C-A265-76A7-0AAB1E7E01DF}"/>
          </ac:spMkLst>
        </pc:spChg>
        <pc:spChg chg="add del mod">
          <ac:chgData name="Nguyen Bich Ngoc" userId="66b5d03f9f54eb73" providerId="LiveId" clId="{8ADC498B-4111-4D8B-A2BC-FECF66916645}" dt="2024-11-23T15:31:09.873" v="2839" actId="6264"/>
          <ac:spMkLst>
            <pc:docMk/>
            <pc:sldMk cId="3021856645" sldId="689"/>
            <ac:spMk id="7" creationId="{DE9345D7-2EB1-3A50-F0C0-43D84540DC3A}"/>
          </ac:spMkLst>
        </pc:spChg>
        <pc:spChg chg="add del mod">
          <ac:chgData name="Nguyen Bich Ngoc" userId="66b5d03f9f54eb73" providerId="LiveId" clId="{8ADC498B-4111-4D8B-A2BC-FECF66916645}" dt="2024-11-23T15:31:09.873" v="2839" actId="6264"/>
          <ac:spMkLst>
            <pc:docMk/>
            <pc:sldMk cId="3021856645" sldId="689"/>
            <ac:spMk id="10" creationId="{D61CBBF7-0EB5-5DAA-6E7B-AFE6009FFD28}"/>
          </ac:spMkLst>
        </pc:spChg>
        <pc:spChg chg="add del mod">
          <ac:chgData name="Nguyen Bich Ngoc" userId="66b5d03f9f54eb73" providerId="LiveId" clId="{8ADC498B-4111-4D8B-A2BC-FECF66916645}" dt="2024-11-23T15:31:09.873" v="2839" actId="6264"/>
          <ac:spMkLst>
            <pc:docMk/>
            <pc:sldMk cId="3021856645" sldId="689"/>
            <ac:spMk id="11" creationId="{1A41CECE-9E34-65A2-CC14-210D717C49F2}"/>
          </ac:spMkLst>
        </pc:spChg>
        <pc:spChg chg="add del mod">
          <ac:chgData name="Nguyen Bich Ngoc" userId="66b5d03f9f54eb73" providerId="LiveId" clId="{8ADC498B-4111-4D8B-A2BC-FECF66916645}" dt="2024-11-23T15:31:09.873" v="2839" actId="6264"/>
          <ac:spMkLst>
            <pc:docMk/>
            <pc:sldMk cId="3021856645" sldId="689"/>
            <ac:spMk id="12" creationId="{733817F1-135D-638B-21D6-BBAB1EE83117}"/>
          </ac:spMkLst>
        </pc:spChg>
        <pc:spChg chg="add del mod">
          <ac:chgData name="Nguyen Bich Ngoc" userId="66b5d03f9f54eb73" providerId="LiveId" clId="{8ADC498B-4111-4D8B-A2BC-FECF66916645}" dt="2024-11-23T15:31:09.873" v="2839" actId="6264"/>
          <ac:spMkLst>
            <pc:docMk/>
            <pc:sldMk cId="3021856645" sldId="689"/>
            <ac:spMk id="13" creationId="{C38650F4-CE20-791E-B054-A1C6A270F804}"/>
          </ac:spMkLst>
        </pc:spChg>
      </pc:sldChg>
      <pc:sldChg chg="addSp delSp modSp mod chgLayout">
        <pc:chgData name="Nguyen Bich Ngoc" userId="66b5d03f9f54eb73" providerId="LiveId" clId="{8ADC498B-4111-4D8B-A2BC-FECF66916645}" dt="2024-11-23T15:31:09.873" v="2839" actId="6264"/>
        <pc:sldMkLst>
          <pc:docMk/>
          <pc:sldMk cId="3981393123" sldId="690"/>
        </pc:sldMkLst>
        <pc:spChg chg="mod ord">
          <ac:chgData name="Nguyen Bich Ngoc" userId="66b5d03f9f54eb73" providerId="LiveId" clId="{8ADC498B-4111-4D8B-A2BC-FECF66916645}" dt="2024-11-23T15:31:09.873" v="2839" actId="6264"/>
          <ac:spMkLst>
            <pc:docMk/>
            <pc:sldMk cId="3981393123" sldId="690"/>
            <ac:spMk id="2" creationId="{5A9AE780-3BC9-1C54-8261-333F8EDE3207}"/>
          </ac:spMkLst>
        </pc:spChg>
        <pc:spChg chg="mod ord">
          <ac:chgData name="Nguyen Bich Ngoc" userId="66b5d03f9f54eb73" providerId="LiveId" clId="{8ADC498B-4111-4D8B-A2BC-FECF66916645}" dt="2024-11-23T15:31:09.873" v="2839" actId="6264"/>
          <ac:spMkLst>
            <pc:docMk/>
            <pc:sldMk cId="3981393123" sldId="690"/>
            <ac:spMk id="3" creationId="{FC782B16-8E83-0FDE-0964-C8359E82B5D0}"/>
          </ac:spMkLst>
        </pc:spChg>
        <pc:spChg chg="mod ord">
          <ac:chgData name="Nguyen Bich Ngoc" userId="66b5d03f9f54eb73" providerId="LiveId" clId="{8ADC498B-4111-4D8B-A2BC-FECF66916645}" dt="2024-11-23T15:31:09.873" v="2839" actId="6264"/>
          <ac:spMkLst>
            <pc:docMk/>
            <pc:sldMk cId="3981393123" sldId="690"/>
            <ac:spMk id="4" creationId="{78311063-0F0E-4069-1665-291F5FB9EC6C}"/>
          </ac:spMkLst>
        </pc:spChg>
        <pc:spChg chg="mod ord">
          <ac:chgData name="Nguyen Bich Ngoc" userId="66b5d03f9f54eb73" providerId="LiveId" clId="{8ADC498B-4111-4D8B-A2BC-FECF66916645}" dt="2024-11-23T15:31:09.873" v="2839" actId="6264"/>
          <ac:spMkLst>
            <pc:docMk/>
            <pc:sldMk cId="3981393123" sldId="690"/>
            <ac:spMk id="5" creationId="{722E9ED2-C49E-5DC9-DAB5-F5AA9BBC593E}"/>
          </ac:spMkLst>
        </pc:spChg>
        <pc:spChg chg="mod ord">
          <ac:chgData name="Nguyen Bich Ngoc" userId="66b5d03f9f54eb73" providerId="LiveId" clId="{8ADC498B-4111-4D8B-A2BC-FECF66916645}" dt="2024-11-23T15:31:09.873" v="2839" actId="6264"/>
          <ac:spMkLst>
            <pc:docMk/>
            <pc:sldMk cId="3981393123" sldId="690"/>
            <ac:spMk id="6" creationId="{65CCF480-00DE-7157-6584-6B22F40950CD}"/>
          </ac:spMkLst>
        </pc:spChg>
        <pc:spChg chg="add del mod">
          <ac:chgData name="Nguyen Bich Ngoc" userId="66b5d03f9f54eb73" providerId="LiveId" clId="{8ADC498B-4111-4D8B-A2BC-FECF66916645}" dt="2024-11-23T15:31:09.873" v="2839" actId="6264"/>
          <ac:spMkLst>
            <pc:docMk/>
            <pc:sldMk cId="3981393123" sldId="690"/>
            <ac:spMk id="8" creationId="{057BCC66-3911-3187-7387-8696B4FA7512}"/>
          </ac:spMkLst>
        </pc:spChg>
        <pc:spChg chg="add del mod">
          <ac:chgData name="Nguyen Bich Ngoc" userId="66b5d03f9f54eb73" providerId="LiveId" clId="{8ADC498B-4111-4D8B-A2BC-FECF66916645}" dt="2024-11-23T15:31:09.873" v="2839" actId="6264"/>
          <ac:spMkLst>
            <pc:docMk/>
            <pc:sldMk cId="3981393123" sldId="690"/>
            <ac:spMk id="9" creationId="{7C3C637B-A76A-E253-98BD-F1702290436C}"/>
          </ac:spMkLst>
        </pc:spChg>
        <pc:spChg chg="add del mod">
          <ac:chgData name="Nguyen Bich Ngoc" userId="66b5d03f9f54eb73" providerId="LiveId" clId="{8ADC498B-4111-4D8B-A2BC-FECF66916645}" dt="2024-11-23T15:31:09.873" v="2839" actId="6264"/>
          <ac:spMkLst>
            <pc:docMk/>
            <pc:sldMk cId="3981393123" sldId="690"/>
            <ac:spMk id="10" creationId="{A52BDC72-8335-1D46-E11B-B416501509D5}"/>
          </ac:spMkLst>
        </pc:spChg>
        <pc:spChg chg="add del mod">
          <ac:chgData name="Nguyen Bich Ngoc" userId="66b5d03f9f54eb73" providerId="LiveId" clId="{8ADC498B-4111-4D8B-A2BC-FECF66916645}" dt="2024-11-23T15:31:09.873" v="2839" actId="6264"/>
          <ac:spMkLst>
            <pc:docMk/>
            <pc:sldMk cId="3981393123" sldId="690"/>
            <ac:spMk id="11" creationId="{DCEA0DF9-0C13-48D6-37C6-FDD38E6D0D0F}"/>
          </ac:spMkLst>
        </pc:spChg>
        <pc:spChg chg="add del mod">
          <ac:chgData name="Nguyen Bich Ngoc" userId="66b5d03f9f54eb73" providerId="LiveId" clId="{8ADC498B-4111-4D8B-A2BC-FECF66916645}" dt="2024-11-23T15:31:09.873" v="2839" actId="6264"/>
          <ac:spMkLst>
            <pc:docMk/>
            <pc:sldMk cId="3981393123" sldId="690"/>
            <ac:spMk id="12" creationId="{767B1745-EC9A-C0DB-492F-F3D7205F2830}"/>
          </ac:spMkLst>
        </pc:spChg>
      </pc:sldChg>
      <pc:sldChg chg="addSp delSp modSp mod chgLayout">
        <pc:chgData name="Nguyen Bich Ngoc" userId="66b5d03f9f54eb73" providerId="LiveId" clId="{8ADC498B-4111-4D8B-A2BC-FECF66916645}" dt="2024-11-23T15:31:09.873" v="2839" actId="6264"/>
        <pc:sldMkLst>
          <pc:docMk/>
          <pc:sldMk cId="3275355973" sldId="691"/>
        </pc:sldMkLst>
        <pc:spChg chg="mod ord">
          <ac:chgData name="Nguyen Bich Ngoc" userId="66b5d03f9f54eb73" providerId="LiveId" clId="{8ADC498B-4111-4D8B-A2BC-FECF66916645}" dt="2024-11-23T15:31:09.873" v="2839" actId="6264"/>
          <ac:spMkLst>
            <pc:docMk/>
            <pc:sldMk cId="3275355973" sldId="691"/>
            <ac:spMk id="2" creationId="{31D160D7-C106-3C26-1060-508EE72F8BA8}"/>
          </ac:spMkLst>
        </pc:spChg>
        <pc:spChg chg="mod ord">
          <ac:chgData name="Nguyen Bich Ngoc" userId="66b5d03f9f54eb73" providerId="LiveId" clId="{8ADC498B-4111-4D8B-A2BC-FECF66916645}" dt="2024-11-23T15:31:09.873" v="2839" actId="6264"/>
          <ac:spMkLst>
            <pc:docMk/>
            <pc:sldMk cId="3275355973" sldId="691"/>
            <ac:spMk id="3" creationId="{5D2E2072-8B86-2086-5386-28D6DD49D83A}"/>
          </ac:spMkLst>
        </pc:spChg>
        <pc:spChg chg="mod ord">
          <ac:chgData name="Nguyen Bich Ngoc" userId="66b5d03f9f54eb73" providerId="LiveId" clId="{8ADC498B-4111-4D8B-A2BC-FECF66916645}" dt="2024-11-23T15:31:09.873" v="2839" actId="6264"/>
          <ac:spMkLst>
            <pc:docMk/>
            <pc:sldMk cId="3275355973" sldId="691"/>
            <ac:spMk id="4" creationId="{0F2A559A-13C2-1A0E-B52A-8F9C67988D41}"/>
          </ac:spMkLst>
        </pc:spChg>
        <pc:spChg chg="mod ord">
          <ac:chgData name="Nguyen Bich Ngoc" userId="66b5d03f9f54eb73" providerId="LiveId" clId="{8ADC498B-4111-4D8B-A2BC-FECF66916645}" dt="2024-11-23T15:31:09.873" v="2839" actId="6264"/>
          <ac:spMkLst>
            <pc:docMk/>
            <pc:sldMk cId="3275355973" sldId="691"/>
            <ac:spMk id="5" creationId="{DAF05C3C-D773-26A9-2524-F52EF38794E2}"/>
          </ac:spMkLst>
        </pc:spChg>
        <pc:spChg chg="mod ord">
          <ac:chgData name="Nguyen Bich Ngoc" userId="66b5d03f9f54eb73" providerId="LiveId" clId="{8ADC498B-4111-4D8B-A2BC-FECF66916645}" dt="2024-11-23T15:31:09.873" v="2839" actId="6264"/>
          <ac:spMkLst>
            <pc:docMk/>
            <pc:sldMk cId="3275355973" sldId="691"/>
            <ac:spMk id="6" creationId="{6F59A451-5244-B1AC-5A0A-3A1F0F344080}"/>
          </ac:spMkLst>
        </pc:spChg>
        <pc:spChg chg="add del mod">
          <ac:chgData name="Nguyen Bich Ngoc" userId="66b5d03f9f54eb73" providerId="LiveId" clId="{8ADC498B-4111-4D8B-A2BC-FECF66916645}" dt="2024-11-23T15:31:09.873" v="2839" actId="6264"/>
          <ac:spMkLst>
            <pc:docMk/>
            <pc:sldMk cId="3275355973" sldId="691"/>
            <ac:spMk id="8" creationId="{676D0C26-5E5B-799C-A58D-0755D8241CCF}"/>
          </ac:spMkLst>
        </pc:spChg>
        <pc:spChg chg="add del mod">
          <ac:chgData name="Nguyen Bich Ngoc" userId="66b5d03f9f54eb73" providerId="LiveId" clId="{8ADC498B-4111-4D8B-A2BC-FECF66916645}" dt="2024-11-23T15:31:09.873" v="2839" actId="6264"/>
          <ac:spMkLst>
            <pc:docMk/>
            <pc:sldMk cId="3275355973" sldId="691"/>
            <ac:spMk id="9" creationId="{B2C429D2-081D-1B85-EC9A-DBCAB44A2AC0}"/>
          </ac:spMkLst>
        </pc:spChg>
        <pc:spChg chg="add del mod">
          <ac:chgData name="Nguyen Bich Ngoc" userId="66b5d03f9f54eb73" providerId="LiveId" clId="{8ADC498B-4111-4D8B-A2BC-FECF66916645}" dt="2024-11-23T15:31:09.873" v="2839" actId="6264"/>
          <ac:spMkLst>
            <pc:docMk/>
            <pc:sldMk cId="3275355973" sldId="691"/>
            <ac:spMk id="11" creationId="{D9BD6023-5FBC-D4F7-80F2-A957D0AB309A}"/>
          </ac:spMkLst>
        </pc:spChg>
        <pc:spChg chg="add del mod">
          <ac:chgData name="Nguyen Bich Ngoc" userId="66b5d03f9f54eb73" providerId="LiveId" clId="{8ADC498B-4111-4D8B-A2BC-FECF66916645}" dt="2024-11-23T15:31:09.873" v="2839" actId="6264"/>
          <ac:spMkLst>
            <pc:docMk/>
            <pc:sldMk cId="3275355973" sldId="691"/>
            <ac:spMk id="12" creationId="{F234C3C5-0F42-5BAB-A440-F399DE6B40B8}"/>
          </ac:spMkLst>
        </pc:spChg>
        <pc:spChg chg="add del mod">
          <ac:chgData name="Nguyen Bich Ngoc" userId="66b5d03f9f54eb73" providerId="LiveId" clId="{8ADC498B-4111-4D8B-A2BC-FECF66916645}" dt="2024-11-23T15:31:09.873" v="2839" actId="6264"/>
          <ac:spMkLst>
            <pc:docMk/>
            <pc:sldMk cId="3275355973" sldId="691"/>
            <ac:spMk id="13" creationId="{D9D1CB27-5CB1-BB87-9108-4BD97BE6F720}"/>
          </ac:spMkLst>
        </pc:spChg>
      </pc:sldChg>
      <pc:sldChg chg="addSp delSp modSp mod chgLayout">
        <pc:chgData name="Nguyen Bich Ngoc" userId="66b5d03f9f54eb73" providerId="LiveId" clId="{8ADC498B-4111-4D8B-A2BC-FECF66916645}" dt="2024-11-23T15:31:09.873" v="2839" actId="6264"/>
        <pc:sldMkLst>
          <pc:docMk/>
          <pc:sldMk cId="847046342" sldId="692"/>
        </pc:sldMkLst>
        <pc:spChg chg="mod ord">
          <ac:chgData name="Nguyen Bich Ngoc" userId="66b5d03f9f54eb73" providerId="LiveId" clId="{8ADC498B-4111-4D8B-A2BC-FECF66916645}" dt="2024-11-23T15:31:09.873" v="2839" actId="6264"/>
          <ac:spMkLst>
            <pc:docMk/>
            <pc:sldMk cId="847046342" sldId="692"/>
            <ac:spMk id="2" creationId="{EA84E549-0E22-DBB5-D0FA-CB1C71855FAE}"/>
          </ac:spMkLst>
        </pc:spChg>
        <pc:spChg chg="mod ord">
          <ac:chgData name="Nguyen Bich Ngoc" userId="66b5d03f9f54eb73" providerId="LiveId" clId="{8ADC498B-4111-4D8B-A2BC-FECF66916645}" dt="2024-11-23T15:31:09.873" v="2839" actId="6264"/>
          <ac:spMkLst>
            <pc:docMk/>
            <pc:sldMk cId="847046342" sldId="692"/>
            <ac:spMk id="3" creationId="{593CC6E7-E048-FFCE-7584-899A534A9CA2}"/>
          </ac:spMkLst>
        </pc:spChg>
        <pc:spChg chg="mod ord">
          <ac:chgData name="Nguyen Bich Ngoc" userId="66b5d03f9f54eb73" providerId="LiveId" clId="{8ADC498B-4111-4D8B-A2BC-FECF66916645}" dt="2024-11-23T15:31:09.873" v="2839" actId="6264"/>
          <ac:spMkLst>
            <pc:docMk/>
            <pc:sldMk cId="847046342" sldId="692"/>
            <ac:spMk id="4" creationId="{EBC0FFA6-A272-2722-F9CA-DFF6E6334127}"/>
          </ac:spMkLst>
        </pc:spChg>
        <pc:spChg chg="mod ord">
          <ac:chgData name="Nguyen Bich Ngoc" userId="66b5d03f9f54eb73" providerId="LiveId" clId="{8ADC498B-4111-4D8B-A2BC-FECF66916645}" dt="2024-11-23T15:31:09.873" v="2839" actId="6264"/>
          <ac:spMkLst>
            <pc:docMk/>
            <pc:sldMk cId="847046342" sldId="692"/>
            <ac:spMk id="5" creationId="{1114669B-C31D-C5B2-4020-5CFAFEF9C543}"/>
          </ac:spMkLst>
        </pc:spChg>
        <pc:spChg chg="mod ord">
          <ac:chgData name="Nguyen Bich Ngoc" userId="66b5d03f9f54eb73" providerId="LiveId" clId="{8ADC498B-4111-4D8B-A2BC-FECF66916645}" dt="2024-11-23T15:31:09.873" v="2839" actId="6264"/>
          <ac:spMkLst>
            <pc:docMk/>
            <pc:sldMk cId="847046342" sldId="692"/>
            <ac:spMk id="6" creationId="{F6B2A5DC-70C2-AE37-07C2-A3D6872232D4}"/>
          </ac:spMkLst>
        </pc:spChg>
        <pc:spChg chg="add del mod">
          <ac:chgData name="Nguyen Bich Ngoc" userId="66b5d03f9f54eb73" providerId="LiveId" clId="{8ADC498B-4111-4D8B-A2BC-FECF66916645}" dt="2024-11-23T15:31:09.873" v="2839" actId="6264"/>
          <ac:spMkLst>
            <pc:docMk/>
            <pc:sldMk cId="847046342" sldId="692"/>
            <ac:spMk id="8" creationId="{2C561C27-49F9-3427-C623-6101225CADFF}"/>
          </ac:spMkLst>
        </pc:spChg>
        <pc:spChg chg="add del mod">
          <ac:chgData name="Nguyen Bich Ngoc" userId="66b5d03f9f54eb73" providerId="LiveId" clId="{8ADC498B-4111-4D8B-A2BC-FECF66916645}" dt="2024-11-23T15:31:09.873" v="2839" actId="6264"/>
          <ac:spMkLst>
            <pc:docMk/>
            <pc:sldMk cId="847046342" sldId="692"/>
            <ac:spMk id="9" creationId="{F8CB6EE3-FC8D-8656-A773-89C816887678}"/>
          </ac:spMkLst>
        </pc:spChg>
        <pc:spChg chg="add del mod">
          <ac:chgData name="Nguyen Bich Ngoc" userId="66b5d03f9f54eb73" providerId="LiveId" clId="{8ADC498B-4111-4D8B-A2BC-FECF66916645}" dt="2024-11-23T15:31:09.873" v="2839" actId="6264"/>
          <ac:spMkLst>
            <pc:docMk/>
            <pc:sldMk cId="847046342" sldId="692"/>
            <ac:spMk id="12" creationId="{71991052-E7FD-E596-588F-D317A846EB77}"/>
          </ac:spMkLst>
        </pc:spChg>
        <pc:spChg chg="add del mod">
          <ac:chgData name="Nguyen Bich Ngoc" userId="66b5d03f9f54eb73" providerId="LiveId" clId="{8ADC498B-4111-4D8B-A2BC-FECF66916645}" dt="2024-11-23T15:31:09.873" v="2839" actId="6264"/>
          <ac:spMkLst>
            <pc:docMk/>
            <pc:sldMk cId="847046342" sldId="692"/>
            <ac:spMk id="13" creationId="{A150EFE9-4ACC-8586-C704-8D0C784916B2}"/>
          </ac:spMkLst>
        </pc:spChg>
        <pc:spChg chg="add del mod">
          <ac:chgData name="Nguyen Bich Ngoc" userId="66b5d03f9f54eb73" providerId="LiveId" clId="{8ADC498B-4111-4D8B-A2BC-FECF66916645}" dt="2024-11-23T15:31:09.873" v="2839" actId="6264"/>
          <ac:spMkLst>
            <pc:docMk/>
            <pc:sldMk cId="847046342" sldId="692"/>
            <ac:spMk id="14" creationId="{B47BDF62-CC3A-36AE-B2D4-EFB2BE8E5E49}"/>
          </ac:spMkLst>
        </pc:spChg>
      </pc:sldChg>
      <pc:sldChg chg="addSp delSp modSp mod chgLayout">
        <pc:chgData name="Nguyen Bich Ngoc" userId="66b5d03f9f54eb73" providerId="LiveId" clId="{8ADC498B-4111-4D8B-A2BC-FECF66916645}" dt="2024-11-23T15:31:09.873" v="2839" actId="6264"/>
        <pc:sldMkLst>
          <pc:docMk/>
          <pc:sldMk cId="2724573570" sldId="693"/>
        </pc:sldMkLst>
        <pc:spChg chg="mod ord">
          <ac:chgData name="Nguyen Bich Ngoc" userId="66b5d03f9f54eb73" providerId="LiveId" clId="{8ADC498B-4111-4D8B-A2BC-FECF66916645}" dt="2024-11-23T15:31:09.873" v="2839" actId="6264"/>
          <ac:spMkLst>
            <pc:docMk/>
            <pc:sldMk cId="2724573570" sldId="693"/>
            <ac:spMk id="2" creationId="{BE4DA94D-B126-9C94-4B2B-C69ED8852DAA}"/>
          </ac:spMkLst>
        </pc:spChg>
        <pc:spChg chg="mod ord">
          <ac:chgData name="Nguyen Bich Ngoc" userId="66b5d03f9f54eb73" providerId="LiveId" clId="{8ADC498B-4111-4D8B-A2BC-FECF66916645}" dt="2024-11-23T15:31:09.873" v="2839" actId="6264"/>
          <ac:spMkLst>
            <pc:docMk/>
            <pc:sldMk cId="2724573570" sldId="693"/>
            <ac:spMk id="3" creationId="{315937CF-B0CB-B2C2-1C2F-0CE449546B83}"/>
          </ac:spMkLst>
        </pc:spChg>
        <pc:spChg chg="mod ord">
          <ac:chgData name="Nguyen Bich Ngoc" userId="66b5d03f9f54eb73" providerId="LiveId" clId="{8ADC498B-4111-4D8B-A2BC-FECF66916645}" dt="2024-11-23T15:31:09.873" v="2839" actId="6264"/>
          <ac:spMkLst>
            <pc:docMk/>
            <pc:sldMk cId="2724573570" sldId="693"/>
            <ac:spMk id="4" creationId="{DD3890B6-2AEF-8C8B-F6DD-476E01DAA83A}"/>
          </ac:spMkLst>
        </pc:spChg>
        <pc:spChg chg="mod ord">
          <ac:chgData name="Nguyen Bich Ngoc" userId="66b5d03f9f54eb73" providerId="LiveId" clId="{8ADC498B-4111-4D8B-A2BC-FECF66916645}" dt="2024-11-23T15:31:09.873" v="2839" actId="6264"/>
          <ac:spMkLst>
            <pc:docMk/>
            <pc:sldMk cId="2724573570" sldId="693"/>
            <ac:spMk id="5" creationId="{72118E42-FD44-EA4D-CAF1-456838C5F6AC}"/>
          </ac:spMkLst>
        </pc:spChg>
        <pc:spChg chg="mod ord">
          <ac:chgData name="Nguyen Bich Ngoc" userId="66b5d03f9f54eb73" providerId="LiveId" clId="{8ADC498B-4111-4D8B-A2BC-FECF66916645}" dt="2024-11-23T15:31:09.873" v="2839" actId="6264"/>
          <ac:spMkLst>
            <pc:docMk/>
            <pc:sldMk cId="2724573570" sldId="693"/>
            <ac:spMk id="6" creationId="{BD10BF97-A8C1-E27B-2667-44D244A47D23}"/>
          </ac:spMkLst>
        </pc:spChg>
        <pc:spChg chg="add del mod">
          <ac:chgData name="Nguyen Bich Ngoc" userId="66b5d03f9f54eb73" providerId="LiveId" clId="{8ADC498B-4111-4D8B-A2BC-FECF66916645}" dt="2024-11-23T15:31:09.873" v="2839" actId="6264"/>
          <ac:spMkLst>
            <pc:docMk/>
            <pc:sldMk cId="2724573570" sldId="693"/>
            <ac:spMk id="8" creationId="{6345854E-7102-ACF1-FFAA-D957EE42D355}"/>
          </ac:spMkLst>
        </pc:spChg>
        <pc:spChg chg="add del mod">
          <ac:chgData name="Nguyen Bich Ngoc" userId="66b5d03f9f54eb73" providerId="LiveId" clId="{8ADC498B-4111-4D8B-A2BC-FECF66916645}" dt="2024-11-23T15:31:09.873" v="2839" actId="6264"/>
          <ac:spMkLst>
            <pc:docMk/>
            <pc:sldMk cId="2724573570" sldId="693"/>
            <ac:spMk id="9" creationId="{9E8EAFF7-815A-8ED9-DBEF-5A885E84F81B}"/>
          </ac:spMkLst>
        </pc:spChg>
        <pc:spChg chg="add del mod">
          <ac:chgData name="Nguyen Bich Ngoc" userId="66b5d03f9f54eb73" providerId="LiveId" clId="{8ADC498B-4111-4D8B-A2BC-FECF66916645}" dt="2024-11-23T15:31:09.873" v="2839" actId="6264"/>
          <ac:spMkLst>
            <pc:docMk/>
            <pc:sldMk cId="2724573570" sldId="693"/>
            <ac:spMk id="10" creationId="{DB7AD8EB-2EA3-89E9-D459-DC318CDECE2D}"/>
          </ac:spMkLst>
        </pc:spChg>
        <pc:spChg chg="add del mod">
          <ac:chgData name="Nguyen Bich Ngoc" userId="66b5d03f9f54eb73" providerId="LiveId" clId="{8ADC498B-4111-4D8B-A2BC-FECF66916645}" dt="2024-11-23T15:31:09.873" v="2839" actId="6264"/>
          <ac:spMkLst>
            <pc:docMk/>
            <pc:sldMk cId="2724573570" sldId="693"/>
            <ac:spMk id="11" creationId="{7CC614B7-D73F-F4E6-47A1-CAC2CE7CCFE0}"/>
          </ac:spMkLst>
        </pc:spChg>
        <pc:spChg chg="add del mod">
          <ac:chgData name="Nguyen Bich Ngoc" userId="66b5d03f9f54eb73" providerId="LiveId" clId="{8ADC498B-4111-4D8B-A2BC-FECF66916645}" dt="2024-11-23T15:31:09.873" v="2839" actId="6264"/>
          <ac:spMkLst>
            <pc:docMk/>
            <pc:sldMk cId="2724573570" sldId="693"/>
            <ac:spMk id="12" creationId="{C9582299-6CB9-7607-B9C0-E8EE3CF4617B}"/>
          </ac:spMkLst>
        </pc:spChg>
      </pc:sldChg>
      <pc:sldChg chg="addSp delSp modSp mod chgLayout">
        <pc:chgData name="Nguyen Bich Ngoc" userId="66b5d03f9f54eb73" providerId="LiveId" clId="{8ADC498B-4111-4D8B-A2BC-FECF66916645}" dt="2024-11-23T15:31:09.873" v="2839" actId="6264"/>
        <pc:sldMkLst>
          <pc:docMk/>
          <pc:sldMk cId="4221694711" sldId="694"/>
        </pc:sldMkLst>
        <pc:spChg chg="mod ord">
          <ac:chgData name="Nguyen Bich Ngoc" userId="66b5d03f9f54eb73" providerId="LiveId" clId="{8ADC498B-4111-4D8B-A2BC-FECF66916645}" dt="2024-11-23T15:31:09.873" v="2839" actId="6264"/>
          <ac:spMkLst>
            <pc:docMk/>
            <pc:sldMk cId="4221694711" sldId="694"/>
            <ac:spMk id="2" creationId="{92B6C979-D12D-73CE-80AC-AB4E601E1C29}"/>
          </ac:spMkLst>
        </pc:spChg>
        <pc:spChg chg="mod ord">
          <ac:chgData name="Nguyen Bich Ngoc" userId="66b5d03f9f54eb73" providerId="LiveId" clId="{8ADC498B-4111-4D8B-A2BC-FECF66916645}" dt="2024-11-23T15:31:09.873" v="2839" actId="6264"/>
          <ac:spMkLst>
            <pc:docMk/>
            <pc:sldMk cId="4221694711" sldId="694"/>
            <ac:spMk id="3" creationId="{A8803580-B80B-245D-6C6F-4EFA6663F3E1}"/>
          </ac:spMkLst>
        </pc:spChg>
        <pc:spChg chg="mod ord">
          <ac:chgData name="Nguyen Bich Ngoc" userId="66b5d03f9f54eb73" providerId="LiveId" clId="{8ADC498B-4111-4D8B-A2BC-FECF66916645}" dt="2024-11-23T15:31:09.873" v="2839" actId="6264"/>
          <ac:spMkLst>
            <pc:docMk/>
            <pc:sldMk cId="4221694711" sldId="694"/>
            <ac:spMk id="4" creationId="{57A7D751-5DD0-B4AE-85BE-8A49003F9716}"/>
          </ac:spMkLst>
        </pc:spChg>
        <pc:spChg chg="mod ord">
          <ac:chgData name="Nguyen Bich Ngoc" userId="66b5d03f9f54eb73" providerId="LiveId" clId="{8ADC498B-4111-4D8B-A2BC-FECF66916645}" dt="2024-11-23T15:31:09.873" v="2839" actId="6264"/>
          <ac:spMkLst>
            <pc:docMk/>
            <pc:sldMk cId="4221694711" sldId="694"/>
            <ac:spMk id="5" creationId="{5A2ED7C3-533A-144D-005B-81E9A48D3B20}"/>
          </ac:spMkLst>
        </pc:spChg>
        <pc:spChg chg="mod ord">
          <ac:chgData name="Nguyen Bich Ngoc" userId="66b5d03f9f54eb73" providerId="LiveId" clId="{8ADC498B-4111-4D8B-A2BC-FECF66916645}" dt="2024-11-23T15:31:09.873" v="2839" actId="6264"/>
          <ac:spMkLst>
            <pc:docMk/>
            <pc:sldMk cId="4221694711" sldId="694"/>
            <ac:spMk id="6" creationId="{EA6F9052-1DD7-F33A-6126-3C5373DB0E0B}"/>
          </ac:spMkLst>
        </pc:spChg>
        <pc:spChg chg="add del mod">
          <ac:chgData name="Nguyen Bich Ngoc" userId="66b5d03f9f54eb73" providerId="LiveId" clId="{8ADC498B-4111-4D8B-A2BC-FECF66916645}" dt="2024-11-23T15:31:09.873" v="2839" actId="6264"/>
          <ac:spMkLst>
            <pc:docMk/>
            <pc:sldMk cId="4221694711" sldId="694"/>
            <ac:spMk id="7" creationId="{5EC2C868-DDC6-0B95-EECA-B26B616C9CE9}"/>
          </ac:spMkLst>
        </pc:spChg>
        <pc:spChg chg="add del mod">
          <ac:chgData name="Nguyen Bich Ngoc" userId="66b5d03f9f54eb73" providerId="LiveId" clId="{8ADC498B-4111-4D8B-A2BC-FECF66916645}" dt="2024-11-23T15:31:09.873" v="2839" actId="6264"/>
          <ac:spMkLst>
            <pc:docMk/>
            <pc:sldMk cId="4221694711" sldId="694"/>
            <ac:spMk id="8" creationId="{ABE05128-53B6-5476-D61A-6B73FE7E335F}"/>
          </ac:spMkLst>
        </pc:spChg>
        <pc:spChg chg="add del mod">
          <ac:chgData name="Nguyen Bich Ngoc" userId="66b5d03f9f54eb73" providerId="LiveId" clId="{8ADC498B-4111-4D8B-A2BC-FECF66916645}" dt="2024-11-23T15:31:09.873" v="2839" actId="6264"/>
          <ac:spMkLst>
            <pc:docMk/>
            <pc:sldMk cId="4221694711" sldId="694"/>
            <ac:spMk id="9" creationId="{5BAB8E36-810D-90E0-CAFE-72E07A2B7EBA}"/>
          </ac:spMkLst>
        </pc:spChg>
        <pc:spChg chg="add del mod">
          <ac:chgData name="Nguyen Bich Ngoc" userId="66b5d03f9f54eb73" providerId="LiveId" clId="{8ADC498B-4111-4D8B-A2BC-FECF66916645}" dt="2024-11-23T15:31:09.873" v="2839" actId="6264"/>
          <ac:spMkLst>
            <pc:docMk/>
            <pc:sldMk cId="4221694711" sldId="694"/>
            <ac:spMk id="10" creationId="{40EB1F84-648C-BC8E-04BF-DDB420EC3A7A}"/>
          </ac:spMkLst>
        </pc:spChg>
        <pc:spChg chg="add del mod">
          <ac:chgData name="Nguyen Bich Ngoc" userId="66b5d03f9f54eb73" providerId="LiveId" clId="{8ADC498B-4111-4D8B-A2BC-FECF66916645}" dt="2024-11-23T15:31:09.873" v="2839" actId="6264"/>
          <ac:spMkLst>
            <pc:docMk/>
            <pc:sldMk cId="4221694711" sldId="694"/>
            <ac:spMk id="12" creationId="{4807A8F8-42A1-CA4A-8968-ECDE6F35731C}"/>
          </ac:spMkLst>
        </pc:spChg>
      </pc:sldChg>
      <pc:sldChg chg="addSp delSp modSp mod chgLayout">
        <pc:chgData name="Nguyen Bich Ngoc" userId="66b5d03f9f54eb73" providerId="LiveId" clId="{8ADC498B-4111-4D8B-A2BC-FECF66916645}" dt="2024-11-23T15:31:09.873" v="2839" actId="6264"/>
        <pc:sldMkLst>
          <pc:docMk/>
          <pc:sldMk cId="706796055" sldId="695"/>
        </pc:sldMkLst>
        <pc:spChg chg="mod ord">
          <ac:chgData name="Nguyen Bich Ngoc" userId="66b5d03f9f54eb73" providerId="LiveId" clId="{8ADC498B-4111-4D8B-A2BC-FECF66916645}" dt="2024-11-23T15:31:09.873" v="2839" actId="6264"/>
          <ac:spMkLst>
            <pc:docMk/>
            <pc:sldMk cId="706796055" sldId="695"/>
            <ac:spMk id="2" creationId="{7555ABBF-8B53-9164-0771-3FDA860F29F3}"/>
          </ac:spMkLst>
        </pc:spChg>
        <pc:spChg chg="add del mod">
          <ac:chgData name="Nguyen Bich Ngoc" userId="66b5d03f9f54eb73" providerId="LiveId" clId="{8ADC498B-4111-4D8B-A2BC-FECF66916645}" dt="2024-11-23T15:31:09.873" v="2839" actId="6264"/>
          <ac:spMkLst>
            <pc:docMk/>
            <pc:sldMk cId="706796055" sldId="695"/>
            <ac:spMk id="3" creationId="{0C7F717B-D95B-D225-D67F-BE5A2D5F61FE}"/>
          </ac:spMkLst>
        </pc:spChg>
        <pc:spChg chg="mod ord">
          <ac:chgData name="Nguyen Bich Ngoc" userId="66b5d03f9f54eb73" providerId="LiveId" clId="{8ADC498B-4111-4D8B-A2BC-FECF66916645}" dt="2024-11-23T15:31:09.873" v="2839" actId="6264"/>
          <ac:spMkLst>
            <pc:docMk/>
            <pc:sldMk cId="706796055" sldId="695"/>
            <ac:spMk id="4" creationId="{6B94DE4A-A0D7-EACB-6BB3-4D8CC632367C}"/>
          </ac:spMkLst>
        </pc:spChg>
        <pc:spChg chg="mod ord">
          <ac:chgData name="Nguyen Bich Ngoc" userId="66b5d03f9f54eb73" providerId="LiveId" clId="{8ADC498B-4111-4D8B-A2BC-FECF66916645}" dt="2024-11-23T15:31:09.873" v="2839" actId="6264"/>
          <ac:spMkLst>
            <pc:docMk/>
            <pc:sldMk cId="706796055" sldId="695"/>
            <ac:spMk id="5" creationId="{659D08F9-E74B-46DD-45C1-A7B5A7853E1B}"/>
          </ac:spMkLst>
        </pc:spChg>
        <pc:spChg chg="mod ord">
          <ac:chgData name="Nguyen Bich Ngoc" userId="66b5d03f9f54eb73" providerId="LiveId" clId="{8ADC498B-4111-4D8B-A2BC-FECF66916645}" dt="2024-11-23T15:31:09.873" v="2839" actId="6264"/>
          <ac:spMkLst>
            <pc:docMk/>
            <pc:sldMk cId="706796055" sldId="695"/>
            <ac:spMk id="6" creationId="{E8D15327-6722-75A8-355F-D8E9542F5630}"/>
          </ac:spMkLst>
        </pc:spChg>
        <pc:spChg chg="mod ord">
          <ac:chgData name="Nguyen Bich Ngoc" userId="66b5d03f9f54eb73" providerId="LiveId" clId="{8ADC498B-4111-4D8B-A2BC-FECF66916645}" dt="2024-11-23T15:31:09.873" v="2839" actId="6264"/>
          <ac:spMkLst>
            <pc:docMk/>
            <pc:sldMk cId="706796055" sldId="695"/>
            <ac:spMk id="7" creationId="{CBE6D993-2783-0CE1-4B30-D338F62AF34F}"/>
          </ac:spMkLst>
        </pc:spChg>
        <pc:spChg chg="add del mod">
          <ac:chgData name="Nguyen Bich Ngoc" userId="66b5d03f9f54eb73" providerId="LiveId" clId="{8ADC498B-4111-4D8B-A2BC-FECF66916645}" dt="2024-11-23T15:31:09.873" v="2839" actId="6264"/>
          <ac:spMkLst>
            <pc:docMk/>
            <pc:sldMk cId="706796055" sldId="695"/>
            <ac:spMk id="8" creationId="{6D5EE8D5-5BF2-014D-149A-9CEE9257129D}"/>
          </ac:spMkLst>
        </pc:spChg>
        <pc:spChg chg="add del mod">
          <ac:chgData name="Nguyen Bich Ngoc" userId="66b5d03f9f54eb73" providerId="LiveId" clId="{8ADC498B-4111-4D8B-A2BC-FECF66916645}" dt="2024-11-23T15:31:09.873" v="2839" actId="6264"/>
          <ac:spMkLst>
            <pc:docMk/>
            <pc:sldMk cId="706796055" sldId="695"/>
            <ac:spMk id="9" creationId="{86A96D9A-5D71-6304-07B7-46759A2264F2}"/>
          </ac:spMkLst>
        </pc:spChg>
        <pc:spChg chg="add del mod">
          <ac:chgData name="Nguyen Bich Ngoc" userId="66b5d03f9f54eb73" providerId="LiveId" clId="{8ADC498B-4111-4D8B-A2BC-FECF66916645}" dt="2024-11-23T15:31:09.873" v="2839" actId="6264"/>
          <ac:spMkLst>
            <pc:docMk/>
            <pc:sldMk cId="706796055" sldId="695"/>
            <ac:spMk id="10" creationId="{A7B2B705-86D6-FCA0-F9CE-18E71DB9435B}"/>
          </ac:spMkLst>
        </pc:spChg>
        <pc:spChg chg="add del mod">
          <ac:chgData name="Nguyen Bich Ngoc" userId="66b5d03f9f54eb73" providerId="LiveId" clId="{8ADC498B-4111-4D8B-A2BC-FECF66916645}" dt="2024-11-23T15:31:09.873" v="2839" actId="6264"/>
          <ac:spMkLst>
            <pc:docMk/>
            <pc:sldMk cId="706796055" sldId="695"/>
            <ac:spMk id="11" creationId="{53C6638A-043A-1004-1FD1-18A457C08BD4}"/>
          </ac:spMkLst>
        </pc:spChg>
      </pc:sldChg>
      <pc:sldChg chg="addSp delSp modSp mod chgLayout">
        <pc:chgData name="Nguyen Bich Ngoc" userId="66b5d03f9f54eb73" providerId="LiveId" clId="{8ADC498B-4111-4D8B-A2BC-FECF66916645}" dt="2024-11-23T15:31:09.873" v="2839" actId="6264"/>
        <pc:sldMkLst>
          <pc:docMk/>
          <pc:sldMk cId="1179982319" sldId="696"/>
        </pc:sldMkLst>
        <pc:spChg chg="mod ord">
          <ac:chgData name="Nguyen Bich Ngoc" userId="66b5d03f9f54eb73" providerId="LiveId" clId="{8ADC498B-4111-4D8B-A2BC-FECF66916645}" dt="2024-11-23T15:31:09.873" v="2839" actId="6264"/>
          <ac:spMkLst>
            <pc:docMk/>
            <pc:sldMk cId="1179982319" sldId="696"/>
            <ac:spMk id="2" creationId="{104E4603-79DD-11A5-6629-E6AC0D39D9FA}"/>
          </ac:spMkLst>
        </pc:spChg>
        <pc:spChg chg="add del mod">
          <ac:chgData name="Nguyen Bich Ngoc" userId="66b5d03f9f54eb73" providerId="LiveId" clId="{8ADC498B-4111-4D8B-A2BC-FECF66916645}" dt="2024-11-23T15:31:09.873" v="2839" actId="6264"/>
          <ac:spMkLst>
            <pc:docMk/>
            <pc:sldMk cId="1179982319" sldId="696"/>
            <ac:spMk id="3" creationId="{D546C740-BEC0-F799-8694-A556E8C48489}"/>
          </ac:spMkLst>
        </pc:spChg>
        <pc:spChg chg="mod ord">
          <ac:chgData name="Nguyen Bich Ngoc" userId="66b5d03f9f54eb73" providerId="LiveId" clId="{8ADC498B-4111-4D8B-A2BC-FECF66916645}" dt="2024-11-23T15:31:09.873" v="2839" actId="6264"/>
          <ac:spMkLst>
            <pc:docMk/>
            <pc:sldMk cId="1179982319" sldId="696"/>
            <ac:spMk id="4" creationId="{D3AF92D8-3433-DBAA-A301-3A7FCE189169}"/>
          </ac:spMkLst>
        </pc:spChg>
        <pc:spChg chg="mod ord">
          <ac:chgData name="Nguyen Bich Ngoc" userId="66b5d03f9f54eb73" providerId="LiveId" clId="{8ADC498B-4111-4D8B-A2BC-FECF66916645}" dt="2024-11-23T15:31:09.873" v="2839" actId="6264"/>
          <ac:spMkLst>
            <pc:docMk/>
            <pc:sldMk cId="1179982319" sldId="696"/>
            <ac:spMk id="5" creationId="{F58149E2-70F4-31C9-D4BD-B43B89297579}"/>
          </ac:spMkLst>
        </pc:spChg>
        <pc:spChg chg="mod ord">
          <ac:chgData name="Nguyen Bich Ngoc" userId="66b5d03f9f54eb73" providerId="LiveId" clId="{8ADC498B-4111-4D8B-A2BC-FECF66916645}" dt="2024-11-23T15:31:09.873" v="2839" actId="6264"/>
          <ac:spMkLst>
            <pc:docMk/>
            <pc:sldMk cId="1179982319" sldId="696"/>
            <ac:spMk id="6" creationId="{A99D0594-C32F-7F41-DCAA-C498FC25021B}"/>
          </ac:spMkLst>
        </pc:spChg>
        <pc:spChg chg="mod ord">
          <ac:chgData name="Nguyen Bich Ngoc" userId="66b5d03f9f54eb73" providerId="LiveId" clId="{8ADC498B-4111-4D8B-A2BC-FECF66916645}" dt="2024-11-23T15:31:09.873" v="2839" actId="6264"/>
          <ac:spMkLst>
            <pc:docMk/>
            <pc:sldMk cId="1179982319" sldId="696"/>
            <ac:spMk id="7" creationId="{2B081DAE-080C-896E-2A30-4FF0150F7C29}"/>
          </ac:spMkLst>
        </pc:spChg>
        <pc:spChg chg="add del mod">
          <ac:chgData name="Nguyen Bich Ngoc" userId="66b5d03f9f54eb73" providerId="LiveId" clId="{8ADC498B-4111-4D8B-A2BC-FECF66916645}" dt="2024-11-23T15:31:09.873" v="2839" actId="6264"/>
          <ac:spMkLst>
            <pc:docMk/>
            <pc:sldMk cId="1179982319" sldId="696"/>
            <ac:spMk id="8" creationId="{0DC595C4-8BA1-EDB3-5DA9-D593D9134832}"/>
          </ac:spMkLst>
        </pc:spChg>
        <pc:spChg chg="add del mod">
          <ac:chgData name="Nguyen Bich Ngoc" userId="66b5d03f9f54eb73" providerId="LiveId" clId="{8ADC498B-4111-4D8B-A2BC-FECF66916645}" dt="2024-11-23T15:31:09.873" v="2839" actId="6264"/>
          <ac:spMkLst>
            <pc:docMk/>
            <pc:sldMk cId="1179982319" sldId="696"/>
            <ac:spMk id="9" creationId="{D3135545-7AF5-D532-8CC4-6C4FB25004F0}"/>
          </ac:spMkLst>
        </pc:spChg>
        <pc:spChg chg="add del mod">
          <ac:chgData name="Nguyen Bich Ngoc" userId="66b5d03f9f54eb73" providerId="LiveId" clId="{8ADC498B-4111-4D8B-A2BC-FECF66916645}" dt="2024-11-23T15:31:09.873" v="2839" actId="6264"/>
          <ac:spMkLst>
            <pc:docMk/>
            <pc:sldMk cId="1179982319" sldId="696"/>
            <ac:spMk id="10" creationId="{7F5FB380-F51C-11DF-CD23-F2865248BD92}"/>
          </ac:spMkLst>
        </pc:spChg>
        <pc:spChg chg="add del mod">
          <ac:chgData name="Nguyen Bich Ngoc" userId="66b5d03f9f54eb73" providerId="LiveId" clId="{8ADC498B-4111-4D8B-A2BC-FECF66916645}" dt="2024-11-23T15:31:09.873" v="2839" actId="6264"/>
          <ac:spMkLst>
            <pc:docMk/>
            <pc:sldMk cId="1179982319" sldId="696"/>
            <ac:spMk id="11" creationId="{D2D306BE-C61D-C359-197B-3B1F35EE0911}"/>
          </ac:spMkLst>
        </pc:spChg>
      </pc:sldChg>
      <pc:sldChg chg="addSp delSp modSp add del mod chgLayout">
        <pc:chgData name="Nguyen Bich Ngoc" userId="66b5d03f9f54eb73" providerId="LiveId" clId="{8ADC498B-4111-4D8B-A2BC-FECF66916645}" dt="2024-11-23T17:52:31.249" v="5776" actId="47"/>
        <pc:sldMkLst>
          <pc:docMk/>
          <pc:sldMk cId="2742411459" sldId="697"/>
        </pc:sldMkLst>
        <pc:spChg chg="mod ord">
          <ac:chgData name="Nguyen Bich Ngoc" userId="66b5d03f9f54eb73" providerId="LiveId" clId="{8ADC498B-4111-4D8B-A2BC-FECF66916645}" dt="2024-11-23T15:31:09.873" v="2839" actId="6264"/>
          <ac:spMkLst>
            <pc:docMk/>
            <pc:sldMk cId="2742411459" sldId="697"/>
            <ac:spMk id="2" creationId="{ECD42C0C-60E5-6992-AC44-C0B4C0C3A30D}"/>
          </ac:spMkLst>
        </pc:spChg>
        <pc:spChg chg="add del mod">
          <ac:chgData name="Nguyen Bich Ngoc" userId="66b5d03f9f54eb73" providerId="LiveId" clId="{8ADC498B-4111-4D8B-A2BC-FECF66916645}" dt="2024-11-23T15:31:09.873" v="2839" actId="6264"/>
          <ac:spMkLst>
            <pc:docMk/>
            <pc:sldMk cId="2742411459" sldId="697"/>
            <ac:spMk id="3" creationId="{1986DA39-3FE6-11E6-A371-ECDFBC3A7899}"/>
          </ac:spMkLst>
        </pc:spChg>
        <pc:spChg chg="mod ord">
          <ac:chgData name="Nguyen Bich Ngoc" userId="66b5d03f9f54eb73" providerId="LiveId" clId="{8ADC498B-4111-4D8B-A2BC-FECF66916645}" dt="2024-11-23T15:31:09.873" v="2839" actId="6264"/>
          <ac:spMkLst>
            <pc:docMk/>
            <pc:sldMk cId="2742411459" sldId="697"/>
            <ac:spMk id="4" creationId="{23E03A9B-9875-C71F-75D8-48F7A3D867EF}"/>
          </ac:spMkLst>
        </pc:spChg>
        <pc:spChg chg="mod ord">
          <ac:chgData name="Nguyen Bich Ngoc" userId="66b5d03f9f54eb73" providerId="LiveId" clId="{8ADC498B-4111-4D8B-A2BC-FECF66916645}" dt="2024-11-23T15:31:09.873" v="2839" actId="6264"/>
          <ac:spMkLst>
            <pc:docMk/>
            <pc:sldMk cId="2742411459" sldId="697"/>
            <ac:spMk id="5" creationId="{1F89BF51-E309-8742-0B11-4FCDDA4F5C9D}"/>
          </ac:spMkLst>
        </pc:spChg>
        <pc:spChg chg="mod ord">
          <ac:chgData name="Nguyen Bich Ngoc" userId="66b5d03f9f54eb73" providerId="LiveId" clId="{8ADC498B-4111-4D8B-A2BC-FECF66916645}" dt="2024-11-23T15:31:09.873" v="2839" actId="6264"/>
          <ac:spMkLst>
            <pc:docMk/>
            <pc:sldMk cId="2742411459" sldId="697"/>
            <ac:spMk id="6" creationId="{5E225210-1263-87E8-0548-7D1311E6EC87}"/>
          </ac:spMkLst>
        </pc:spChg>
        <pc:spChg chg="mod ord">
          <ac:chgData name="Nguyen Bich Ngoc" userId="66b5d03f9f54eb73" providerId="LiveId" clId="{8ADC498B-4111-4D8B-A2BC-FECF66916645}" dt="2024-11-23T15:31:09.873" v="2839" actId="6264"/>
          <ac:spMkLst>
            <pc:docMk/>
            <pc:sldMk cId="2742411459" sldId="697"/>
            <ac:spMk id="7" creationId="{1FE2C8EC-8A66-C6D7-F72A-DE680162E343}"/>
          </ac:spMkLst>
        </pc:spChg>
        <pc:spChg chg="add del mod">
          <ac:chgData name="Nguyen Bich Ngoc" userId="66b5d03f9f54eb73" providerId="LiveId" clId="{8ADC498B-4111-4D8B-A2BC-FECF66916645}" dt="2024-11-23T15:31:09.873" v="2839" actId="6264"/>
          <ac:spMkLst>
            <pc:docMk/>
            <pc:sldMk cId="2742411459" sldId="697"/>
            <ac:spMk id="8" creationId="{25D6A2FF-86BB-8029-9471-73859CAD90A0}"/>
          </ac:spMkLst>
        </pc:spChg>
        <pc:spChg chg="add del mod">
          <ac:chgData name="Nguyen Bich Ngoc" userId="66b5d03f9f54eb73" providerId="LiveId" clId="{8ADC498B-4111-4D8B-A2BC-FECF66916645}" dt="2024-11-23T15:31:09.873" v="2839" actId="6264"/>
          <ac:spMkLst>
            <pc:docMk/>
            <pc:sldMk cId="2742411459" sldId="697"/>
            <ac:spMk id="9" creationId="{FE898899-5B0B-2328-C7AA-32DC91FA7C0B}"/>
          </ac:spMkLst>
        </pc:spChg>
        <pc:spChg chg="add del mod">
          <ac:chgData name="Nguyen Bich Ngoc" userId="66b5d03f9f54eb73" providerId="LiveId" clId="{8ADC498B-4111-4D8B-A2BC-FECF66916645}" dt="2024-11-23T15:31:09.873" v="2839" actId="6264"/>
          <ac:spMkLst>
            <pc:docMk/>
            <pc:sldMk cId="2742411459" sldId="697"/>
            <ac:spMk id="10" creationId="{029ABAE2-A3F4-2C44-826C-0A8BF39A080F}"/>
          </ac:spMkLst>
        </pc:spChg>
        <pc:spChg chg="add del mod">
          <ac:chgData name="Nguyen Bich Ngoc" userId="66b5d03f9f54eb73" providerId="LiveId" clId="{8ADC498B-4111-4D8B-A2BC-FECF66916645}" dt="2024-11-23T15:31:09.873" v="2839" actId="6264"/>
          <ac:spMkLst>
            <pc:docMk/>
            <pc:sldMk cId="2742411459" sldId="697"/>
            <ac:spMk id="11" creationId="{25894CD1-9ED6-B486-AC84-8388BC9EF613}"/>
          </ac:spMkLst>
        </pc:spChg>
      </pc:sldChg>
      <pc:sldChg chg="addSp delSp modSp del mod chgLayout">
        <pc:chgData name="Nguyen Bich Ngoc" userId="66b5d03f9f54eb73" providerId="LiveId" clId="{8ADC498B-4111-4D8B-A2BC-FECF66916645}" dt="2024-11-23T19:51:05.662" v="6792" actId="47"/>
        <pc:sldMkLst>
          <pc:docMk/>
          <pc:sldMk cId="1312026233" sldId="699"/>
        </pc:sldMkLst>
        <pc:spChg chg="mod ord">
          <ac:chgData name="Nguyen Bich Ngoc" userId="66b5d03f9f54eb73" providerId="LiveId" clId="{8ADC498B-4111-4D8B-A2BC-FECF66916645}" dt="2024-11-23T15:31:09.873" v="2839" actId="6264"/>
          <ac:spMkLst>
            <pc:docMk/>
            <pc:sldMk cId="1312026233" sldId="699"/>
            <ac:spMk id="2" creationId="{C1438FCD-D58C-57A0-9B8A-A7EE6A85DF99}"/>
          </ac:spMkLst>
        </pc:spChg>
        <pc:spChg chg="mod ord">
          <ac:chgData name="Nguyen Bich Ngoc" userId="66b5d03f9f54eb73" providerId="LiveId" clId="{8ADC498B-4111-4D8B-A2BC-FECF66916645}" dt="2024-11-23T15:31:09.873" v="2839" actId="6264"/>
          <ac:spMkLst>
            <pc:docMk/>
            <pc:sldMk cId="1312026233" sldId="699"/>
            <ac:spMk id="3" creationId="{EB7BD00E-D0F6-8F71-C68A-E64B7ACCC64D}"/>
          </ac:spMkLst>
        </pc:spChg>
        <pc:spChg chg="mod ord">
          <ac:chgData name="Nguyen Bich Ngoc" userId="66b5d03f9f54eb73" providerId="LiveId" clId="{8ADC498B-4111-4D8B-A2BC-FECF66916645}" dt="2024-11-23T15:31:09.873" v="2839" actId="6264"/>
          <ac:spMkLst>
            <pc:docMk/>
            <pc:sldMk cId="1312026233" sldId="699"/>
            <ac:spMk id="5" creationId="{24FABF65-A97B-C72E-6907-98CCD1B1BB94}"/>
          </ac:spMkLst>
        </pc:spChg>
        <pc:spChg chg="mod ord">
          <ac:chgData name="Nguyen Bich Ngoc" userId="66b5d03f9f54eb73" providerId="LiveId" clId="{8ADC498B-4111-4D8B-A2BC-FECF66916645}" dt="2024-11-23T15:31:09.873" v="2839" actId="6264"/>
          <ac:spMkLst>
            <pc:docMk/>
            <pc:sldMk cId="1312026233" sldId="699"/>
            <ac:spMk id="6" creationId="{F4AD3679-B9D4-A12B-4004-E34E51D28C54}"/>
          </ac:spMkLst>
        </pc:spChg>
        <pc:spChg chg="add del mod">
          <ac:chgData name="Nguyen Bich Ngoc" userId="66b5d03f9f54eb73" providerId="LiveId" clId="{8ADC498B-4111-4D8B-A2BC-FECF66916645}" dt="2024-11-23T15:31:09.873" v="2839" actId="6264"/>
          <ac:spMkLst>
            <pc:docMk/>
            <pc:sldMk cId="1312026233" sldId="699"/>
            <ac:spMk id="9" creationId="{FEB5CFFB-525F-6210-E431-C0A5EBE928BA}"/>
          </ac:spMkLst>
        </pc:spChg>
        <pc:spChg chg="add del mod">
          <ac:chgData name="Nguyen Bich Ngoc" userId="66b5d03f9f54eb73" providerId="LiveId" clId="{8ADC498B-4111-4D8B-A2BC-FECF66916645}" dt="2024-11-23T15:31:09.873" v="2839" actId="6264"/>
          <ac:spMkLst>
            <pc:docMk/>
            <pc:sldMk cId="1312026233" sldId="699"/>
            <ac:spMk id="10" creationId="{F5FE25BE-C5E7-E5F8-BADD-D1438192BCD5}"/>
          </ac:spMkLst>
        </pc:spChg>
        <pc:spChg chg="add del mod">
          <ac:chgData name="Nguyen Bich Ngoc" userId="66b5d03f9f54eb73" providerId="LiveId" clId="{8ADC498B-4111-4D8B-A2BC-FECF66916645}" dt="2024-11-23T15:31:09.873" v="2839" actId="6264"/>
          <ac:spMkLst>
            <pc:docMk/>
            <pc:sldMk cId="1312026233" sldId="699"/>
            <ac:spMk id="11" creationId="{4053353A-0DD4-315D-6CF5-CA783E211512}"/>
          </ac:spMkLst>
        </pc:spChg>
        <pc:spChg chg="add del mod">
          <ac:chgData name="Nguyen Bich Ngoc" userId="66b5d03f9f54eb73" providerId="LiveId" clId="{8ADC498B-4111-4D8B-A2BC-FECF66916645}" dt="2024-11-23T15:31:09.873" v="2839" actId="6264"/>
          <ac:spMkLst>
            <pc:docMk/>
            <pc:sldMk cId="1312026233" sldId="699"/>
            <ac:spMk id="16" creationId="{5ADAED9F-AD09-071C-3C52-75A303F56B44}"/>
          </ac:spMkLst>
        </pc:spChg>
        <pc:spChg chg="add del mod ord">
          <ac:chgData name="Nguyen Bich Ngoc" userId="66b5d03f9f54eb73" providerId="LiveId" clId="{8ADC498B-4111-4D8B-A2BC-FECF66916645}" dt="2024-11-23T15:31:09.873" v="2839" actId="6264"/>
          <ac:spMkLst>
            <pc:docMk/>
            <pc:sldMk cId="1312026233" sldId="699"/>
            <ac:spMk id="17" creationId="{A8AF0DA8-B36B-9A47-C039-A5F8BA18228C}"/>
          </ac:spMkLst>
        </pc:spChg>
      </pc:sldChg>
      <pc:sldChg chg="addSp delSp modSp mod chgLayout">
        <pc:chgData name="Nguyen Bich Ngoc" userId="66b5d03f9f54eb73" providerId="LiveId" clId="{8ADC498B-4111-4D8B-A2BC-FECF66916645}" dt="2024-11-23T19:10:03.012" v="6316" actId="1038"/>
        <pc:sldMkLst>
          <pc:docMk/>
          <pc:sldMk cId="2862284679" sldId="700"/>
        </pc:sldMkLst>
        <pc:spChg chg="mod ord">
          <ac:chgData name="Nguyen Bich Ngoc" userId="66b5d03f9f54eb73" providerId="LiveId" clId="{8ADC498B-4111-4D8B-A2BC-FECF66916645}" dt="2024-11-23T15:31:09.873" v="2839" actId="6264"/>
          <ac:spMkLst>
            <pc:docMk/>
            <pc:sldMk cId="2862284679" sldId="700"/>
            <ac:spMk id="2" creationId="{ED71FD2E-4CBD-EF0C-E46C-65BDB3C0EF4A}"/>
          </ac:spMkLst>
        </pc:spChg>
        <pc:spChg chg="mod ord">
          <ac:chgData name="Nguyen Bich Ngoc" userId="66b5d03f9f54eb73" providerId="LiveId" clId="{8ADC498B-4111-4D8B-A2BC-FECF66916645}" dt="2024-11-23T15:31:09.873" v="2839" actId="6264"/>
          <ac:spMkLst>
            <pc:docMk/>
            <pc:sldMk cId="2862284679" sldId="700"/>
            <ac:spMk id="3" creationId="{D7D4D069-5EE5-2B27-5B0E-4C8059F8F916}"/>
          </ac:spMkLst>
        </pc:spChg>
        <pc:spChg chg="mod ord">
          <ac:chgData name="Nguyen Bich Ngoc" userId="66b5d03f9f54eb73" providerId="LiveId" clId="{8ADC498B-4111-4D8B-A2BC-FECF66916645}" dt="2024-11-23T15:31:09.873" v="2839" actId="6264"/>
          <ac:spMkLst>
            <pc:docMk/>
            <pc:sldMk cId="2862284679" sldId="700"/>
            <ac:spMk id="4" creationId="{EDA8C40D-2EBA-A50B-88E9-BBE3223EE204}"/>
          </ac:spMkLst>
        </pc:spChg>
        <pc:spChg chg="mod ord">
          <ac:chgData name="Nguyen Bich Ngoc" userId="66b5d03f9f54eb73" providerId="LiveId" clId="{8ADC498B-4111-4D8B-A2BC-FECF66916645}" dt="2024-11-23T15:31:09.873" v="2839" actId="6264"/>
          <ac:spMkLst>
            <pc:docMk/>
            <pc:sldMk cId="2862284679" sldId="700"/>
            <ac:spMk id="5" creationId="{4D8DB989-7806-E66E-CDE8-AC184B2E3238}"/>
          </ac:spMkLst>
        </pc:spChg>
        <pc:spChg chg="add del mod">
          <ac:chgData name="Nguyen Bich Ngoc" userId="66b5d03f9f54eb73" providerId="LiveId" clId="{8ADC498B-4111-4D8B-A2BC-FECF66916645}" dt="2024-11-23T15:31:09.873" v="2839" actId="6264"/>
          <ac:spMkLst>
            <pc:docMk/>
            <pc:sldMk cId="2862284679" sldId="700"/>
            <ac:spMk id="6" creationId="{3EFFE219-4804-679B-43B5-35A83217C767}"/>
          </ac:spMkLst>
        </pc:spChg>
        <pc:spChg chg="add">
          <ac:chgData name="Nguyen Bich Ngoc" userId="66b5d03f9f54eb73" providerId="LiveId" clId="{8ADC498B-4111-4D8B-A2BC-FECF66916645}" dt="2024-11-23T18:59:13.859" v="6141"/>
          <ac:spMkLst>
            <pc:docMk/>
            <pc:sldMk cId="2862284679" sldId="700"/>
            <ac:spMk id="6" creationId="{E7FCB782-904A-A4CE-3A3A-E8543E2085A3}"/>
          </ac:spMkLst>
        </pc:spChg>
        <pc:spChg chg="mod">
          <ac:chgData name="Nguyen Bich Ngoc" userId="66b5d03f9f54eb73" providerId="LiveId" clId="{8ADC498B-4111-4D8B-A2BC-FECF66916645}" dt="2024-11-23T19:10:03.012" v="6316" actId="1038"/>
          <ac:spMkLst>
            <pc:docMk/>
            <pc:sldMk cId="2862284679" sldId="700"/>
            <ac:spMk id="9" creationId="{C4B951E0-1575-ED51-25EB-1BED550B5CC1}"/>
          </ac:spMkLst>
        </pc:spChg>
        <pc:spChg chg="add del mod">
          <ac:chgData name="Nguyen Bich Ngoc" userId="66b5d03f9f54eb73" providerId="LiveId" clId="{8ADC498B-4111-4D8B-A2BC-FECF66916645}" dt="2024-11-23T15:31:09.873" v="2839" actId="6264"/>
          <ac:spMkLst>
            <pc:docMk/>
            <pc:sldMk cId="2862284679" sldId="700"/>
            <ac:spMk id="10" creationId="{6EDBB490-4A8E-1C6B-B561-A917720E7674}"/>
          </ac:spMkLst>
        </pc:spChg>
        <pc:spChg chg="add del mod">
          <ac:chgData name="Nguyen Bich Ngoc" userId="66b5d03f9f54eb73" providerId="LiveId" clId="{8ADC498B-4111-4D8B-A2BC-FECF66916645}" dt="2024-11-23T15:31:09.873" v="2839" actId="6264"/>
          <ac:spMkLst>
            <pc:docMk/>
            <pc:sldMk cId="2862284679" sldId="700"/>
            <ac:spMk id="11" creationId="{657BA445-9A67-8B6C-01AE-0A94A7AE62DA}"/>
          </ac:spMkLst>
        </pc:spChg>
        <pc:spChg chg="add del mod">
          <ac:chgData name="Nguyen Bich Ngoc" userId="66b5d03f9f54eb73" providerId="LiveId" clId="{8ADC498B-4111-4D8B-A2BC-FECF66916645}" dt="2024-11-23T15:31:09.873" v="2839" actId="6264"/>
          <ac:spMkLst>
            <pc:docMk/>
            <pc:sldMk cId="2862284679" sldId="700"/>
            <ac:spMk id="12" creationId="{FF886903-D63E-04F1-CBA4-51A8788075DF}"/>
          </ac:spMkLst>
        </pc:spChg>
        <pc:spChg chg="add del mod ord">
          <ac:chgData name="Nguyen Bich Ngoc" userId="66b5d03f9f54eb73" providerId="LiveId" clId="{8ADC498B-4111-4D8B-A2BC-FECF66916645}" dt="2024-11-23T15:31:09.873" v="2839" actId="6264"/>
          <ac:spMkLst>
            <pc:docMk/>
            <pc:sldMk cId="2862284679" sldId="700"/>
            <ac:spMk id="13" creationId="{5BDBCA4C-FF4F-B47A-2371-C7B3DFB2FA21}"/>
          </ac:spMkLst>
        </pc:spChg>
        <pc:spChg chg="add">
          <ac:chgData name="Nguyen Bich Ngoc" userId="66b5d03f9f54eb73" providerId="LiveId" clId="{8ADC498B-4111-4D8B-A2BC-FECF66916645}" dt="2024-11-23T19:08:27.507" v="6182"/>
          <ac:spMkLst>
            <pc:docMk/>
            <pc:sldMk cId="2862284679" sldId="700"/>
            <ac:spMk id="14" creationId="{F60DCD7B-156B-F9E6-3ADF-E6827F2BD377}"/>
          </ac:spMkLst>
        </pc:spChg>
        <pc:spChg chg="mod">
          <ac:chgData name="Nguyen Bich Ngoc" userId="66b5d03f9f54eb73" providerId="LiveId" clId="{8ADC498B-4111-4D8B-A2BC-FECF66916645}" dt="2024-11-23T19:09:51.386" v="6280" actId="1038"/>
          <ac:spMkLst>
            <pc:docMk/>
            <pc:sldMk cId="2862284679" sldId="700"/>
            <ac:spMk id="15" creationId="{DFD1F2AB-4A93-018F-003F-B89A8A992D22}"/>
          </ac:spMkLst>
        </pc:spChg>
        <pc:spChg chg="mod">
          <ac:chgData name="Nguyen Bich Ngoc" userId="66b5d03f9f54eb73" providerId="LiveId" clId="{8ADC498B-4111-4D8B-A2BC-FECF66916645}" dt="2024-11-23T19:09:56.261" v="6283" actId="1037"/>
          <ac:spMkLst>
            <pc:docMk/>
            <pc:sldMk cId="2862284679" sldId="700"/>
            <ac:spMk id="16" creationId="{3F01360E-31C8-B9F0-49B8-3DFBBF4AA8BD}"/>
          </ac:spMkLst>
        </pc:spChg>
        <pc:picChg chg="add del mod">
          <ac:chgData name="Nguyen Bich Ngoc" userId="66b5d03f9f54eb73" providerId="LiveId" clId="{8ADC498B-4111-4D8B-A2BC-FECF66916645}" dt="2024-11-23T19:02:09.717" v="6154" actId="478"/>
          <ac:picMkLst>
            <pc:docMk/>
            <pc:sldMk cId="2862284679" sldId="700"/>
            <ac:picMk id="10" creationId="{727CDD26-232D-851A-43C1-6769603E0592}"/>
          </ac:picMkLst>
        </pc:picChg>
        <pc:picChg chg="add del mod">
          <ac:chgData name="Nguyen Bich Ngoc" userId="66b5d03f9f54eb73" providerId="LiveId" clId="{8ADC498B-4111-4D8B-A2BC-FECF66916645}" dt="2024-11-23T19:02:58.727" v="6159" actId="478"/>
          <ac:picMkLst>
            <pc:docMk/>
            <pc:sldMk cId="2862284679" sldId="700"/>
            <ac:picMk id="11" creationId="{C63A5470-92A0-042C-24F3-30123B9A1264}"/>
          </ac:picMkLst>
        </pc:picChg>
        <pc:picChg chg="add del mod ord">
          <ac:chgData name="Nguyen Bich Ngoc" userId="66b5d03f9f54eb73" providerId="LiveId" clId="{8ADC498B-4111-4D8B-A2BC-FECF66916645}" dt="2024-11-23T19:06:17.503" v="6174" actId="478"/>
          <ac:picMkLst>
            <pc:docMk/>
            <pc:sldMk cId="2862284679" sldId="700"/>
            <ac:picMk id="12" creationId="{43015668-1AC2-22C4-3DAF-514199D8E96A}"/>
          </ac:picMkLst>
        </pc:picChg>
        <pc:picChg chg="add del mod">
          <ac:chgData name="Nguyen Bich Ngoc" userId="66b5d03f9f54eb73" providerId="LiveId" clId="{8ADC498B-4111-4D8B-A2BC-FECF66916645}" dt="2024-11-23T19:07:35.540" v="6181" actId="478"/>
          <ac:picMkLst>
            <pc:docMk/>
            <pc:sldMk cId="2862284679" sldId="700"/>
            <ac:picMk id="13" creationId="{0B1DDB98-7977-F53F-DB65-52FD31C2CE93}"/>
          </ac:picMkLst>
        </pc:picChg>
        <pc:picChg chg="add mod ord">
          <ac:chgData name="Nguyen Bich Ngoc" userId="66b5d03f9f54eb73" providerId="LiveId" clId="{8ADC498B-4111-4D8B-A2BC-FECF66916645}" dt="2024-11-23T19:09:08.212" v="6197" actId="171"/>
          <ac:picMkLst>
            <pc:docMk/>
            <pc:sldMk cId="2862284679" sldId="700"/>
            <ac:picMk id="18" creationId="{42A89980-69AB-48C0-BA67-D0730E44BF49}"/>
          </ac:picMkLst>
        </pc:picChg>
        <pc:picChg chg="add del">
          <ac:chgData name="Nguyen Bich Ngoc" userId="66b5d03f9f54eb73" providerId="LiveId" clId="{8ADC498B-4111-4D8B-A2BC-FECF66916645}" dt="2024-11-23T19:09:21.525" v="6198" actId="478"/>
          <ac:picMkLst>
            <pc:docMk/>
            <pc:sldMk cId="2862284679" sldId="700"/>
            <ac:picMk id="31" creationId="{24381149-1E28-3818-CBA4-8FEFEE8AF258}"/>
          </ac:picMkLst>
        </pc:picChg>
        <pc:cxnChg chg="mod">
          <ac:chgData name="Nguyen Bich Ngoc" userId="66b5d03f9f54eb73" providerId="LiveId" clId="{8ADC498B-4111-4D8B-A2BC-FECF66916645}" dt="2024-11-23T19:09:51.386" v="6280" actId="1038"/>
          <ac:cxnSpMkLst>
            <pc:docMk/>
            <pc:sldMk cId="2862284679" sldId="700"/>
            <ac:cxnSpMk id="7" creationId="{D6F0DF65-A45E-BE9D-DD35-CE821CB9F386}"/>
          </ac:cxnSpMkLst>
        </pc:cxnChg>
        <pc:cxnChg chg="mod">
          <ac:chgData name="Nguyen Bich Ngoc" userId="66b5d03f9f54eb73" providerId="LiveId" clId="{8ADC498B-4111-4D8B-A2BC-FECF66916645}" dt="2024-11-23T19:10:03.012" v="6316" actId="1038"/>
          <ac:cxnSpMkLst>
            <pc:docMk/>
            <pc:sldMk cId="2862284679" sldId="700"/>
            <ac:cxnSpMk id="8" creationId="{5E587948-2FD5-7E6C-0A9D-85130809BDC2}"/>
          </ac:cxnSpMkLst>
        </pc:cxnChg>
        <pc:cxnChg chg="mod">
          <ac:chgData name="Nguyen Bich Ngoc" userId="66b5d03f9f54eb73" providerId="LiveId" clId="{8ADC498B-4111-4D8B-A2BC-FECF66916645}" dt="2024-11-23T19:09:56.261" v="6283" actId="1037"/>
          <ac:cxnSpMkLst>
            <pc:docMk/>
            <pc:sldMk cId="2862284679" sldId="700"/>
            <ac:cxnSpMk id="17" creationId="{F0393E86-85CC-1647-9775-CB852A064387}"/>
          </ac:cxnSpMkLst>
        </pc:cxnChg>
      </pc:sldChg>
      <pc:sldChg chg="addSp delSp modSp mod chgLayout">
        <pc:chgData name="Nguyen Bich Ngoc" userId="66b5d03f9f54eb73" providerId="LiveId" clId="{8ADC498B-4111-4D8B-A2BC-FECF66916645}" dt="2024-11-23T15:31:09.873" v="2839" actId="6264"/>
        <pc:sldMkLst>
          <pc:docMk/>
          <pc:sldMk cId="2972940655" sldId="701"/>
        </pc:sldMkLst>
        <pc:spChg chg="mod ord">
          <ac:chgData name="Nguyen Bich Ngoc" userId="66b5d03f9f54eb73" providerId="LiveId" clId="{8ADC498B-4111-4D8B-A2BC-FECF66916645}" dt="2024-11-23T15:31:09.873" v="2839" actId="6264"/>
          <ac:spMkLst>
            <pc:docMk/>
            <pc:sldMk cId="2972940655" sldId="701"/>
            <ac:spMk id="2" creationId="{7DFE5559-0522-033C-5C89-5F405983E06A}"/>
          </ac:spMkLst>
        </pc:spChg>
        <pc:spChg chg="mod ord">
          <ac:chgData name="Nguyen Bich Ngoc" userId="66b5d03f9f54eb73" providerId="LiveId" clId="{8ADC498B-4111-4D8B-A2BC-FECF66916645}" dt="2024-11-23T15:31:09.873" v="2839" actId="6264"/>
          <ac:spMkLst>
            <pc:docMk/>
            <pc:sldMk cId="2972940655" sldId="701"/>
            <ac:spMk id="3" creationId="{ADD92028-9967-B998-79F9-C92CF30E86BE}"/>
          </ac:spMkLst>
        </pc:spChg>
        <pc:spChg chg="mod ord">
          <ac:chgData name="Nguyen Bich Ngoc" userId="66b5d03f9f54eb73" providerId="LiveId" clId="{8ADC498B-4111-4D8B-A2BC-FECF66916645}" dt="2024-11-23T15:31:09.873" v="2839" actId="6264"/>
          <ac:spMkLst>
            <pc:docMk/>
            <pc:sldMk cId="2972940655" sldId="701"/>
            <ac:spMk id="5" creationId="{B05807D6-E05D-7B1D-190B-CA1DEFA707B6}"/>
          </ac:spMkLst>
        </pc:spChg>
        <pc:spChg chg="mod ord">
          <ac:chgData name="Nguyen Bich Ngoc" userId="66b5d03f9f54eb73" providerId="LiveId" clId="{8ADC498B-4111-4D8B-A2BC-FECF66916645}" dt="2024-11-23T15:31:09.873" v="2839" actId="6264"/>
          <ac:spMkLst>
            <pc:docMk/>
            <pc:sldMk cId="2972940655" sldId="701"/>
            <ac:spMk id="8" creationId="{1CC036B3-C8C9-151B-7CE2-9A099B466289}"/>
          </ac:spMkLst>
        </pc:spChg>
        <pc:spChg chg="add del mod">
          <ac:chgData name="Nguyen Bich Ngoc" userId="66b5d03f9f54eb73" providerId="LiveId" clId="{8ADC498B-4111-4D8B-A2BC-FECF66916645}" dt="2024-11-23T15:31:09.873" v="2839" actId="6264"/>
          <ac:spMkLst>
            <pc:docMk/>
            <pc:sldMk cId="2972940655" sldId="701"/>
            <ac:spMk id="10" creationId="{039D4C5E-7CED-D7BD-657D-291BCC824EB8}"/>
          </ac:spMkLst>
        </pc:spChg>
        <pc:spChg chg="add del mod">
          <ac:chgData name="Nguyen Bich Ngoc" userId="66b5d03f9f54eb73" providerId="LiveId" clId="{8ADC498B-4111-4D8B-A2BC-FECF66916645}" dt="2024-11-23T15:31:09.873" v="2839" actId="6264"/>
          <ac:spMkLst>
            <pc:docMk/>
            <pc:sldMk cId="2972940655" sldId="701"/>
            <ac:spMk id="11" creationId="{3B10E555-D991-D6A7-E176-7EBA724EB211}"/>
          </ac:spMkLst>
        </pc:spChg>
        <pc:spChg chg="add del mod">
          <ac:chgData name="Nguyen Bich Ngoc" userId="66b5d03f9f54eb73" providerId="LiveId" clId="{8ADC498B-4111-4D8B-A2BC-FECF66916645}" dt="2024-11-23T15:31:09.873" v="2839" actId="6264"/>
          <ac:spMkLst>
            <pc:docMk/>
            <pc:sldMk cId="2972940655" sldId="701"/>
            <ac:spMk id="12" creationId="{AD640C1E-EEE5-91EB-B720-732F97186A29}"/>
          </ac:spMkLst>
        </pc:spChg>
        <pc:spChg chg="add del mod">
          <ac:chgData name="Nguyen Bich Ngoc" userId="66b5d03f9f54eb73" providerId="LiveId" clId="{8ADC498B-4111-4D8B-A2BC-FECF66916645}" dt="2024-11-23T15:31:09.873" v="2839" actId="6264"/>
          <ac:spMkLst>
            <pc:docMk/>
            <pc:sldMk cId="2972940655" sldId="701"/>
            <ac:spMk id="13" creationId="{A95A838B-FB0C-4AD3-FA91-54002A718611}"/>
          </ac:spMkLst>
        </pc:spChg>
        <pc:spChg chg="add del mod ord">
          <ac:chgData name="Nguyen Bich Ngoc" userId="66b5d03f9f54eb73" providerId="LiveId" clId="{8ADC498B-4111-4D8B-A2BC-FECF66916645}" dt="2024-11-23T15:31:09.873" v="2839" actId="6264"/>
          <ac:spMkLst>
            <pc:docMk/>
            <pc:sldMk cId="2972940655" sldId="701"/>
            <ac:spMk id="14" creationId="{76C44BB4-18D4-5542-E05E-B31B2044A42D}"/>
          </ac:spMkLst>
        </pc:spChg>
      </pc:sldChg>
      <pc:sldChg chg="addSp delSp modSp mod chgLayout">
        <pc:chgData name="Nguyen Bich Ngoc" userId="66b5d03f9f54eb73" providerId="LiveId" clId="{8ADC498B-4111-4D8B-A2BC-FECF66916645}" dt="2024-11-23T15:31:09.873" v="2839" actId="6264"/>
        <pc:sldMkLst>
          <pc:docMk/>
          <pc:sldMk cId="2371917387" sldId="702"/>
        </pc:sldMkLst>
        <pc:spChg chg="mod ord">
          <ac:chgData name="Nguyen Bich Ngoc" userId="66b5d03f9f54eb73" providerId="LiveId" clId="{8ADC498B-4111-4D8B-A2BC-FECF66916645}" dt="2024-11-23T15:31:09.873" v="2839" actId="6264"/>
          <ac:spMkLst>
            <pc:docMk/>
            <pc:sldMk cId="2371917387" sldId="702"/>
            <ac:spMk id="2" creationId="{183D0C68-11E6-3FF7-46DA-9BE4D1259DD6}"/>
          </ac:spMkLst>
        </pc:spChg>
        <pc:spChg chg="mod ord">
          <ac:chgData name="Nguyen Bich Ngoc" userId="66b5d03f9f54eb73" providerId="LiveId" clId="{8ADC498B-4111-4D8B-A2BC-FECF66916645}" dt="2024-11-23T15:31:09.873" v="2839" actId="6264"/>
          <ac:spMkLst>
            <pc:docMk/>
            <pc:sldMk cId="2371917387" sldId="702"/>
            <ac:spMk id="3" creationId="{8519D342-0BE9-19E3-A0FB-DFD17B015856}"/>
          </ac:spMkLst>
        </pc:spChg>
        <pc:spChg chg="mod ord">
          <ac:chgData name="Nguyen Bich Ngoc" userId="66b5d03f9f54eb73" providerId="LiveId" clId="{8ADC498B-4111-4D8B-A2BC-FECF66916645}" dt="2024-11-23T15:31:09.873" v="2839" actId="6264"/>
          <ac:spMkLst>
            <pc:docMk/>
            <pc:sldMk cId="2371917387" sldId="702"/>
            <ac:spMk id="5" creationId="{8C30650A-D957-72FE-F424-3A4937C78E40}"/>
          </ac:spMkLst>
        </pc:spChg>
        <pc:spChg chg="mod ord">
          <ac:chgData name="Nguyen Bich Ngoc" userId="66b5d03f9f54eb73" providerId="LiveId" clId="{8ADC498B-4111-4D8B-A2BC-FECF66916645}" dt="2024-11-23T15:31:09.873" v="2839" actId="6264"/>
          <ac:spMkLst>
            <pc:docMk/>
            <pc:sldMk cId="2371917387" sldId="702"/>
            <ac:spMk id="7" creationId="{4D2D9477-20C2-7C14-4746-FCCB7341F0FB}"/>
          </ac:spMkLst>
        </pc:spChg>
        <pc:spChg chg="add del mod">
          <ac:chgData name="Nguyen Bich Ngoc" userId="66b5d03f9f54eb73" providerId="LiveId" clId="{8ADC498B-4111-4D8B-A2BC-FECF66916645}" dt="2024-11-23T15:31:09.873" v="2839" actId="6264"/>
          <ac:spMkLst>
            <pc:docMk/>
            <pc:sldMk cId="2371917387" sldId="702"/>
            <ac:spMk id="10" creationId="{69326495-DE43-FAB4-18D8-8570C698899F}"/>
          </ac:spMkLst>
        </pc:spChg>
        <pc:spChg chg="add del mod">
          <ac:chgData name="Nguyen Bich Ngoc" userId="66b5d03f9f54eb73" providerId="LiveId" clId="{8ADC498B-4111-4D8B-A2BC-FECF66916645}" dt="2024-11-23T15:31:09.873" v="2839" actId="6264"/>
          <ac:spMkLst>
            <pc:docMk/>
            <pc:sldMk cId="2371917387" sldId="702"/>
            <ac:spMk id="11" creationId="{E8C4732A-59C2-FF1F-86A7-D0ACFB3E865A}"/>
          </ac:spMkLst>
        </pc:spChg>
        <pc:spChg chg="add del mod">
          <ac:chgData name="Nguyen Bich Ngoc" userId="66b5d03f9f54eb73" providerId="LiveId" clId="{8ADC498B-4111-4D8B-A2BC-FECF66916645}" dt="2024-11-23T15:31:09.873" v="2839" actId="6264"/>
          <ac:spMkLst>
            <pc:docMk/>
            <pc:sldMk cId="2371917387" sldId="702"/>
            <ac:spMk id="12" creationId="{10E5B5AA-7E54-EF79-0EAE-5927F5857E3A}"/>
          </ac:spMkLst>
        </pc:spChg>
        <pc:spChg chg="add del mod">
          <ac:chgData name="Nguyen Bich Ngoc" userId="66b5d03f9f54eb73" providerId="LiveId" clId="{8ADC498B-4111-4D8B-A2BC-FECF66916645}" dt="2024-11-23T15:31:09.873" v="2839" actId="6264"/>
          <ac:spMkLst>
            <pc:docMk/>
            <pc:sldMk cId="2371917387" sldId="702"/>
            <ac:spMk id="13" creationId="{90ACE6D3-6A95-D3AB-EB20-89C7418B1C79}"/>
          </ac:spMkLst>
        </pc:spChg>
        <pc:spChg chg="add del mod ord">
          <ac:chgData name="Nguyen Bich Ngoc" userId="66b5d03f9f54eb73" providerId="LiveId" clId="{8ADC498B-4111-4D8B-A2BC-FECF66916645}" dt="2024-11-23T15:31:09.873" v="2839" actId="6264"/>
          <ac:spMkLst>
            <pc:docMk/>
            <pc:sldMk cId="2371917387" sldId="702"/>
            <ac:spMk id="14" creationId="{86597316-C412-31E9-0CA7-12B6CFA96F1A}"/>
          </ac:spMkLst>
        </pc:spChg>
      </pc:sldChg>
      <pc:sldChg chg="addSp delSp modSp mod chgLayout">
        <pc:chgData name="Nguyen Bich Ngoc" userId="66b5d03f9f54eb73" providerId="LiveId" clId="{8ADC498B-4111-4D8B-A2BC-FECF66916645}" dt="2024-11-23T15:31:09.873" v="2839" actId="6264"/>
        <pc:sldMkLst>
          <pc:docMk/>
          <pc:sldMk cId="1366827424" sldId="703"/>
        </pc:sldMkLst>
        <pc:spChg chg="mod ord">
          <ac:chgData name="Nguyen Bich Ngoc" userId="66b5d03f9f54eb73" providerId="LiveId" clId="{8ADC498B-4111-4D8B-A2BC-FECF66916645}" dt="2024-11-23T15:31:09.873" v="2839" actId="6264"/>
          <ac:spMkLst>
            <pc:docMk/>
            <pc:sldMk cId="1366827424" sldId="703"/>
            <ac:spMk id="2" creationId="{AB7A040A-BAAF-0189-A1B7-257CFA003262}"/>
          </ac:spMkLst>
        </pc:spChg>
        <pc:spChg chg="mod ord">
          <ac:chgData name="Nguyen Bich Ngoc" userId="66b5d03f9f54eb73" providerId="LiveId" clId="{8ADC498B-4111-4D8B-A2BC-FECF66916645}" dt="2024-11-23T15:31:09.873" v="2839" actId="6264"/>
          <ac:spMkLst>
            <pc:docMk/>
            <pc:sldMk cId="1366827424" sldId="703"/>
            <ac:spMk id="3" creationId="{07CA8F79-8661-AED8-AFC3-81F40B5EFE73}"/>
          </ac:spMkLst>
        </pc:spChg>
        <pc:spChg chg="mod ord">
          <ac:chgData name="Nguyen Bich Ngoc" userId="66b5d03f9f54eb73" providerId="LiveId" clId="{8ADC498B-4111-4D8B-A2BC-FECF66916645}" dt="2024-11-23T15:31:09.873" v="2839" actId="6264"/>
          <ac:spMkLst>
            <pc:docMk/>
            <pc:sldMk cId="1366827424" sldId="703"/>
            <ac:spMk id="4" creationId="{D9B3BD25-8789-FFA0-BB6E-36A3EA50F3B9}"/>
          </ac:spMkLst>
        </pc:spChg>
        <pc:spChg chg="mod ord">
          <ac:chgData name="Nguyen Bich Ngoc" userId="66b5d03f9f54eb73" providerId="LiveId" clId="{8ADC498B-4111-4D8B-A2BC-FECF66916645}" dt="2024-11-23T15:31:09.873" v="2839" actId="6264"/>
          <ac:spMkLst>
            <pc:docMk/>
            <pc:sldMk cId="1366827424" sldId="703"/>
            <ac:spMk id="8" creationId="{E1F5FB8B-3851-AB05-4B61-1CEF59C0F141}"/>
          </ac:spMkLst>
        </pc:spChg>
        <pc:spChg chg="add del mod">
          <ac:chgData name="Nguyen Bich Ngoc" userId="66b5d03f9f54eb73" providerId="LiveId" clId="{8ADC498B-4111-4D8B-A2BC-FECF66916645}" dt="2024-11-23T15:31:09.873" v="2839" actId="6264"/>
          <ac:spMkLst>
            <pc:docMk/>
            <pc:sldMk cId="1366827424" sldId="703"/>
            <ac:spMk id="10" creationId="{0DB5EF5E-640D-8824-3FDD-420098E8FA1D}"/>
          </ac:spMkLst>
        </pc:spChg>
        <pc:spChg chg="add del mod">
          <ac:chgData name="Nguyen Bich Ngoc" userId="66b5d03f9f54eb73" providerId="LiveId" clId="{8ADC498B-4111-4D8B-A2BC-FECF66916645}" dt="2024-11-23T15:31:09.873" v="2839" actId="6264"/>
          <ac:spMkLst>
            <pc:docMk/>
            <pc:sldMk cId="1366827424" sldId="703"/>
            <ac:spMk id="14" creationId="{14DD75BF-C0A8-839D-FBD5-927063C3A831}"/>
          </ac:spMkLst>
        </pc:spChg>
        <pc:spChg chg="add del mod">
          <ac:chgData name="Nguyen Bich Ngoc" userId="66b5d03f9f54eb73" providerId="LiveId" clId="{8ADC498B-4111-4D8B-A2BC-FECF66916645}" dt="2024-11-23T15:31:09.873" v="2839" actId="6264"/>
          <ac:spMkLst>
            <pc:docMk/>
            <pc:sldMk cId="1366827424" sldId="703"/>
            <ac:spMk id="15" creationId="{4D5AC5BA-C7E7-88A9-A146-CBF2B5B91FE5}"/>
          </ac:spMkLst>
        </pc:spChg>
        <pc:spChg chg="add del mod">
          <ac:chgData name="Nguyen Bich Ngoc" userId="66b5d03f9f54eb73" providerId="LiveId" clId="{8ADC498B-4111-4D8B-A2BC-FECF66916645}" dt="2024-11-23T15:31:09.873" v="2839" actId="6264"/>
          <ac:spMkLst>
            <pc:docMk/>
            <pc:sldMk cId="1366827424" sldId="703"/>
            <ac:spMk id="16" creationId="{076A121B-A29F-1C15-7A42-3739E24763C2}"/>
          </ac:spMkLst>
        </pc:spChg>
        <pc:spChg chg="add del mod ord">
          <ac:chgData name="Nguyen Bich Ngoc" userId="66b5d03f9f54eb73" providerId="LiveId" clId="{8ADC498B-4111-4D8B-A2BC-FECF66916645}" dt="2024-11-23T15:31:09.873" v="2839" actId="6264"/>
          <ac:spMkLst>
            <pc:docMk/>
            <pc:sldMk cId="1366827424" sldId="703"/>
            <ac:spMk id="17" creationId="{3B0F7B96-9169-D8DF-563F-0374E11BEC56}"/>
          </ac:spMkLst>
        </pc:spChg>
      </pc:sldChg>
      <pc:sldChg chg="addSp delSp modSp mod chgLayout">
        <pc:chgData name="Nguyen Bich Ngoc" userId="66b5d03f9f54eb73" providerId="LiveId" clId="{8ADC498B-4111-4D8B-A2BC-FECF66916645}" dt="2024-11-23T19:57:39.538" v="6846" actId="1076"/>
        <pc:sldMkLst>
          <pc:docMk/>
          <pc:sldMk cId="2803224553" sldId="704"/>
        </pc:sldMkLst>
        <pc:spChg chg="mod ord">
          <ac:chgData name="Nguyen Bich Ngoc" userId="66b5d03f9f54eb73" providerId="LiveId" clId="{8ADC498B-4111-4D8B-A2BC-FECF66916645}" dt="2024-11-23T15:31:09.873" v="2839" actId="6264"/>
          <ac:spMkLst>
            <pc:docMk/>
            <pc:sldMk cId="2803224553" sldId="704"/>
            <ac:spMk id="2" creationId="{58CC180C-D9AA-22EF-6DE4-22232A622C95}"/>
          </ac:spMkLst>
        </pc:spChg>
        <pc:spChg chg="mod ord">
          <ac:chgData name="Nguyen Bich Ngoc" userId="66b5d03f9f54eb73" providerId="LiveId" clId="{8ADC498B-4111-4D8B-A2BC-FECF66916645}" dt="2024-11-23T15:31:09.873" v="2839" actId="6264"/>
          <ac:spMkLst>
            <pc:docMk/>
            <pc:sldMk cId="2803224553" sldId="704"/>
            <ac:spMk id="3" creationId="{B4A2A013-6D0B-FBC3-1F77-4DE1A51D2AF1}"/>
          </ac:spMkLst>
        </pc:spChg>
        <pc:spChg chg="mod ord">
          <ac:chgData name="Nguyen Bich Ngoc" userId="66b5d03f9f54eb73" providerId="LiveId" clId="{8ADC498B-4111-4D8B-A2BC-FECF66916645}" dt="2024-11-23T15:31:09.873" v="2839" actId="6264"/>
          <ac:spMkLst>
            <pc:docMk/>
            <pc:sldMk cId="2803224553" sldId="704"/>
            <ac:spMk id="4" creationId="{6B569139-BE7C-55B8-FCB2-10A04D934882}"/>
          </ac:spMkLst>
        </pc:spChg>
        <pc:spChg chg="mod ord">
          <ac:chgData name="Nguyen Bich Ngoc" userId="66b5d03f9f54eb73" providerId="LiveId" clId="{8ADC498B-4111-4D8B-A2BC-FECF66916645}" dt="2024-11-23T15:31:09.873" v="2839" actId="6264"/>
          <ac:spMkLst>
            <pc:docMk/>
            <pc:sldMk cId="2803224553" sldId="704"/>
            <ac:spMk id="5" creationId="{2F95713B-2AC6-991E-BBFD-8D07A266DE65}"/>
          </ac:spMkLst>
        </pc:spChg>
        <pc:spChg chg="add">
          <ac:chgData name="Nguyen Bich Ngoc" userId="66b5d03f9f54eb73" providerId="LiveId" clId="{8ADC498B-4111-4D8B-A2BC-FECF66916645}" dt="2024-11-23T19:55:47.416" v="6821"/>
          <ac:spMkLst>
            <pc:docMk/>
            <pc:sldMk cId="2803224553" sldId="704"/>
            <ac:spMk id="6" creationId="{0F53EB19-0311-CF21-1193-41B44077A86C}"/>
          </ac:spMkLst>
        </pc:spChg>
        <pc:spChg chg="add del mod">
          <ac:chgData name="Nguyen Bich Ngoc" userId="66b5d03f9f54eb73" providerId="LiveId" clId="{8ADC498B-4111-4D8B-A2BC-FECF66916645}" dt="2024-11-23T15:31:09.873" v="2839" actId="6264"/>
          <ac:spMkLst>
            <pc:docMk/>
            <pc:sldMk cId="2803224553" sldId="704"/>
            <ac:spMk id="6" creationId="{8648992A-BDB8-BECD-AB86-7A04AE6ABC68}"/>
          </ac:spMkLst>
        </pc:spChg>
        <pc:spChg chg="add del mod">
          <ac:chgData name="Nguyen Bich Ngoc" userId="66b5d03f9f54eb73" providerId="LiveId" clId="{8ADC498B-4111-4D8B-A2BC-FECF66916645}" dt="2024-11-23T15:31:09.873" v="2839" actId="6264"/>
          <ac:spMkLst>
            <pc:docMk/>
            <pc:sldMk cId="2803224553" sldId="704"/>
            <ac:spMk id="7" creationId="{3820C7B7-0F99-EC1B-1B97-A308316983FB}"/>
          </ac:spMkLst>
        </pc:spChg>
        <pc:spChg chg="add del mod">
          <ac:chgData name="Nguyen Bich Ngoc" userId="66b5d03f9f54eb73" providerId="LiveId" clId="{8ADC498B-4111-4D8B-A2BC-FECF66916645}" dt="2024-11-23T15:31:09.873" v="2839" actId="6264"/>
          <ac:spMkLst>
            <pc:docMk/>
            <pc:sldMk cId="2803224553" sldId="704"/>
            <ac:spMk id="8" creationId="{A9D80315-7596-06E9-AFC9-3B0071E80EFD}"/>
          </ac:spMkLst>
        </pc:spChg>
        <pc:spChg chg="add del mod">
          <ac:chgData name="Nguyen Bich Ngoc" userId="66b5d03f9f54eb73" providerId="LiveId" clId="{8ADC498B-4111-4D8B-A2BC-FECF66916645}" dt="2024-11-23T15:31:09.873" v="2839" actId="6264"/>
          <ac:spMkLst>
            <pc:docMk/>
            <pc:sldMk cId="2803224553" sldId="704"/>
            <ac:spMk id="9" creationId="{EDBEC2FD-E76A-4949-B48E-252AC77B7DD5}"/>
          </ac:spMkLst>
        </pc:spChg>
        <pc:spChg chg="mod">
          <ac:chgData name="Nguyen Bich Ngoc" userId="66b5d03f9f54eb73" providerId="LiveId" clId="{8ADC498B-4111-4D8B-A2BC-FECF66916645}" dt="2024-11-23T19:57:37.365" v="6845" actId="1076"/>
          <ac:spMkLst>
            <pc:docMk/>
            <pc:sldMk cId="2803224553" sldId="704"/>
            <ac:spMk id="11" creationId="{1C679C6D-B12D-7A76-BEEA-12E4DB4855DD}"/>
          </ac:spMkLst>
        </pc:spChg>
        <pc:spChg chg="mod">
          <ac:chgData name="Nguyen Bich Ngoc" userId="66b5d03f9f54eb73" providerId="LiveId" clId="{8ADC498B-4111-4D8B-A2BC-FECF66916645}" dt="2024-11-23T19:57:17.864" v="6842" actId="12789"/>
          <ac:spMkLst>
            <pc:docMk/>
            <pc:sldMk cId="2803224553" sldId="704"/>
            <ac:spMk id="13" creationId="{18696C21-97DE-9659-F5C8-1535B65CDD6E}"/>
          </ac:spMkLst>
        </pc:spChg>
        <pc:spChg chg="mod">
          <ac:chgData name="Nguyen Bich Ngoc" userId="66b5d03f9f54eb73" providerId="LiveId" clId="{8ADC498B-4111-4D8B-A2BC-FECF66916645}" dt="2024-11-23T19:57:17.864" v="6842" actId="12789"/>
          <ac:spMkLst>
            <pc:docMk/>
            <pc:sldMk cId="2803224553" sldId="704"/>
            <ac:spMk id="14" creationId="{2140E310-0EB7-AA91-CCFD-A45C5232EC9D}"/>
          </ac:spMkLst>
        </pc:spChg>
        <pc:spChg chg="add del mod ord">
          <ac:chgData name="Nguyen Bich Ngoc" userId="66b5d03f9f54eb73" providerId="LiveId" clId="{8ADC498B-4111-4D8B-A2BC-FECF66916645}" dt="2024-11-23T15:31:09.873" v="2839" actId="6264"/>
          <ac:spMkLst>
            <pc:docMk/>
            <pc:sldMk cId="2803224553" sldId="704"/>
            <ac:spMk id="15" creationId="{794EDCF7-E72C-9A99-92F9-DE5A619BCAD7}"/>
          </ac:spMkLst>
        </pc:spChg>
        <pc:picChg chg="add mod ord">
          <ac:chgData name="Nguyen Bich Ngoc" userId="66b5d03f9f54eb73" providerId="LiveId" clId="{8ADC498B-4111-4D8B-A2BC-FECF66916645}" dt="2024-11-23T19:56:30.139" v="6833" actId="171"/>
          <ac:picMkLst>
            <pc:docMk/>
            <pc:sldMk cId="2803224553" sldId="704"/>
            <ac:picMk id="7" creationId="{F3E4C1A0-47CC-209C-4540-FA9DCF1B1CA8}"/>
          </ac:picMkLst>
        </pc:picChg>
        <pc:picChg chg="del">
          <ac:chgData name="Nguyen Bich Ngoc" userId="66b5d03f9f54eb73" providerId="LiveId" clId="{8ADC498B-4111-4D8B-A2BC-FECF66916645}" dt="2024-11-23T19:56:32.561" v="6834" actId="478"/>
          <ac:picMkLst>
            <pc:docMk/>
            <pc:sldMk cId="2803224553" sldId="704"/>
            <ac:picMk id="10" creationId="{3366040F-61F5-D346-3AA8-C332FD8B138F}"/>
          </ac:picMkLst>
        </pc:picChg>
        <pc:cxnChg chg="mod">
          <ac:chgData name="Nguyen Bich Ngoc" userId="66b5d03f9f54eb73" providerId="LiveId" clId="{8ADC498B-4111-4D8B-A2BC-FECF66916645}" dt="2024-11-23T19:57:39.538" v="6846" actId="1076"/>
          <ac:cxnSpMkLst>
            <pc:docMk/>
            <pc:sldMk cId="2803224553" sldId="704"/>
            <ac:cxnSpMk id="12" creationId="{341212A5-954A-437C-0396-072B48B3AAA2}"/>
          </ac:cxnSpMkLst>
        </pc:cxnChg>
      </pc:sldChg>
      <pc:sldChg chg="addSp delSp modSp del mod chgLayout">
        <pc:chgData name="Nguyen Bich Ngoc" userId="66b5d03f9f54eb73" providerId="LiveId" clId="{8ADC498B-4111-4D8B-A2BC-FECF66916645}" dt="2024-11-23T20:07:06.848" v="6922" actId="47"/>
        <pc:sldMkLst>
          <pc:docMk/>
          <pc:sldMk cId="3527691262" sldId="705"/>
        </pc:sldMkLst>
        <pc:spChg chg="mod ord">
          <ac:chgData name="Nguyen Bich Ngoc" userId="66b5d03f9f54eb73" providerId="LiveId" clId="{8ADC498B-4111-4D8B-A2BC-FECF66916645}" dt="2024-11-23T15:31:09.873" v="2839" actId="6264"/>
          <ac:spMkLst>
            <pc:docMk/>
            <pc:sldMk cId="3527691262" sldId="705"/>
            <ac:spMk id="2" creationId="{B14A2435-A4DA-2DFD-4CE1-90C71A35DDB9}"/>
          </ac:spMkLst>
        </pc:spChg>
        <pc:spChg chg="mod ord">
          <ac:chgData name="Nguyen Bich Ngoc" userId="66b5d03f9f54eb73" providerId="LiveId" clId="{8ADC498B-4111-4D8B-A2BC-FECF66916645}" dt="2024-11-23T15:31:09.873" v="2839" actId="6264"/>
          <ac:spMkLst>
            <pc:docMk/>
            <pc:sldMk cId="3527691262" sldId="705"/>
            <ac:spMk id="3" creationId="{751A9314-ABE0-A30B-38AD-A15EB2AD6F9D}"/>
          </ac:spMkLst>
        </pc:spChg>
        <pc:spChg chg="mod ord">
          <ac:chgData name="Nguyen Bich Ngoc" userId="66b5d03f9f54eb73" providerId="LiveId" clId="{8ADC498B-4111-4D8B-A2BC-FECF66916645}" dt="2024-11-23T15:31:09.873" v="2839" actId="6264"/>
          <ac:spMkLst>
            <pc:docMk/>
            <pc:sldMk cId="3527691262" sldId="705"/>
            <ac:spMk id="4" creationId="{7E94840A-FF9C-CECF-1CEF-37E69919ED55}"/>
          </ac:spMkLst>
        </pc:spChg>
        <pc:spChg chg="mod ord">
          <ac:chgData name="Nguyen Bich Ngoc" userId="66b5d03f9f54eb73" providerId="LiveId" clId="{8ADC498B-4111-4D8B-A2BC-FECF66916645}" dt="2024-11-23T15:31:09.873" v="2839" actId="6264"/>
          <ac:spMkLst>
            <pc:docMk/>
            <pc:sldMk cId="3527691262" sldId="705"/>
            <ac:spMk id="5" creationId="{7BF506C8-141B-DD75-D614-E25D930AD6F0}"/>
          </ac:spMkLst>
        </pc:spChg>
        <pc:spChg chg="add del mod">
          <ac:chgData name="Nguyen Bich Ngoc" userId="66b5d03f9f54eb73" providerId="LiveId" clId="{8ADC498B-4111-4D8B-A2BC-FECF66916645}" dt="2024-11-23T15:31:09.873" v="2839" actId="6264"/>
          <ac:spMkLst>
            <pc:docMk/>
            <pc:sldMk cId="3527691262" sldId="705"/>
            <ac:spMk id="10" creationId="{D041FA60-4E02-FF60-A943-E9259BE257E3}"/>
          </ac:spMkLst>
        </pc:spChg>
        <pc:spChg chg="add del mod">
          <ac:chgData name="Nguyen Bich Ngoc" userId="66b5d03f9f54eb73" providerId="LiveId" clId="{8ADC498B-4111-4D8B-A2BC-FECF66916645}" dt="2024-11-23T15:31:09.873" v="2839" actId="6264"/>
          <ac:spMkLst>
            <pc:docMk/>
            <pc:sldMk cId="3527691262" sldId="705"/>
            <ac:spMk id="11" creationId="{74AD6734-E321-1216-F1CD-802B5904A0AD}"/>
          </ac:spMkLst>
        </pc:spChg>
        <pc:spChg chg="add del mod">
          <ac:chgData name="Nguyen Bich Ngoc" userId="66b5d03f9f54eb73" providerId="LiveId" clId="{8ADC498B-4111-4D8B-A2BC-FECF66916645}" dt="2024-11-23T15:31:09.873" v="2839" actId="6264"/>
          <ac:spMkLst>
            <pc:docMk/>
            <pc:sldMk cId="3527691262" sldId="705"/>
            <ac:spMk id="12" creationId="{FECD1950-CBE9-D637-C760-7400161386B9}"/>
          </ac:spMkLst>
        </pc:spChg>
        <pc:spChg chg="add del mod">
          <ac:chgData name="Nguyen Bich Ngoc" userId="66b5d03f9f54eb73" providerId="LiveId" clId="{8ADC498B-4111-4D8B-A2BC-FECF66916645}" dt="2024-11-23T15:31:09.873" v="2839" actId="6264"/>
          <ac:spMkLst>
            <pc:docMk/>
            <pc:sldMk cId="3527691262" sldId="705"/>
            <ac:spMk id="13" creationId="{273B9CEA-D0EC-4FB0-244D-EB0DD7EE794D}"/>
          </ac:spMkLst>
        </pc:spChg>
        <pc:spChg chg="add del mod ord">
          <ac:chgData name="Nguyen Bich Ngoc" userId="66b5d03f9f54eb73" providerId="LiveId" clId="{8ADC498B-4111-4D8B-A2BC-FECF66916645}" dt="2024-11-23T15:31:09.873" v="2839" actId="6264"/>
          <ac:spMkLst>
            <pc:docMk/>
            <pc:sldMk cId="3527691262" sldId="705"/>
            <ac:spMk id="14" creationId="{152DA322-D71F-4249-305D-D3737E4D7CED}"/>
          </ac:spMkLst>
        </pc:spChg>
      </pc:sldChg>
      <pc:sldChg chg="addSp delSp modSp mod chgLayout">
        <pc:chgData name="Nguyen Bich Ngoc" userId="66b5d03f9f54eb73" providerId="LiveId" clId="{8ADC498B-4111-4D8B-A2BC-FECF66916645}" dt="2024-11-23T20:11:13.898" v="6937" actId="1038"/>
        <pc:sldMkLst>
          <pc:docMk/>
          <pc:sldMk cId="4041170288" sldId="706"/>
        </pc:sldMkLst>
        <pc:spChg chg="mod ord">
          <ac:chgData name="Nguyen Bich Ngoc" userId="66b5d03f9f54eb73" providerId="LiveId" clId="{8ADC498B-4111-4D8B-A2BC-FECF66916645}" dt="2024-11-23T15:31:09.873" v="2839" actId="6264"/>
          <ac:spMkLst>
            <pc:docMk/>
            <pc:sldMk cId="4041170288" sldId="706"/>
            <ac:spMk id="2" creationId="{41A23846-DD09-F884-6DEA-42644DF326EF}"/>
          </ac:spMkLst>
        </pc:spChg>
        <pc:spChg chg="mod ord">
          <ac:chgData name="Nguyen Bich Ngoc" userId="66b5d03f9f54eb73" providerId="LiveId" clId="{8ADC498B-4111-4D8B-A2BC-FECF66916645}" dt="2024-11-23T15:31:09.873" v="2839" actId="6264"/>
          <ac:spMkLst>
            <pc:docMk/>
            <pc:sldMk cId="4041170288" sldId="706"/>
            <ac:spMk id="3" creationId="{544640D7-2C40-B697-5147-31764774A943}"/>
          </ac:spMkLst>
        </pc:spChg>
        <pc:spChg chg="add del mod">
          <ac:chgData name="Nguyen Bich Ngoc" userId="66b5d03f9f54eb73" providerId="LiveId" clId="{8ADC498B-4111-4D8B-A2BC-FECF66916645}" dt="2024-11-23T15:31:09.873" v="2839" actId="6264"/>
          <ac:spMkLst>
            <pc:docMk/>
            <pc:sldMk cId="4041170288" sldId="706"/>
            <ac:spMk id="4" creationId="{9F88CF2F-9B35-31B0-C576-CDEB97E3AE6E}"/>
          </ac:spMkLst>
        </pc:spChg>
        <pc:spChg chg="mod ord">
          <ac:chgData name="Nguyen Bich Ngoc" userId="66b5d03f9f54eb73" providerId="LiveId" clId="{8ADC498B-4111-4D8B-A2BC-FECF66916645}" dt="2024-11-23T15:31:09.873" v="2839" actId="6264"/>
          <ac:spMkLst>
            <pc:docMk/>
            <pc:sldMk cId="4041170288" sldId="706"/>
            <ac:spMk id="5" creationId="{9FB5C726-84AE-5340-7E7D-8A99CC9670A3}"/>
          </ac:spMkLst>
        </pc:spChg>
        <pc:spChg chg="mod ord">
          <ac:chgData name="Nguyen Bich Ngoc" userId="66b5d03f9f54eb73" providerId="LiveId" clId="{8ADC498B-4111-4D8B-A2BC-FECF66916645}" dt="2024-11-23T15:31:09.873" v="2839" actId="6264"/>
          <ac:spMkLst>
            <pc:docMk/>
            <pc:sldMk cId="4041170288" sldId="706"/>
            <ac:spMk id="6" creationId="{6DB53207-6DBD-F1D9-3F2E-1E2C8C9F55F4}"/>
          </ac:spMkLst>
        </pc:spChg>
        <pc:spChg chg="add mod">
          <ac:chgData name="Nguyen Bich Ngoc" userId="66b5d03f9f54eb73" providerId="LiveId" clId="{8ADC498B-4111-4D8B-A2BC-FECF66916645}" dt="2024-11-23T20:11:07.695" v="6934" actId="571"/>
          <ac:spMkLst>
            <pc:docMk/>
            <pc:sldMk cId="4041170288" sldId="706"/>
            <ac:spMk id="7" creationId="{AD841982-7579-4319-3C41-10E35252D603}"/>
          </ac:spMkLst>
        </pc:spChg>
        <pc:spChg chg="add del mod">
          <ac:chgData name="Nguyen Bich Ngoc" userId="66b5d03f9f54eb73" providerId="LiveId" clId="{8ADC498B-4111-4D8B-A2BC-FECF66916645}" dt="2024-11-23T15:31:09.873" v="2839" actId="6264"/>
          <ac:spMkLst>
            <pc:docMk/>
            <pc:sldMk cId="4041170288" sldId="706"/>
            <ac:spMk id="7" creationId="{DF96762A-51DA-8272-86E0-49183DD2846A}"/>
          </ac:spMkLst>
        </pc:spChg>
        <pc:spChg chg="add del mod">
          <ac:chgData name="Nguyen Bich Ngoc" userId="66b5d03f9f54eb73" providerId="LiveId" clId="{8ADC498B-4111-4D8B-A2BC-FECF66916645}" dt="2024-11-23T15:31:09.873" v="2839" actId="6264"/>
          <ac:spMkLst>
            <pc:docMk/>
            <pc:sldMk cId="4041170288" sldId="706"/>
            <ac:spMk id="8" creationId="{3402CC64-B990-5DE1-0939-A5D24F18A56D}"/>
          </ac:spMkLst>
        </pc:spChg>
        <pc:spChg chg="add del mod">
          <ac:chgData name="Nguyen Bich Ngoc" userId="66b5d03f9f54eb73" providerId="LiveId" clId="{8ADC498B-4111-4D8B-A2BC-FECF66916645}" dt="2024-11-23T15:31:09.873" v="2839" actId="6264"/>
          <ac:spMkLst>
            <pc:docMk/>
            <pc:sldMk cId="4041170288" sldId="706"/>
            <ac:spMk id="9" creationId="{C6567466-2E3E-4A35-B86F-065E5CDFBEE5}"/>
          </ac:spMkLst>
        </pc:spChg>
        <pc:spChg chg="add del mod ord">
          <ac:chgData name="Nguyen Bich Ngoc" userId="66b5d03f9f54eb73" providerId="LiveId" clId="{8ADC498B-4111-4D8B-A2BC-FECF66916645}" dt="2024-11-23T15:31:09.873" v="2839" actId="6264"/>
          <ac:spMkLst>
            <pc:docMk/>
            <pc:sldMk cId="4041170288" sldId="706"/>
            <ac:spMk id="10" creationId="{48BD17E7-FDC6-DECC-F475-1DFD3FC5356C}"/>
          </ac:spMkLst>
        </pc:spChg>
        <pc:spChg chg="mod">
          <ac:chgData name="Nguyen Bich Ngoc" userId="66b5d03f9f54eb73" providerId="LiveId" clId="{8ADC498B-4111-4D8B-A2BC-FECF66916645}" dt="2024-11-23T20:11:13.898" v="6937" actId="1038"/>
          <ac:spMkLst>
            <pc:docMk/>
            <pc:sldMk cId="4041170288" sldId="706"/>
            <ac:spMk id="12" creationId="{06F2EF55-4FCB-6698-AB14-6B28D538E87E}"/>
          </ac:spMkLst>
        </pc:spChg>
        <pc:picChg chg="add mod ord">
          <ac:chgData name="Nguyen Bich Ngoc" userId="66b5d03f9f54eb73" providerId="LiveId" clId="{8ADC498B-4111-4D8B-A2BC-FECF66916645}" dt="2024-11-23T20:10:55.772" v="6931" actId="171"/>
          <ac:picMkLst>
            <pc:docMk/>
            <pc:sldMk cId="4041170288" sldId="706"/>
            <ac:picMk id="4" creationId="{52BACFE1-4F1C-6FF2-41FD-C6D2AE567329}"/>
          </ac:picMkLst>
        </pc:picChg>
        <pc:picChg chg="del">
          <ac:chgData name="Nguyen Bich Ngoc" userId="66b5d03f9f54eb73" providerId="LiveId" clId="{8ADC498B-4111-4D8B-A2BC-FECF66916645}" dt="2024-11-23T20:10:58.725" v="6932" actId="478"/>
          <ac:picMkLst>
            <pc:docMk/>
            <pc:sldMk cId="4041170288" sldId="706"/>
            <ac:picMk id="11" creationId="{B906CD06-252C-F40A-2E08-6C08F5A198C1}"/>
          </ac:picMkLst>
        </pc:picChg>
        <pc:cxnChg chg="add mod">
          <ac:chgData name="Nguyen Bich Ngoc" userId="66b5d03f9f54eb73" providerId="LiveId" clId="{8ADC498B-4111-4D8B-A2BC-FECF66916645}" dt="2024-11-23T20:11:07.695" v="6934" actId="571"/>
          <ac:cxnSpMkLst>
            <pc:docMk/>
            <pc:sldMk cId="4041170288" sldId="706"/>
            <ac:cxnSpMk id="8" creationId="{4ACC2A83-928E-AEAB-233F-5064B972BC38}"/>
          </ac:cxnSpMkLst>
        </pc:cxnChg>
        <pc:cxnChg chg="mod">
          <ac:chgData name="Nguyen Bich Ngoc" userId="66b5d03f9f54eb73" providerId="LiveId" clId="{8ADC498B-4111-4D8B-A2BC-FECF66916645}" dt="2024-11-23T20:11:13.898" v="6937" actId="1038"/>
          <ac:cxnSpMkLst>
            <pc:docMk/>
            <pc:sldMk cId="4041170288" sldId="706"/>
            <ac:cxnSpMk id="13" creationId="{AAF2525A-3054-8F26-F768-64B8023B9F65}"/>
          </ac:cxnSpMkLst>
        </pc:cxnChg>
      </pc:sldChg>
      <pc:sldChg chg="addSp delSp modSp del mod chgLayout">
        <pc:chgData name="Nguyen Bich Ngoc" userId="66b5d03f9f54eb73" providerId="LiveId" clId="{8ADC498B-4111-4D8B-A2BC-FECF66916645}" dt="2024-11-23T20:13:28.080" v="6986" actId="47"/>
        <pc:sldMkLst>
          <pc:docMk/>
          <pc:sldMk cId="2067669347" sldId="707"/>
        </pc:sldMkLst>
        <pc:spChg chg="mod ord">
          <ac:chgData name="Nguyen Bich Ngoc" userId="66b5d03f9f54eb73" providerId="LiveId" clId="{8ADC498B-4111-4D8B-A2BC-FECF66916645}" dt="2024-11-23T15:31:09.873" v="2839" actId="6264"/>
          <ac:spMkLst>
            <pc:docMk/>
            <pc:sldMk cId="2067669347" sldId="707"/>
            <ac:spMk id="2" creationId="{E080DEA4-942D-7D24-C377-9976C60455BD}"/>
          </ac:spMkLst>
        </pc:spChg>
        <pc:spChg chg="mod ord">
          <ac:chgData name="Nguyen Bich Ngoc" userId="66b5d03f9f54eb73" providerId="LiveId" clId="{8ADC498B-4111-4D8B-A2BC-FECF66916645}" dt="2024-11-23T15:31:09.873" v="2839" actId="6264"/>
          <ac:spMkLst>
            <pc:docMk/>
            <pc:sldMk cId="2067669347" sldId="707"/>
            <ac:spMk id="3" creationId="{43C6924E-BAA7-BE09-8C0A-1DCE003FCB09}"/>
          </ac:spMkLst>
        </pc:spChg>
        <pc:spChg chg="mod ord">
          <ac:chgData name="Nguyen Bich Ngoc" userId="66b5d03f9f54eb73" providerId="LiveId" clId="{8ADC498B-4111-4D8B-A2BC-FECF66916645}" dt="2024-11-23T15:31:09.873" v="2839" actId="6264"/>
          <ac:spMkLst>
            <pc:docMk/>
            <pc:sldMk cId="2067669347" sldId="707"/>
            <ac:spMk id="5" creationId="{11ECE408-1B10-0B00-EE00-4FB293DF4419}"/>
          </ac:spMkLst>
        </pc:spChg>
        <pc:spChg chg="mod ord">
          <ac:chgData name="Nguyen Bich Ngoc" userId="66b5d03f9f54eb73" providerId="LiveId" clId="{8ADC498B-4111-4D8B-A2BC-FECF66916645}" dt="2024-11-23T15:31:09.873" v="2839" actId="6264"/>
          <ac:spMkLst>
            <pc:docMk/>
            <pc:sldMk cId="2067669347" sldId="707"/>
            <ac:spMk id="6" creationId="{7B824141-8873-80C7-6222-3508ADE27860}"/>
          </ac:spMkLst>
        </pc:spChg>
        <pc:spChg chg="add mod">
          <ac:chgData name="Nguyen Bich Ngoc" userId="66b5d03f9f54eb73" providerId="LiveId" clId="{8ADC498B-4111-4D8B-A2BC-FECF66916645}" dt="2024-11-23T20:11:42.774" v="6940" actId="571"/>
          <ac:spMkLst>
            <pc:docMk/>
            <pc:sldMk cId="2067669347" sldId="707"/>
            <ac:spMk id="7" creationId="{132DFF9F-503F-0A99-BA5A-7F9864CA6199}"/>
          </ac:spMkLst>
        </pc:spChg>
        <pc:spChg chg="add del mod">
          <ac:chgData name="Nguyen Bich Ngoc" userId="66b5d03f9f54eb73" providerId="LiveId" clId="{8ADC498B-4111-4D8B-A2BC-FECF66916645}" dt="2024-11-23T15:31:09.873" v="2839" actId="6264"/>
          <ac:spMkLst>
            <pc:docMk/>
            <pc:sldMk cId="2067669347" sldId="707"/>
            <ac:spMk id="7" creationId="{E75DFF68-98B4-3C88-F094-3A79C5C726D3}"/>
          </ac:spMkLst>
        </pc:spChg>
        <pc:spChg chg="add del mod">
          <ac:chgData name="Nguyen Bich Ngoc" userId="66b5d03f9f54eb73" providerId="LiveId" clId="{8ADC498B-4111-4D8B-A2BC-FECF66916645}" dt="2024-11-23T15:31:09.873" v="2839" actId="6264"/>
          <ac:spMkLst>
            <pc:docMk/>
            <pc:sldMk cId="2067669347" sldId="707"/>
            <ac:spMk id="8" creationId="{FA6E6B14-DA16-437E-FA84-D94635AF2362}"/>
          </ac:spMkLst>
        </pc:spChg>
        <pc:spChg chg="add del mod">
          <ac:chgData name="Nguyen Bich Ngoc" userId="66b5d03f9f54eb73" providerId="LiveId" clId="{8ADC498B-4111-4D8B-A2BC-FECF66916645}" dt="2024-11-23T15:31:09.873" v="2839" actId="6264"/>
          <ac:spMkLst>
            <pc:docMk/>
            <pc:sldMk cId="2067669347" sldId="707"/>
            <ac:spMk id="9" creationId="{8422B606-B4B5-792E-290E-DAEE5E2A6347}"/>
          </ac:spMkLst>
        </pc:spChg>
        <pc:spChg chg="add mod">
          <ac:chgData name="Nguyen Bich Ngoc" userId="66b5d03f9f54eb73" providerId="LiveId" clId="{8ADC498B-4111-4D8B-A2BC-FECF66916645}" dt="2024-11-23T20:11:42.774" v="6940" actId="571"/>
          <ac:spMkLst>
            <pc:docMk/>
            <pc:sldMk cId="2067669347" sldId="707"/>
            <ac:spMk id="9" creationId="{F2BE00C0-750B-4F67-7D6F-D5A4AF3AC6BD}"/>
          </ac:spMkLst>
        </pc:spChg>
        <pc:spChg chg="add del mod">
          <ac:chgData name="Nguyen Bich Ngoc" userId="66b5d03f9f54eb73" providerId="LiveId" clId="{8ADC498B-4111-4D8B-A2BC-FECF66916645}" dt="2024-11-23T15:31:09.873" v="2839" actId="6264"/>
          <ac:spMkLst>
            <pc:docMk/>
            <pc:sldMk cId="2067669347" sldId="707"/>
            <ac:spMk id="10" creationId="{842787F9-F4CD-1041-250E-72B152B79C85}"/>
          </ac:spMkLst>
        </pc:spChg>
        <pc:spChg chg="add del mod ord">
          <ac:chgData name="Nguyen Bich Ngoc" userId="66b5d03f9f54eb73" providerId="LiveId" clId="{8ADC498B-4111-4D8B-A2BC-FECF66916645}" dt="2024-11-23T15:31:09.873" v="2839" actId="6264"/>
          <ac:spMkLst>
            <pc:docMk/>
            <pc:sldMk cId="2067669347" sldId="707"/>
            <ac:spMk id="15" creationId="{7A0B7FE8-B2F9-CF85-6155-74697B46B6BD}"/>
          </ac:spMkLst>
        </pc:spChg>
        <pc:spChg chg="add mod">
          <ac:chgData name="Nguyen Bich Ngoc" userId="66b5d03f9f54eb73" providerId="LiveId" clId="{8ADC498B-4111-4D8B-A2BC-FECF66916645}" dt="2024-11-23T20:11:42.774" v="6940" actId="571"/>
          <ac:spMkLst>
            <pc:docMk/>
            <pc:sldMk cId="2067669347" sldId="707"/>
            <ac:spMk id="15" creationId="{9E1315A4-2F3F-FAE6-F02C-75CE9415F620}"/>
          </ac:spMkLst>
        </pc:spChg>
        <pc:spChg chg="add mod">
          <ac:chgData name="Nguyen Bich Ngoc" userId="66b5d03f9f54eb73" providerId="LiveId" clId="{8ADC498B-4111-4D8B-A2BC-FECF66916645}" dt="2024-11-23T20:11:42.774" v="6940" actId="571"/>
          <ac:spMkLst>
            <pc:docMk/>
            <pc:sldMk cId="2067669347" sldId="707"/>
            <ac:spMk id="16" creationId="{CB090D3A-9C15-575D-CC33-104808D087C1}"/>
          </ac:spMkLst>
        </pc:spChg>
        <pc:cxnChg chg="add mod">
          <ac:chgData name="Nguyen Bich Ngoc" userId="66b5d03f9f54eb73" providerId="LiveId" clId="{8ADC498B-4111-4D8B-A2BC-FECF66916645}" dt="2024-11-23T20:11:42.774" v="6940" actId="571"/>
          <ac:cxnSpMkLst>
            <pc:docMk/>
            <pc:sldMk cId="2067669347" sldId="707"/>
            <ac:cxnSpMk id="8" creationId="{7106FC89-34C9-ADAD-9A99-FBA9433D3A16}"/>
          </ac:cxnSpMkLst>
        </pc:cxnChg>
        <pc:cxnChg chg="add mod">
          <ac:chgData name="Nguyen Bich Ngoc" userId="66b5d03f9f54eb73" providerId="LiveId" clId="{8ADC498B-4111-4D8B-A2BC-FECF66916645}" dt="2024-11-23T20:11:42.774" v="6940" actId="571"/>
          <ac:cxnSpMkLst>
            <pc:docMk/>
            <pc:sldMk cId="2067669347" sldId="707"/>
            <ac:cxnSpMk id="10" creationId="{F6456027-33F9-97AE-0145-3F06DC6FB2EA}"/>
          </ac:cxnSpMkLst>
        </pc:cxnChg>
        <pc:cxnChg chg="add mod">
          <ac:chgData name="Nguyen Bich Ngoc" userId="66b5d03f9f54eb73" providerId="LiveId" clId="{8ADC498B-4111-4D8B-A2BC-FECF66916645}" dt="2024-11-23T20:11:42.774" v="6940" actId="571"/>
          <ac:cxnSpMkLst>
            <pc:docMk/>
            <pc:sldMk cId="2067669347" sldId="707"/>
            <ac:cxnSpMk id="17" creationId="{ABECFBE1-D7FC-5385-97A5-66A948A9D56B}"/>
          </ac:cxnSpMkLst>
        </pc:cxnChg>
        <pc:cxnChg chg="add mod">
          <ac:chgData name="Nguyen Bich Ngoc" userId="66b5d03f9f54eb73" providerId="LiveId" clId="{8ADC498B-4111-4D8B-A2BC-FECF66916645}" dt="2024-11-23T20:11:42.774" v="6940" actId="571"/>
          <ac:cxnSpMkLst>
            <pc:docMk/>
            <pc:sldMk cId="2067669347" sldId="707"/>
            <ac:cxnSpMk id="21" creationId="{4F9511B0-191E-2176-8586-37AA23AF1189}"/>
          </ac:cxnSpMkLst>
        </pc:cxnChg>
      </pc:sldChg>
      <pc:sldChg chg="addSp delSp modSp del mod modShow chgLayout">
        <pc:chgData name="Nguyen Bich Ngoc" userId="66b5d03f9f54eb73" providerId="LiveId" clId="{8ADC498B-4111-4D8B-A2BC-FECF66916645}" dt="2024-11-23T20:51:43.817" v="7414" actId="47"/>
        <pc:sldMkLst>
          <pc:docMk/>
          <pc:sldMk cId="355533628" sldId="708"/>
        </pc:sldMkLst>
        <pc:spChg chg="mod ord">
          <ac:chgData name="Nguyen Bich Ngoc" userId="66b5d03f9f54eb73" providerId="LiveId" clId="{8ADC498B-4111-4D8B-A2BC-FECF66916645}" dt="2024-11-23T15:31:09.873" v="2839" actId="6264"/>
          <ac:spMkLst>
            <pc:docMk/>
            <pc:sldMk cId="355533628" sldId="708"/>
            <ac:spMk id="2" creationId="{BDDFDDE3-5BBA-6929-19B9-3AEEFFF5A387}"/>
          </ac:spMkLst>
        </pc:spChg>
        <pc:spChg chg="mod ord">
          <ac:chgData name="Nguyen Bich Ngoc" userId="66b5d03f9f54eb73" providerId="LiveId" clId="{8ADC498B-4111-4D8B-A2BC-FECF66916645}" dt="2024-11-23T15:31:09.873" v="2839" actId="6264"/>
          <ac:spMkLst>
            <pc:docMk/>
            <pc:sldMk cId="355533628" sldId="708"/>
            <ac:spMk id="3" creationId="{5FC00B7A-EED3-C4DC-2FB0-3C581945C9F6}"/>
          </ac:spMkLst>
        </pc:spChg>
        <pc:spChg chg="mod ord">
          <ac:chgData name="Nguyen Bich Ngoc" userId="66b5d03f9f54eb73" providerId="LiveId" clId="{8ADC498B-4111-4D8B-A2BC-FECF66916645}" dt="2024-11-23T15:31:09.873" v="2839" actId="6264"/>
          <ac:spMkLst>
            <pc:docMk/>
            <pc:sldMk cId="355533628" sldId="708"/>
            <ac:spMk id="4" creationId="{C661FDC8-EA9C-FD95-1151-F60FF87BBF05}"/>
          </ac:spMkLst>
        </pc:spChg>
        <pc:spChg chg="mod ord">
          <ac:chgData name="Nguyen Bich Ngoc" userId="66b5d03f9f54eb73" providerId="LiveId" clId="{8ADC498B-4111-4D8B-A2BC-FECF66916645}" dt="2024-11-23T15:31:09.873" v="2839" actId="6264"/>
          <ac:spMkLst>
            <pc:docMk/>
            <pc:sldMk cId="355533628" sldId="708"/>
            <ac:spMk id="5" creationId="{2210500E-EDD8-BA2F-9205-6EF541DBB1E5}"/>
          </ac:spMkLst>
        </pc:spChg>
        <pc:spChg chg="add del mod">
          <ac:chgData name="Nguyen Bich Ngoc" userId="66b5d03f9f54eb73" providerId="LiveId" clId="{8ADC498B-4111-4D8B-A2BC-FECF66916645}" dt="2024-11-23T15:31:09.873" v="2839" actId="6264"/>
          <ac:spMkLst>
            <pc:docMk/>
            <pc:sldMk cId="355533628" sldId="708"/>
            <ac:spMk id="6" creationId="{575CC923-FA98-502B-BD23-B57A9D50EDBC}"/>
          </ac:spMkLst>
        </pc:spChg>
        <pc:spChg chg="add del mod">
          <ac:chgData name="Nguyen Bich Ngoc" userId="66b5d03f9f54eb73" providerId="LiveId" clId="{8ADC498B-4111-4D8B-A2BC-FECF66916645}" dt="2024-11-23T15:31:09.873" v="2839" actId="6264"/>
          <ac:spMkLst>
            <pc:docMk/>
            <pc:sldMk cId="355533628" sldId="708"/>
            <ac:spMk id="7" creationId="{54AFDBB5-34B9-52F0-180C-BD9EB992C6D4}"/>
          </ac:spMkLst>
        </pc:spChg>
        <pc:spChg chg="add del mod">
          <ac:chgData name="Nguyen Bich Ngoc" userId="66b5d03f9f54eb73" providerId="LiveId" clId="{8ADC498B-4111-4D8B-A2BC-FECF66916645}" dt="2024-11-23T15:31:09.873" v="2839" actId="6264"/>
          <ac:spMkLst>
            <pc:docMk/>
            <pc:sldMk cId="355533628" sldId="708"/>
            <ac:spMk id="9" creationId="{CE2A8711-945E-B2C2-DE70-161142110680}"/>
          </ac:spMkLst>
        </pc:spChg>
        <pc:spChg chg="add del mod">
          <ac:chgData name="Nguyen Bich Ngoc" userId="66b5d03f9f54eb73" providerId="LiveId" clId="{8ADC498B-4111-4D8B-A2BC-FECF66916645}" dt="2024-11-23T15:31:09.873" v="2839" actId="6264"/>
          <ac:spMkLst>
            <pc:docMk/>
            <pc:sldMk cId="355533628" sldId="708"/>
            <ac:spMk id="10" creationId="{9F65C45B-CDD2-BED7-7C42-C0856C51E5A0}"/>
          </ac:spMkLst>
        </pc:spChg>
        <pc:spChg chg="add del mod ord">
          <ac:chgData name="Nguyen Bich Ngoc" userId="66b5d03f9f54eb73" providerId="LiveId" clId="{8ADC498B-4111-4D8B-A2BC-FECF66916645}" dt="2024-11-23T15:31:09.873" v="2839" actId="6264"/>
          <ac:spMkLst>
            <pc:docMk/>
            <pc:sldMk cId="355533628" sldId="708"/>
            <ac:spMk id="11" creationId="{607149A0-B13E-5ACA-CE00-3B7F20A7C2E5}"/>
          </ac:spMkLst>
        </pc:spChg>
      </pc:sldChg>
      <pc:sldChg chg="addSp delSp modSp mod modShow chgLayout">
        <pc:chgData name="Nguyen Bich Ngoc" userId="66b5d03f9f54eb73" providerId="LiveId" clId="{8ADC498B-4111-4D8B-A2BC-FECF66916645}" dt="2024-11-23T20:54:14.863" v="7483" actId="478"/>
        <pc:sldMkLst>
          <pc:docMk/>
          <pc:sldMk cId="2930343994" sldId="709"/>
        </pc:sldMkLst>
        <pc:spChg chg="mod ord">
          <ac:chgData name="Nguyen Bich Ngoc" userId="66b5d03f9f54eb73" providerId="LiveId" clId="{8ADC498B-4111-4D8B-A2BC-FECF66916645}" dt="2024-11-23T15:31:09.873" v="2839" actId="6264"/>
          <ac:spMkLst>
            <pc:docMk/>
            <pc:sldMk cId="2930343994" sldId="709"/>
            <ac:spMk id="2" creationId="{30132D9C-AB79-9BD7-D276-B2DBD81FFFBE}"/>
          </ac:spMkLst>
        </pc:spChg>
        <pc:spChg chg="mod ord">
          <ac:chgData name="Nguyen Bich Ngoc" userId="66b5d03f9f54eb73" providerId="LiveId" clId="{8ADC498B-4111-4D8B-A2BC-FECF66916645}" dt="2024-11-23T15:31:09.873" v="2839" actId="6264"/>
          <ac:spMkLst>
            <pc:docMk/>
            <pc:sldMk cId="2930343994" sldId="709"/>
            <ac:spMk id="3" creationId="{05EC181F-2212-0183-4CB8-D502B91B676C}"/>
          </ac:spMkLst>
        </pc:spChg>
        <pc:spChg chg="mod ord">
          <ac:chgData name="Nguyen Bich Ngoc" userId="66b5d03f9f54eb73" providerId="LiveId" clId="{8ADC498B-4111-4D8B-A2BC-FECF66916645}" dt="2024-11-23T15:31:09.873" v="2839" actId="6264"/>
          <ac:spMkLst>
            <pc:docMk/>
            <pc:sldMk cId="2930343994" sldId="709"/>
            <ac:spMk id="4" creationId="{3054F48F-C497-F492-2731-89CA1BD74B08}"/>
          </ac:spMkLst>
        </pc:spChg>
        <pc:spChg chg="mod ord">
          <ac:chgData name="Nguyen Bich Ngoc" userId="66b5d03f9f54eb73" providerId="LiveId" clId="{8ADC498B-4111-4D8B-A2BC-FECF66916645}" dt="2024-11-23T15:31:09.873" v="2839" actId="6264"/>
          <ac:spMkLst>
            <pc:docMk/>
            <pc:sldMk cId="2930343994" sldId="709"/>
            <ac:spMk id="5" creationId="{6A20A827-B37F-FB2A-7C46-8E463F8B40E1}"/>
          </ac:spMkLst>
        </pc:spChg>
        <pc:spChg chg="add">
          <ac:chgData name="Nguyen Bich Ngoc" userId="66b5d03f9f54eb73" providerId="LiveId" clId="{8ADC498B-4111-4D8B-A2BC-FECF66916645}" dt="2024-11-23T20:41:05.766" v="7360"/>
          <ac:spMkLst>
            <pc:docMk/>
            <pc:sldMk cId="2930343994" sldId="709"/>
            <ac:spMk id="6" creationId="{6C3BBCD0-53B1-0E59-5ED5-237648A71631}"/>
          </ac:spMkLst>
        </pc:spChg>
        <pc:spChg chg="add del mod">
          <ac:chgData name="Nguyen Bich Ngoc" userId="66b5d03f9f54eb73" providerId="LiveId" clId="{8ADC498B-4111-4D8B-A2BC-FECF66916645}" dt="2024-11-23T15:31:09.873" v="2839" actId="6264"/>
          <ac:spMkLst>
            <pc:docMk/>
            <pc:sldMk cId="2930343994" sldId="709"/>
            <ac:spMk id="6" creationId="{E651BDF3-3918-B14E-69B6-2FFB62A469DF}"/>
          </ac:spMkLst>
        </pc:spChg>
        <pc:spChg chg="add del mod">
          <ac:chgData name="Nguyen Bich Ngoc" userId="66b5d03f9f54eb73" providerId="LiveId" clId="{8ADC498B-4111-4D8B-A2BC-FECF66916645}" dt="2024-11-23T15:31:09.873" v="2839" actId="6264"/>
          <ac:spMkLst>
            <pc:docMk/>
            <pc:sldMk cId="2930343994" sldId="709"/>
            <ac:spMk id="7" creationId="{446BD100-B40B-935E-A852-C4CCEEE67F58}"/>
          </ac:spMkLst>
        </pc:spChg>
        <pc:spChg chg="add del mod">
          <ac:chgData name="Nguyen Bich Ngoc" userId="66b5d03f9f54eb73" providerId="LiveId" clId="{8ADC498B-4111-4D8B-A2BC-FECF66916645}" dt="2024-11-23T15:31:09.873" v="2839" actId="6264"/>
          <ac:spMkLst>
            <pc:docMk/>
            <pc:sldMk cId="2930343994" sldId="709"/>
            <ac:spMk id="10" creationId="{C740845B-9F7E-1A8B-CAE8-C0C5986D3E2F}"/>
          </ac:spMkLst>
        </pc:spChg>
        <pc:spChg chg="add del mod">
          <ac:chgData name="Nguyen Bich Ngoc" userId="66b5d03f9f54eb73" providerId="LiveId" clId="{8ADC498B-4111-4D8B-A2BC-FECF66916645}" dt="2024-11-23T15:31:09.873" v="2839" actId="6264"/>
          <ac:spMkLst>
            <pc:docMk/>
            <pc:sldMk cId="2930343994" sldId="709"/>
            <ac:spMk id="11" creationId="{574FBF78-F5AF-B182-60DC-7876DA14C516}"/>
          </ac:spMkLst>
        </pc:spChg>
        <pc:spChg chg="add del mod ord">
          <ac:chgData name="Nguyen Bich Ngoc" userId="66b5d03f9f54eb73" providerId="LiveId" clId="{8ADC498B-4111-4D8B-A2BC-FECF66916645}" dt="2024-11-23T15:31:09.873" v="2839" actId="6264"/>
          <ac:spMkLst>
            <pc:docMk/>
            <pc:sldMk cId="2930343994" sldId="709"/>
            <ac:spMk id="12" creationId="{BF60F04C-8E5D-B5B6-081A-030F3336F752}"/>
          </ac:spMkLst>
        </pc:spChg>
        <pc:spChg chg="mod">
          <ac:chgData name="Nguyen Bich Ngoc" userId="66b5d03f9f54eb73" providerId="LiveId" clId="{8ADC498B-4111-4D8B-A2BC-FECF66916645}" dt="2024-11-23T20:52:07.240" v="7417"/>
          <ac:spMkLst>
            <pc:docMk/>
            <pc:sldMk cId="2930343994" sldId="709"/>
            <ac:spMk id="18" creationId="{01BC0282-049E-56C6-7B4A-5D6846D19BC4}"/>
          </ac:spMkLst>
        </pc:spChg>
        <pc:spChg chg="mod">
          <ac:chgData name="Nguyen Bich Ngoc" userId="66b5d03f9f54eb73" providerId="LiveId" clId="{8ADC498B-4111-4D8B-A2BC-FECF66916645}" dt="2024-11-23T20:52:07.240" v="7417"/>
          <ac:spMkLst>
            <pc:docMk/>
            <pc:sldMk cId="2930343994" sldId="709"/>
            <ac:spMk id="21" creationId="{24086D1E-914E-23DA-AAD8-0CC7E492678F}"/>
          </ac:spMkLst>
        </pc:spChg>
        <pc:spChg chg="mod">
          <ac:chgData name="Nguyen Bich Ngoc" userId="66b5d03f9f54eb73" providerId="LiveId" clId="{8ADC498B-4111-4D8B-A2BC-FECF66916645}" dt="2024-11-23T20:52:07.240" v="7417"/>
          <ac:spMkLst>
            <pc:docMk/>
            <pc:sldMk cId="2930343994" sldId="709"/>
            <ac:spMk id="24" creationId="{D75E1E09-2C88-3D0F-F2DE-69823FD94E51}"/>
          </ac:spMkLst>
        </pc:spChg>
        <pc:spChg chg="mod">
          <ac:chgData name="Nguyen Bich Ngoc" userId="66b5d03f9f54eb73" providerId="LiveId" clId="{8ADC498B-4111-4D8B-A2BC-FECF66916645}" dt="2024-11-23T20:52:07.240" v="7417"/>
          <ac:spMkLst>
            <pc:docMk/>
            <pc:sldMk cId="2930343994" sldId="709"/>
            <ac:spMk id="27" creationId="{DC48EEF4-77BA-217A-52BF-8FD1E5B6FCFA}"/>
          </ac:spMkLst>
        </pc:spChg>
        <pc:spChg chg="mod">
          <ac:chgData name="Nguyen Bich Ngoc" userId="66b5d03f9f54eb73" providerId="LiveId" clId="{8ADC498B-4111-4D8B-A2BC-FECF66916645}" dt="2024-11-23T20:52:07.240" v="7417"/>
          <ac:spMkLst>
            <pc:docMk/>
            <pc:sldMk cId="2930343994" sldId="709"/>
            <ac:spMk id="30" creationId="{4EF6A5AD-A9F2-7A20-B94E-EF0924183B0D}"/>
          </ac:spMkLst>
        </pc:spChg>
        <pc:grpChg chg="add del mod">
          <ac:chgData name="Nguyen Bich Ngoc" userId="66b5d03f9f54eb73" providerId="LiveId" clId="{8ADC498B-4111-4D8B-A2BC-FECF66916645}" dt="2024-11-23T20:53:52.953" v="7476" actId="478"/>
          <ac:grpSpMkLst>
            <pc:docMk/>
            <pc:sldMk cId="2930343994" sldId="709"/>
            <ac:grpSpMk id="17" creationId="{AE8250D6-22D2-F15D-37C3-08302638274B}"/>
          </ac:grpSpMkLst>
        </pc:grpChg>
        <pc:grpChg chg="add del mod">
          <ac:chgData name="Nguyen Bich Ngoc" userId="66b5d03f9f54eb73" providerId="LiveId" clId="{8ADC498B-4111-4D8B-A2BC-FECF66916645}" dt="2024-11-23T20:53:52.953" v="7476" actId="478"/>
          <ac:grpSpMkLst>
            <pc:docMk/>
            <pc:sldMk cId="2930343994" sldId="709"/>
            <ac:grpSpMk id="20" creationId="{8619A108-7B9A-B034-03DE-EE9ABA4BE0C7}"/>
          </ac:grpSpMkLst>
        </pc:grpChg>
        <pc:grpChg chg="add del mod">
          <ac:chgData name="Nguyen Bich Ngoc" userId="66b5d03f9f54eb73" providerId="LiveId" clId="{8ADC498B-4111-4D8B-A2BC-FECF66916645}" dt="2024-11-23T20:53:52.953" v="7476" actId="478"/>
          <ac:grpSpMkLst>
            <pc:docMk/>
            <pc:sldMk cId="2930343994" sldId="709"/>
            <ac:grpSpMk id="23" creationId="{0C1F4342-61B2-3F0E-56A6-F187FEB7F142}"/>
          </ac:grpSpMkLst>
        </pc:grpChg>
        <pc:grpChg chg="add del mod">
          <ac:chgData name="Nguyen Bich Ngoc" userId="66b5d03f9f54eb73" providerId="LiveId" clId="{8ADC498B-4111-4D8B-A2BC-FECF66916645}" dt="2024-11-23T20:53:52.953" v="7476" actId="478"/>
          <ac:grpSpMkLst>
            <pc:docMk/>
            <pc:sldMk cId="2930343994" sldId="709"/>
            <ac:grpSpMk id="26" creationId="{6A3BB6D4-FC59-F3F2-A0CE-9A11C0BFC6FD}"/>
          </ac:grpSpMkLst>
        </pc:grpChg>
        <pc:grpChg chg="add del mod">
          <ac:chgData name="Nguyen Bich Ngoc" userId="66b5d03f9f54eb73" providerId="LiveId" clId="{8ADC498B-4111-4D8B-A2BC-FECF66916645}" dt="2024-11-23T20:53:52.953" v="7476" actId="478"/>
          <ac:grpSpMkLst>
            <pc:docMk/>
            <pc:sldMk cId="2930343994" sldId="709"/>
            <ac:grpSpMk id="29" creationId="{1768B94D-71A7-765D-2AA1-0280A7628874}"/>
          </ac:grpSpMkLst>
        </pc:grpChg>
        <pc:picChg chg="add del">
          <ac:chgData name="Nguyen Bich Ngoc" userId="66b5d03f9f54eb73" providerId="LiveId" clId="{8ADC498B-4111-4D8B-A2BC-FECF66916645}" dt="2024-11-23T20:44:01.673" v="7366" actId="478"/>
          <ac:picMkLst>
            <pc:docMk/>
            <pc:sldMk cId="2930343994" sldId="709"/>
            <ac:picMk id="7" creationId="{EBBD32C5-E1F1-F1B8-7905-B8E0F14F5405}"/>
          </ac:picMkLst>
        </pc:picChg>
        <pc:picChg chg="del">
          <ac:chgData name="Nguyen Bich Ngoc" userId="66b5d03f9f54eb73" providerId="LiveId" clId="{8ADC498B-4111-4D8B-A2BC-FECF66916645}" dt="2024-11-23T20:44:07.064" v="7368" actId="478"/>
          <ac:picMkLst>
            <pc:docMk/>
            <pc:sldMk cId="2930343994" sldId="709"/>
            <ac:picMk id="8" creationId="{54FEF510-161E-FD6B-DF3E-2E079AB57A20}"/>
          </ac:picMkLst>
        </pc:picChg>
        <pc:picChg chg="del">
          <ac:chgData name="Nguyen Bich Ngoc" userId="66b5d03f9f54eb73" providerId="LiveId" clId="{8ADC498B-4111-4D8B-A2BC-FECF66916645}" dt="2024-11-23T20:44:04.267" v="7367" actId="478"/>
          <ac:picMkLst>
            <pc:docMk/>
            <pc:sldMk cId="2930343994" sldId="709"/>
            <ac:picMk id="9" creationId="{4C42F91E-6C1A-0546-DB94-16974455969D}"/>
          </ac:picMkLst>
        </pc:picChg>
        <pc:picChg chg="add del mod">
          <ac:chgData name="Nguyen Bich Ngoc" userId="66b5d03f9f54eb73" providerId="LiveId" clId="{8ADC498B-4111-4D8B-A2BC-FECF66916645}" dt="2024-11-23T20:44:49.635" v="7370" actId="478"/>
          <ac:picMkLst>
            <pc:docMk/>
            <pc:sldMk cId="2930343994" sldId="709"/>
            <ac:picMk id="10" creationId="{6E8848D6-154B-6663-2244-FA91FF73D864}"/>
          </ac:picMkLst>
        </pc:picChg>
        <pc:picChg chg="add mod">
          <ac:chgData name="Nguyen Bich Ngoc" userId="66b5d03f9f54eb73" providerId="LiveId" clId="{8ADC498B-4111-4D8B-A2BC-FECF66916645}" dt="2024-11-23T20:51:31.675" v="7413" actId="1036"/>
          <ac:picMkLst>
            <pc:docMk/>
            <pc:sldMk cId="2930343994" sldId="709"/>
            <ac:picMk id="11" creationId="{4A54887B-F4B7-AEE0-6B80-988ED59573D6}"/>
          </ac:picMkLst>
        </pc:picChg>
        <pc:picChg chg="add del mod">
          <ac:chgData name="Nguyen Bich Ngoc" userId="66b5d03f9f54eb73" providerId="LiveId" clId="{8ADC498B-4111-4D8B-A2BC-FECF66916645}" dt="2024-11-23T20:54:14.863" v="7483" actId="478"/>
          <ac:picMkLst>
            <pc:docMk/>
            <pc:sldMk cId="2930343994" sldId="709"/>
            <ac:picMk id="12" creationId="{F53BC9A8-ABAA-0772-BA31-0973BB82A907}"/>
          </ac:picMkLst>
        </pc:picChg>
        <pc:picChg chg="add del mod">
          <ac:chgData name="Nguyen Bich Ngoc" userId="66b5d03f9f54eb73" providerId="LiveId" clId="{8ADC498B-4111-4D8B-A2BC-FECF66916645}" dt="2024-11-23T20:48:47.636" v="7380" actId="478"/>
          <ac:picMkLst>
            <pc:docMk/>
            <pc:sldMk cId="2930343994" sldId="709"/>
            <ac:picMk id="13" creationId="{BA768281-2BA1-9A19-4424-DD9C77496D19}"/>
          </ac:picMkLst>
        </pc:picChg>
        <pc:picChg chg="add del mod">
          <ac:chgData name="Nguyen Bich Ngoc" userId="66b5d03f9f54eb73" providerId="LiveId" clId="{8ADC498B-4111-4D8B-A2BC-FECF66916645}" dt="2024-11-23T20:49:22.064" v="7384" actId="478"/>
          <ac:picMkLst>
            <pc:docMk/>
            <pc:sldMk cId="2930343994" sldId="709"/>
            <ac:picMk id="14" creationId="{8A7B2DDF-6A4B-6BF0-783D-2EE962F3951B}"/>
          </ac:picMkLst>
        </pc:picChg>
        <pc:picChg chg="add del mod">
          <ac:chgData name="Nguyen Bich Ngoc" userId="66b5d03f9f54eb73" providerId="LiveId" clId="{8ADC498B-4111-4D8B-A2BC-FECF66916645}" dt="2024-11-23T20:54:08.894" v="7481" actId="478"/>
          <ac:picMkLst>
            <pc:docMk/>
            <pc:sldMk cId="2930343994" sldId="709"/>
            <ac:picMk id="15" creationId="{4B6483F9-37BD-279C-1F26-1F268D889A95}"/>
          </ac:picMkLst>
        </pc:picChg>
        <pc:picChg chg="add del mod ord">
          <ac:chgData name="Nguyen Bich Ngoc" userId="66b5d03f9f54eb73" providerId="LiveId" clId="{8ADC498B-4111-4D8B-A2BC-FECF66916645}" dt="2024-11-23T20:54:03.120" v="7478" actId="478"/>
          <ac:picMkLst>
            <pc:docMk/>
            <pc:sldMk cId="2930343994" sldId="709"/>
            <ac:picMk id="16" creationId="{C9C9B8F6-1A87-17FD-6F78-299044A4C380}"/>
          </ac:picMkLst>
        </pc:picChg>
        <pc:cxnChg chg="mod">
          <ac:chgData name="Nguyen Bich Ngoc" userId="66b5d03f9f54eb73" providerId="LiveId" clId="{8ADC498B-4111-4D8B-A2BC-FECF66916645}" dt="2024-11-23T20:52:07.240" v="7417"/>
          <ac:cxnSpMkLst>
            <pc:docMk/>
            <pc:sldMk cId="2930343994" sldId="709"/>
            <ac:cxnSpMk id="19" creationId="{F00F7F0F-24AC-ED3C-9C9D-C8D1C690BFD8}"/>
          </ac:cxnSpMkLst>
        </pc:cxnChg>
        <pc:cxnChg chg="mod">
          <ac:chgData name="Nguyen Bich Ngoc" userId="66b5d03f9f54eb73" providerId="LiveId" clId="{8ADC498B-4111-4D8B-A2BC-FECF66916645}" dt="2024-11-23T20:52:07.240" v="7417"/>
          <ac:cxnSpMkLst>
            <pc:docMk/>
            <pc:sldMk cId="2930343994" sldId="709"/>
            <ac:cxnSpMk id="22" creationId="{531C0042-E781-369D-DB8E-02FAA760EA12}"/>
          </ac:cxnSpMkLst>
        </pc:cxnChg>
        <pc:cxnChg chg="mod">
          <ac:chgData name="Nguyen Bich Ngoc" userId="66b5d03f9f54eb73" providerId="LiveId" clId="{8ADC498B-4111-4D8B-A2BC-FECF66916645}" dt="2024-11-23T20:52:07.240" v="7417"/>
          <ac:cxnSpMkLst>
            <pc:docMk/>
            <pc:sldMk cId="2930343994" sldId="709"/>
            <ac:cxnSpMk id="25" creationId="{514CB170-27D2-9BEA-85CD-718D5F67F322}"/>
          </ac:cxnSpMkLst>
        </pc:cxnChg>
        <pc:cxnChg chg="mod">
          <ac:chgData name="Nguyen Bich Ngoc" userId="66b5d03f9f54eb73" providerId="LiveId" clId="{8ADC498B-4111-4D8B-A2BC-FECF66916645}" dt="2024-11-23T20:52:07.240" v="7417"/>
          <ac:cxnSpMkLst>
            <pc:docMk/>
            <pc:sldMk cId="2930343994" sldId="709"/>
            <ac:cxnSpMk id="28" creationId="{DDFAE26D-1A1F-2ED8-0619-6A86B9428721}"/>
          </ac:cxnSpMkLst>
        </pc:cxnChg>
        <pc:cxnChg chg="mod">
          <ac:chgData name="Nguyen Bich Ngoc" userId="66b5d03f9f54eb73" providerId="LiveId" clId="{8ADC498B-4111-4D8B-A2BC-FECF66916645}" dt="2024-11-23T20:52:07.240" v="7417"/>
          <ac:cxnSpMkLst>
            <pc:docMk/>
            <pc:sldMk cId="2930343994" sldId="709"/>
            <ac:cxnSpMk id="31" creationId="{5A88DFAC-1EA4-9C05-6E2B-D9B9C6ECB6AA}"/>
          </ac:cxnSpMkLst>
        </pc:cxnChg>
      </pc:sldChg>
      <pc:sldChg chg="addSp delSp modSp del mod modShow chgLayout">
        <pc:chgData name="Nguyen Bich Ngoc" userId="66b5d03f9f54eb73" providerId="LiveId" clId="{8ADC498B-4111-4D8B-A2BC-FECF66916645}" dt="2024-11-23T20:51:48.427" v="7415" actId="47"/>
        <pc:sldMkLst>
          <pc:docMk/>
          <pc:sldMk cId="3582839600" sldId="710"/>
        </pc:sldMkLst>
        <pc:spChg chg="mod ord">
          <ac:chgData name="Nguyen Bich Ngoc" userId="66b5d03f9f54eb73" providerId="LiveId" clId="{8ADC498B-4111-4D8B-A2BC-FECF66916645}" dt="2024-11-23T15:31:09.873" v="2839" actId="6264"/>
          <ac:spMkLst>
            <pc:docMk/>
            <pc:sldMk cId="3582839600" sldId="710"/>
            <ac:spMk id="2" creationId="{2A932C9D-1F40-3FE3-44C1-BEB86C03F1AB}"/>
          </ac:spMkLst>
        </pc:spChg>
        <pc:spChg chg="mod ord">
          <ac:chgData name="Nguyen Bich Ngoc" userId="66b5d03f9f54eb73" providerId="LiveId" clId="{8ADC498B-4111-4D8B-A2BC-FECF66916645}" dt="2024-11-23T15:31:09.873" v="2839" actId="6264"/>
          <ac:spMkLst>
            <pc:docMk/>
            <pc:sldMk cId="3582839600" sldId="710"/>
            <ac:spMk id="3" creationId="{06E6069B-B0AE-6DC8-BB1E-514D98D64D1F}"/>
          </ac:spMkLst>
        </pc:spChg>
        <pc:spChg chg="mod ord">
          <ac:chgData name="Nguyen Bich Ngoc" userId="66b5d03f9f54eb73" providerId="LiveId" clId="{8ADC498B-4111-4D8B-A2BC-FECF66916645}" dt="2024-11-23T15:31:09.873" v="2839" actId="6264"/>
          <ac:spMkLst>
            <pc:docMk/>
            <pc:sldMk cId="3582839600" sldId="710"/>
            <ac:spMk id="4" creationId="{FABFBFDC-53AB-9911-1AC2-28F329642929}"/>
          </ac:spMkLst>
        </pc:spChg>
        <pc:spChg chg="mod ord">
          <ac:chgData name="Nguyen Bich Ngoc" userId="66b5d03f9f54eb73" providerId="LiveId" clId="{8ADC498B-4111-4D8B-A2BC-FECF66916645}" dt="2024-11-23T15:31:09.873" v="2839" actId="6264"/>
          <ac:spMkLst>
            <pc:docMk/>
            <pc:sldMk cId="3582839600" sldId="710"/>
            <ac:spMk id="5" creationId="{58E840A5-51AF-338E-0010-E07EBA95EF3C}"/>
          </ac:spMkLst>
        </pc:spChg>
        <pc:spChg chg="add del mod">
          <ac:chgData name="Nguyen Bich Ngoc" userId="66b5d03f9f54eb73" providerId="LiveId" clId="{8ADC498B-4111-4D8B-A2BC-FECF66916645}" dt="2024-11-23T15:31:09.873" v="2839" actId="6264"/>
          <ac:spMkLst>
            <pc:docMk/>
            <pc:sldMk cId="3582839600" sldId="710"/>
            <ac:spMk id="6" creationId="{9B21C86A-15BE-09C8-6111-85746AECF3E3}"/>
          </ac:spMkLst>
        </pc:spChg>
        <pc:spChg chg="add del mod">
          <ac:chgData name="Nguyen Bich Ngoc" userId="66b5d03f9f54eb73" providerId="LiveId" clId="{8ADC498B-4111-4D8B-A2BC-FECF66916645}" dt="2024-11-23T15:31:09.873" v="2839" actId="6264"/>
          <ac:spMkLst>
            <pc:docMk/>
            <pc:sldMk cId="3582839600" sldId="710"/>
            <ac:spMk id="7" creationId="{BDB408CD-CDC6-0EA0-97AE-8D634592A6B5}"/>
          </ac:spMkLst>
        </pc:spChg>
        <pc:spChg chg="add del mod">
          <ac:chgData name="Nguyen Bich Ngoc" userId="66b5d03f9f54eb73" providerId="LiveId" clId="{8ADC498B-4111-4D8B-A2BC-FECF66916645}" dt="2024-11-23T15:31:09.873" v="2839" actId="6264"/>
          <ac:spMkLst>
            <pc:docMk/>
            <pc:sldMk cId="3582839600" sldId="710"/>
            <ac:spMk id="11" creationId="{E2B750E1-F8F9-F330-72E2-20AA9981952B}"/>
          </ac:spMkLst>
        </pc:spChg>
        <pc:spChg chg="add del mod">
          <ac:chgData name="Nguyen Bich Ngoc" userId="66b5d03f9f54eb73" providerId="LiveId" clId="{8ADC498B-4111-4D8B-A2BC-FECF66916645}" dt="2024-11-23T15:31:09.873" v="2839" actId="6264"/>
          <ac:spMkLst>
            <pc:docMk/>
            <pc:sldMk cId="3582839600" sldId="710"/>
            <ac:spMk id="12" creationId="{20D4EB94-0953-730A-06F3-96A88A0A6D4F}"/>
          </ac:spMkLst>
        </pc:spChg>
        <pc:spChg chg="add del mod ord">
          <ac:chgData name="Nguyen Bich Ngoc" userId="66b5d03f9f54eb73" providerId="LiveId" clId="{8ADC498B-4111-4D8B-A2BC-FECF66916645}" dt="2024-11-23T15:31:09.873" v="2839" actId="6264"/>
          <ac:spMkLst>
            <pc:docMk/>
            <pc:sldMk cId="3582839600" sldId="710"/>
            <ac:spMk id="13" creationId="{0B446F2A-422D-EAC9-7468-7B6FD842FAFF}"/>
          </ac:spMkLst>
        </pc:spChg>
      </pc:sldChg>
      <pc:sldChg chg="addSp delSp modSp del mod modShow chgLayout">
        <pc:chgData name="Nguyen Bich Ngoc" userId="66b5d03f9f54eb73" providerId="LiveId" clId="{8ADC498B-4111-4D8B-A2BC-FECF66916645}" dt="2024-11-23T20:51:50.583" v="7416" actId="47"/>
        <pc:sldMkLst>
          <pc:docMk/>
          <pc:sldMk cId="2294459951" sldId="711"/>
        </pc:sldMkLst>
        <pc:spChg chg="mod ord">
          <ac:chgData name="Nguyen Bich Ngoc" userId="66b5d03f9f54eb73" providerId="LiveId" clId="{8ADC498B-4111-4D8B-A2BC-FECF66916645}" dt="2024-11-23T15:31:09.873" v="2839" actId="6264"/>
          <ac:spMkLst>
            <pc:docMk/>
            <pc:sldMk cId="2294459951" sldId="711"/>
            <ac:spMk id="2" creationId="{10704766-A2BE-17CE-4927-1E05DC98CE6D}"/>
          </ac:spMkLst>
        </pc:spChg>
        <pc:spChg chg="mod ord">
          <ac:chgData name="Nguyen Bich Ngoc" userId="66b5d03f9f54eb73" providerId="LiveId" clId="{8ADC498B-4111-4D8B-A2BC-FECF66916645}" dt="2024-11-23T15:31:09.873" v="2839" actId="6264"/>
          <ac:spMkLst>
            <pc:docMk/>
            <pc:sldMk cId="2294459951" sldId="711"/>
            <ac:spMk id="3" creationId="{A5BCDCE3-854D-A477-09FB-CF9A42B553F8}"/>
          </ac:spMkLst>
        </pc:spChg>
        <pc:spChg chg="mod ord">
          <ac:chgData name="Nguyen Bich Ngoc" userId="66b5d03f9f54eb73" providerId="LiveId" clId="{8ADC498B-4111-4D8B-A2BC-FECF66916645}" dt="2024-11-23T15:31:09.873" v="2839" actId="6264"/>
          <ac:spMkLst>
            <pc:docMk/>
            <pc:sldMk cId="2294459951" sldId="711"/>
            <ac:spMk id="4" creationId="{95863168-8DF7-540E-BD74-5B97A8CD0198}"/>
          </ac:spMkLst>
        </pc:spChg>
        <pc:spChg chg="mod ord">
          <ac:chgData name="Nguyen Bich Ngoc" userId="66b5d03f9f54eb73" providerId="LiveId" clId="{8ADC498B-4111-4D8B-A2BC-FECF66916645}" dt="2024-11-23T15:31:09.873" v="2839" actId="6264"/>
          <ac:spMkLst>
            <pc:docMk/>
            <pc:sldMk cId="2294459951" sldId="711"/>
            <ac:spMk id="5" creationId="{EF68E723-3C0C-6B1A-7F57-F90720F005A1}"/>
          </ac:spMkLst>
        </pc:spChg>
        <pc:spChg chg="add del mod">
          <ac:chgData name="Nguyen Bich Ngoc" userId="66b5d03f9f54eb73" providerId="LiveId" clId="{8ADC498B-4111-4D8B-A2BC-FECF66916645}" dt="2024-11-23T15:31:09.873" v="2839" actId="6264"/>
          <ac:spMkLst>
            <pc:docMk/>
            <pc:sldMk cId="2294459951" sldId="711"/>
            <ac:spMk id="6" creationId="{50C63679-73F3-2029-AD5F-BD50DB706F89}"/>
          </ac:spMkLst>
        </pc:spChg>
        <pc:spChg chg="add del mod">
          <ac:chgData name="Nguyen Bich Ngoc" userId="66b5d03f9f54eb73" providerId="LiveId" clId="{8ADC498B-4111-4D8B-A2BC-FECF66916645}" dt="2024-11-23T15:31:09.873" v="2839" actId="6264"/>
          <ac:spMkLst>
            <pc:docMk/>
            <pc:sldMk cId="2294459951" sldId="711"/>
            <ac:spMk id="7" creationId="{84EFC64E-F03E-4068-97A7-30BCD45C4AB7}"/>
          </ac:spMkLst>
        </pc:spChg>
        <pc:spChg chg="add del mod">
          <ac:chgData name="Nguyen Bich Ngoc" userId="66b5d03f9f54eb73" providerId="LiveId" clId="{8ADC498B-4111-4D8B-A2BC-FECF66916645}" dt="2024-11-23T15:31:09.873" v="2839" actId="6264"/>
          <ac:spMkLst>
            <pc:docMk/>
            <pc:sldMk cId="2294459951" sldId="711"/>
            <ac:spMk id="12" creationId="{67411564-EE33-BE82-4A0A-E390294BEFCB}"/>
          </ac:spMkLst>
        </pc:spChg>
        <pc:spChg chg="add del mod">
          <ac:chgData name="Nguyen Bich Ngoc" userId="66b5d03f9f54eb73" providerId="LiveId" clId="{8ADC498B-4111-4D8B-A2BC-FECF66916645}" dt="2024-11-23T15:31:09.873" v="2839" actId="6264"/>
          <ac:spMkLst>
            <pc:docMk/>
            <pc:sldMk cId="2294459951" sldId="711"/>
            <ac:spMk id="13" creationId="{4C703B1D-8623-E75B-C993-4BFDC8B53530}"/>
          </ac:spMkLst>
        </pc:spChg>
        <pc:spChg chg="add del mod ord">
          <ac:chgData name="Nguyen Bich Ngoc" userId="66b5d03f9f54eb73" providerId="LiveId" clId="{8ADC498B-4111-4D8B-A2BC-FECF66916645}" dt="2024-11-23T15:31:09.873" v="2839" actId="6264"/>
          <ac:spMkLst>
            <pc:docMk/>
            <pc:sldMk cId="2294459951" sldId="711"/>
            <ac:spMk id="14" creationId="{53527B9D-B3AD-7350-D27A-2E95ED0AF796}"/>
          </ac:spMkLst>
        </pc:spChg>
      </pc:sldChg>
      <pc:sldChg chg="addSp delSp modSp del mod modShow chgLayout">
        <pc:chgData name="Nguyen Bich Ngoc" userId="66b5d03f9f54eb73" providerId="LiveId" clId="{8ADC498B-4111-4D8B-A2BC-FECF66916645}" dt="2024-11-23T20:53:41.655" v="7473" actId="47"/>
        <pc:sldMkLst>
          <pc:docMk/>
          <pc:sldMk cId="1651656836" sldId="712"/>
        </pc:sldMkLst>
        <pc:spChg chg="mod ord">
          <ac:chgData name="Nguyen Bich Ngoc" userId="66b5d03f9f54eb73" providerId="LiveId" clId="{8ADC498B-4111-4D8B-A2BC-FECF66916645}" dt="2024-11-23T15:31:09.873" v="2839" actId="6264"/>
          <ac:spMkLst>
            <pc:docMk/>
            <pc:sldMk cId="1651656836" sldId="712"/>
            <ac:spMk id="2" creationId="{0262BCEB-B277-7223-62A2-B1B6845D6F15}"/>
          </ac:spMkLst>
        </pc:spChg>
        <pc:spChg chg="mod ord">
          <ac:chgData name="Nguyen Bich Ngoc" userId="66b5d03f9f54eb73" providerId="LiveId" clId="{8ADC498B-4111-4D8B-A2BC-FECF66916645}" dt="2024-11-23T15:31:09.873" v="2839" actId="6264"/>
          <ac:spMkLst>
            <pc:docMk/>
            <pc:sldMk cId="1651656836" sldId="712"/>
            <ac:spMk id="3" creationId="{3E27E4B0-B99A-0370-9CBA-EBBA7AA6A7DF}"/>
          </ac:spMkLst>
        </pc:spChg>
        <pc:spChg chg="mod ord">
          <ac:chgData name="Nguyen Bich Ngoc" userId="66b5d03f9f54eb73" providerId="LiveId" clId="{8ADC498B-4111-4D8B-A2BC-FECF66916645}" dt="2024-11-23T15:31:09.873" v="2839" actId="6264"/>
          <ac:spMkLst>
            <pc:docMk/>
            <pc:sldMk cId="1651656836" sldId="712"/>
            <ac:spMk id="4" creationId="{92B3B2EE-506C-B5DE-8899-9C5F6ADFF25B}"/>
          </ac:spMkLst>
        </pc:spChg>
        <pc:spChg chg="mod ord">
          <ac:chgData name="Nguyen Bich Ngoc" userId="66b5d03f9f54eb73" providerId="LiveId" clId="{8ADC498B-4111-4D8B-A2BC-FECF66916645}" dt="2024-11-23T15:31:09.873" v="2839" actId="6264"/>
          <ac:spMkLst>
            <pc:docMk/>
            <pc:sldMk cId="1651656836" sldId="712"/>
            <ac:spMk id="5" creationId="{9D4578F8-CCEF-CED2-D123-6643508FBD58}"/>
          </ac:spMkLst>
        </pc:spChg>
        <pc:spChg chg="add del mod">
          <ac:chgData name="Nguyen Bich Ngoc" userId="66b5d03f9f54eb73" providerId="LiveId" clId="{8ADC498B-4111-4D8B-A2BC-FECF66916645}" dt="2024-11-23T15:31:09.873" v="2839" actId="6264"/>
          <ac:spMkLst>
            <pc:docMk/>
            <pc:sldMk cId="1651656836" sldId="712"/>
            <ac:spMk id="6" creationId="{295558C4-822B-77F4-80C9-0A19945FF397}"/>
          </ac:spMkLst>
        </pc:spChg>
        <pc:spChg chg="add del mod">
          <ac:chgData name="Nguyen Bich Ngoc" userId="66b5d03f9f54eb73" providerId="LiveId" clId="{8ADC498B-4111-4D8B-A2BC-FECF66916645}" dt="2024-11-23T15:31:09.873" v="2839" actId="6264"/>
          <ac:spMkLst>
            <pc:docMk/>
            <pc:sldMk cId="1651656836" sldId="712"/>
            <ac:spMk id="7" creationId="{966841DC-DFF9-1960-2A55-05B1390EABE0}"/>
          </ac:spMkLst>
        </pc:spChg>
        <pc:spChg chg="add del mod">
          <ac:chgData name="Nguyen Bich Ngoc" userId="66b5d03f9f54eb73" providerId="LiveId" clId="{8ADC498B-4111-4D8B-A2BC-FECF66916645}" dt="2024-11-23T15:31:09.873" v="2839" actId="6264"/>
          <ac:spMkLst>
            <pc:docMk/>
            <pc:sldMk cId="1651656836" sldId="712"/>
            <ac:spMk id="27" creationId="{83EC304C-9F85-393E-1967-2C31B15CC90E}"/>
          </ac:spMkLst>
        </pc:spChg>
        <pc:spChg chg="add del mod">
          <ac:chgData name="Nguyen Bich Ngoc" userId="66b5d03f9f54eb73" providerId="LiveId" clId="{8ADC498B-4111-4D8B-A2BC-FECF66916645}" dt="2024-11-23T15:31:09.873" v="2839" actId="6264"/>
          <ac:spMkLst>
            <pc:docMk/>
            <pc:sldMk cId="1651656836" sldId="712"/>
            <ac:spMk id="28" creationId="{B70AADB6-C1F3-CC2E-3CAA-BFAD4C0F3FD8}"/>
          </ac:spMkLst>
        </pc:spChg>
        <pc:spChg chg="add del mod ord">
          <ac:chgData name="Nguyen Bich Ngoc" userId="66b5d03f9f54eb73" providerId="LiveId" clId="{8ADC498B-4111-4D8B-A2BC-FECF66916645}" dt="2024-11-23T15:31:09.873" v="2839" actId="6264"/>
          <ac:spMkLst>
            <pc:docMk/>
            <pc:sldMk cId="1651656836" sldId="712"/>
            <ac:spMk id="29" creationId="{FEFEFA1F-A886-D410-A27F-C7D218CD8B50}"/>
          </ac:spMkLst>
        </pc:spChg>
      </pc:sldChg>
      <pc:sldChg chg="addSp delSp modSp del mod chgLayout">
        <pc:chgData name="Nguyen Bich Ngoc" userId="66b5d03f9f54eb73" providerId="LiveId" clId="{8ADC498B-4111-4D8B-A2BC-FECF66916645}" dt="2024-11-23T20:59:13.319" v="7505" actId="47"/>
        <pc:sldMkLst>
          <pc:docMk/>
          <pc:sldMk cId="698998898" sldId="713"/>
        </pc:sldMkLst>
        <pc:spChg chg="mod ord">
          <ac:chgData name="Nguyen Bich Ngoc" userId="66b5d03f9f54eb73" providerId="LiveId" clId="{8ADC498B-4111-4D8B-A2BC-FECF66916645}" dt="2024-11-23T15:31:09.873" v="2839" actId="6264"/>
          <ac:spMkLst>
            <pc:docMk/>
            <pc:sldMk cId="698998898" sldId="713"/>
            <ac:spMk id="2" creationId="{93EF71D8-5B50-E0F1-A731-8EA8F9654390}"/>
          </ac:spMkLst>
        </pc:spChg>
        <pc:spChg chg="mod ord">
          <ac:chgData name="Nguyen Bich Ngoc" userId="66b5d03f9f54eb73" providerId="LiveId" clId="{8ADC498B-4111-4D8B-A2BC-FECF66916645}" dt="2024-11-23T15:31:09.873" v="2839" actId="6264"/>
          <ac:spMkLst>
            <pc:docMk/>
            <pc:sldMk cId="698998898" sldId="713"/>
            <ac:spMk id="4" creationId="{538ABAAD-E6CE-A9FF-BAE7-6357ACD3D56D}"/>
          </ac:spMkLst>
        </pc:spChg>
        <pc:spChg chg="mod ord">
          <ac:chgData name="Nguyen Bich Ngoc" userId="66b5d03f9f54eb73" providerId="LiveId" clId="{8ADC498B-4111-4D8B-A2BC-FECF66916645}" dt="2024-11-23T15:31:09.873" v="2839" actId="6264"/>
          <ac:spMkLst>
            <pc:docMk/>
            <pc:sldMk cId="698998898" sldId="713"/>
            <ac:spMk id="5" creationId="{3B44DAA0-55DC-3885-8922-BBDDDC69B739}"/>
          </ac:spMkLst>
        </pc:spChg>
        <pc:spChg chg="mod ord">
          <ac:chgData name="Nguyen Bich Ngoc" userId="66b5d03f9f54eb73" providerId="LiveId" clId="{8ADC498B-4111-4D8B-A2BC-FECF66916645}" dt="2024-11-23T15:31:09.873" v="2839" actId="6264"/>
          <ac:spMkLst>
            <pc:docMk/>
            <pc:sldMk cId="698998898" sldId="713"/>
            <ac:spMk id="6" creationId="{D0B6381A-5885-A77B-3071-EB8D9786900A}"/>
          </ac:spMkLst>
        </pc:spChg>
        <pc:spChg chg="add del mod">
          <ac:chgData name="Nguyen Bich Ngoc" userId="66b5d03f9f54eb73" providerId="LiveId" clId="{8ADC498B-4111-4D8B-A2BC-FECF66916645}" dt="2024-11-23T15:31:09.873" v="2839" actId="6264"/>
          <ac:spMkLst>
            <pc:docMk/>
            <pc:sldMk cId="698998898" sldId="713"/>
            <ac:spMk id="7" creationId="{47C92332-712A-680A-9AB7-44AB97995551}"/>
          </ac:spMkLst>
        </pc:spChg>
        <pc:spChg chg="add del mod">
          <ac:chgData name="Nguyen Bich Ngoc" userId="66b5d03f9f54eb73" providerId="LiveId" clId="{8ADC498B-4111-4D8B-A2BC-FECF66916645}" dt="2024-11-23T15:31:09.873" v="2839" actId="6264"/>
          <ac:spMkLst>
            <pc:docMk/>
            <pc:sldMk cId="698998898" sldId="713"/>
            <ac:spMk id="8" creationId="{444DB0E6-2C48-F9C5-D2E4-EEE62FCD1E81}"/>
          </ac:spMkLst>
        </pc:spChg>
        <pc:spChg chg="add del mod">
          <ac:chgData name="Nguyen Bich Ngoc" userId="66b5d03f9f54eb73" providerId="LiveId" clId="{8ADC498B-4111-4D8B-A2BC-FECF66916645}" dt="2024-11-23T15:31:09.873" v="2839" actId="6264"/>
          <ac:spMkLst>
            <pc:docMk/>
            <pc:sldMk cId="698998898" sldId="713"/>
            <ac:spMk id="9" creationId="{C3654D1B-6D40-FA9E-9DB4-E6EF482509B4}"/>
          </ac:spMkLst>
        </pc:spChg>
        <pc:spChg chg="add del mod">
          <ac:chgData name="Nguyen Bich Ngoc" userId="66b5d03f9f54eb73" providerId="LiveId" clId="{8ADC498B-4111-4D8B-A2BC-FECF66916645}" dt="2024-11-23T15:31:09.873" v="2839" actId="6264"/>
          <ac:spMkLst>
            <pc:docMk/>
            <pc:sldMk cId="698998898" sldId="713"/>
            <ac:spMk id="10" creationId="{60F708EF-A022-13B3-6BCB-511B5515147A}"/>
          </ac:spMkLst>
        </pc:spChg>
        <pc:spChg chg="add del mod ord">
          <ac:chgData name="Nguyen Bich Ngoc" userId="66b5d03f9f54eb73" providerId="LiveId" clId="{8ADC498B-4111-4D8B-A2BC-FECF66916645}" dt="2024-11-23T15:31:09.873" v="2839" actId="6264"/>
          <ac:spMkLst>
            <pc:docMk/>
            <pc:sldMk cId="698998898" sldId="713"/>
            <ac:spMk id="12" creationId="{440224F0-5713-6633-4A95-A75E5DC44F12}"/>
          </ac:spMkLst>
        </pc:spChg>
      </pc:sldChg>
      <pc:sldChg chg="addSp delSp modSp mod chgLayout">
        <pc:chgData name="Nguyen Bich Ngoc" userId="66b5d03f9f54eb73" providerId="LiveId" clId="{8ADC498B-4111-4D8B-A2BC-FECF66916645}" dt="2024-11-23T15:31:09.873" v="2839" actId="6264"/>
        <pc:sldMkLst>
          <pc:docMk/>
          <pc:sldMk cId="3240495389" sldId="716"/>
        </pc:sldMkLst>
        <pc:spChg chg="mod ord">
          <ac:chgData name="Nguyen Bich Ngoc" userId="66b5d03f9f54eb73" providerId="LiveId" clId="{8ADC498B-4111-4D8B-A2BC-FECF66916645}" dt="2024-11-23T15:31:09.873" v="2839" actId="6264"/>
          <ac:spMkLst>
            <pc:docMk/>
            <pc:sldMk cId="3240495389" sldId="716"/>
            <ac:spMk id="2" creationId="{525D14D7-40EF-F786-8B36-1B76DEBF4C25}"/>
          </ac:spMkLst>
        </pc:spChg>
        <pc:spChg chg="add del mod">
          <ac:chgData name="Nguyen Bich Ngoc" userId="66b5d03f9f54eb73" providerId="LiveId" clId="{8ADC498B-4111-4D8B-A2BC-FECF66916645}" dt="2024-11-23T15:31:09.873" v="2839" actId="6264"/>
          <ac:spMkLst>
            <pc:docMk/>
            <pc:sldMk cId="3240495389" sldId="716"/>
            <ac:spMk id="3" creationId="{DE7DB56A-F0A9-A476-E40E-C2FD8B558CE0}"/>
          </ac:spMkLst>
        </pc:spChg>
        <pc:spChg chg="mod ord">
          <ac:chgData name="Nguyen Bich Ngoc" userId="66b5d03f9f54eb73" providerId="LiveId" clId="{8ADC498B-4111-4D8B-A2BC-FECF66916645}" dt="2024-11-23T15:31:09.873" v="2839" actId="6264"/>
          <ac:spMkLst>
            <pc:docMk/>
            <pc:sldMk cId="3240495389" sldId="716"/>
            <ac:spMk id="4" creationId="{0E187166-B510-AE5B-E69F-C08A9EF8CB76}"/>
          </ac:spMkLst>
        </pc:spChg>
        <pc:spChg chg="mod ord">
          <ac:chgData name="Nguyen Bich Ngoc" userId="66b5d03f9f54eb73" providerId="LiveId" clId="{8ADC498B-4111-4D8B-A2BC-FECF66916645}" dt="2024-11-23T15:31:09.873" v="2839" actId="6264"/>
          <ac:spMkLst>
            <pc:docMk/>
            <pc:sldMk cId="3240495389" sldId="716"/>
            <ac:spMk id="5" creationId="{06070AB3-43AC-6B21-6754-D0DF6A198427}"/>
          </ac:spMkLst>
        </pc:spChg>
        <pc:spChg chg="mod ord">
          <ac:chgData name="Nguyen Bich Ngoc" userId="66b5d03f9f54eb73" providerId="LiveId" clId="{8ADC498B-4111-4D8B-A2BC-FECF66916645}" dt="2024-11-23T15:31:09.873" v="2839" actId="6264"/>
          <ac:spMkLst>
            <pc:docMk/>
            <pc:sldMk cId="3240495389" sldId="716"/>
            <ac:spMk id="6" creationId="{3E6D6FEB-88CB-0229-1B3F-9CFB28C57759}"/>
          </ac:spMkLst>
        </pc:spChg>
        <pc:spChg chg="add del mod">
          <ac:chgData name="Nguyen Bich Ngoc" userId="66b5d03f9f54eb73" providerId="LiveId" clId="{8ADC498B-4111-4D8B-A2BC-FECF66916645}" dt="2024-11-23T15:31:09.873" v="2839" actId="6264"/>
          <ac:spMkLst>
            <pc:docMk/>
            <pc:sldMk cId="3240495389" sldId="716"/>
            <ac:spMk id="7" creationId="{CD7543E6-A49C-69F8-6873-62E4E1DF64FA}"/>
          </ac:spMkLst>
        </pc:spChg>
        <pc:spChg chg="add del mod">
          <ac:chgData name="Nguyen Bich Ngoc" userId="66b5d03f9f54eb73" providerId="LiveId" clId="{8ADC498B-4111-4D8B-A2BC-FECF66916645}" dt="2024-11-23T15:31:09.873" v="2839" actId="6264"/>
          <ac:spMkLst>
            <pc:docMk/>
            <pc:sldMk cId="3240495389" sldId="716"/>
            <ac:spMk id="8" creationId="{F1A864FE-48C6-0F35-5ADD-BADE90424C1D}"/>
          </ac:spMkLst>
        </pc:spChg>
        <pc:spChg chg="add del mod">
          <ac:chgData name="Nguyen Bich Ngoc" userId="66b5d03f9f54eb73" providerId="LiveId" clId="{8ADC498B-4111-4D8B-A2BC-FECF66916645}" dt="2024-11-23T15:31:09.873" v="2839" actId="6264"/>
          <ac:spMkLst>
            <pc:docMk/>
            <pc:sldMk cId="3240495389" sldId="716"/>
            <ac:spMk id="9" creationId="{75A65461-FEB6-8901-D806-A5D7AE3668D2}"/>
          </ac:spMkLst>
        </pc:spChg>
        <pc:spChg chg="add del mod ord">
          <ac:chgData name="Nguyen Bich Ngoc" userId="66b5d03f9f54eb73" providerId="LiveId" clId="{8ADC498B-4111-4D8B-A2BC-FECF66916645}" dt="2024-11-23T15:31:09.873" v="2839" actId="6264"/>
          <ac:spMkLst>
            <pc:docMk/>
            <pc:sldMk cId="3240495389" sldId="716"/>
            <ac:spMk id="11" creationId="{FFB1BC4F-00AC-4565-41D1-EE116C21A8C5}"/>
          </ac:spMkLst>
        </pc:spChg>
      </pc:sldChg>
      <pc:sldChg chg="addSp delSp modSp mod chgLayout">
        <pc:chgData name="Nguyen Bich Ngoc" userId="66b5d03f9f54eb73" providerId="LiveId" clId="{8ADC498B-4111-4D8B-A2BC-FECF66916645}" dt="2024-11-23T15:31:09.873" v="2839" actId="6264"/>
        <pc:sldMkLst>
          <pc:docMk/>
          <pc:sldMk cId="1804869598" sldId="717"/>
        </pc:sldMkLst>
        <pc:spChg chg="mod ord">
          <ac:chgData name="Nguyen Bich Ngoc" userId="66b5d03f9f54eb73" providerId="LiveId" clId="{8ADC498B-4111-4D8B-A2BC-FECF66916645}" dt="2024-11-23T15:31:09.873" v="2839" actId="6264"/>
          <ac:spMkLst>
            <pc:docMk/>
            <pc:sldMk cId="1804869598" sldId="717"/>
            <ac:spMk id="2" creationId="{08951E06-538F-BBCE-112E-F105BA719DE2}"/>
          </ac:spMkLst>
        </pc:spChg>
        <pc:spChg chg="add del mod">
          <ac:chgData name="Nguyen Bich Ngoc" userId="66b5d03f9f54eb73" providerId="LiveId" clId="{8ADC498B-4111-4D8B-A2BC-FECF66916645}" dt="2024-11-23T15:31:09.873" v="2839" actId="6264"/>
          <ac:spMkLst>
            <pc:docMk/>
            <pc:sldMk cId="1804869598" sldId="717"/>
            <ac:spMk id="3" creationId="{A72CF83C-6821-2C0B-9D0E-B4CAF1D55020}"/>
          </ac:spMkLst>
        </pc:spChg>
        <pc:spChg chg="mod ord">
          <ac:chgData name="Nguyen Bich Ngoc" userId="66b5d03f9f54eb73" providerId="LiveId" clId="{8ADC498B-4111-4D8B-A2BC-FECF66916645}" dt="2024-11-23T15:31:09.873" v="2839" actId="6264"/>
          <ac:spMkLst>
            <pc:docMk/>
            <pc:sldMk cId="1804869598" sldId="717"/>
            <ac:spMk id="4" creationId="{630694C0-AFF2-2992-9C8B-A101A3CAAB81}"/>
          </ac:spMkLst>
        </pc:spChg>
        <pc:spChg chg="mod ord">
          <ac:chgData name="Nguyen Bich Ngoc" userId="66b5d03f9f54eb73" providerId="LiveId" clId="{8ADC498B-4111-4D8B-A2BC-FECF66916645}" dt="2024-11-23T15:31:09.873" v="2839" actId="6264"/>
          <ac:spMkLst>
            <pc:docMk/>
            <pc:sldMk cId="1804869598" sldId="717"/>
            <ac:spMk id="5" creationId="{6C2397E3-8006-4A24-03BA-215E46A93B70}"/>
          </ac:spMkLst>
        </pc:spChg>
        <pc:spChg chg="mod ord">
          <ac:chgData name="Nguyen Bich Ngoc" userId="66b5d03f9f54eb73" providerId="LiveId" clId="{8ADC498B-4111-4D8B-A2BC-FECF66916645}" dt="2024-11-23T15:31:09.873" v="2839" actId="6264"/>
          <ac:spMkLst>
            <pc:docMk/>
            <pc:sldMk cId="1804869598" sldId="717"/>
            <ac:spMk id="6" creationId="{8059E2BD-8CE5-310A-066C-F74041B24AB8}"/>
          </ac:spMkLst>
        </pc:spChg>
        <pc:spChg chg="mod ord">
          <ac:chgData name="Nguyen Bich Ngoc" userId="66b5d03f9f54eb73" providerId="LiveId" clId="{8ADC498B-4111-4D8B-A2BC-FECF66916645}" dt="2024-11-23T15:31:09.873" v="2839" actId="6264"/>
          <ac:spMkLst>
            <pc:docMk/>
            <pc:sldMk cId="1804869598" sldId="717"/>
            <ac:spMk id="7" creationId="{CA9DDECE-157C-0270-8619-89F24766D162}"/>
          </ac:spMkLst>
        </pc:spChg>
        <pc:spChg chg="add del mod">
          <ac:chgData name="Nguyen Bich Ngoc" userId="66b5d03f9f54eb73" providerId="LiveId" clId="{8ADC498B-4111-4D8B-A2BC-FECF66916645}" dt="2024-11-23T15:31:09.873" v="2839" actId="6264"/>
          <ac:spMkLst>
            <pc:docMk/>
            <pc:sldMk cId="1804869598" sldId="717"/>
            <ac:spMk id="8" creationId="{0B5A838B-2971-E312-45B3-D05002C07C48}"/>
          </ac:spMkLst>
        </pc:spChg>
        <pc:spChg chg="add del mod">
          <ac:chgData name="Nguyen Bich Ngoc" userId="66b5d03f9f54eb73" providerId="LiveId" clId="{8ADC498B-4111-4D8B-A2BC-FECF66916645}" dt="2024-11-23T15:31:09.873" v="2839" actId="6264"/>
          <ac:spMkLst>
            <pc:docMk/>
            <pc:sldMk cId="1804869598" sldId="717"/>
            <ac:spMk id="9" creationId="{8474FB80-A7C0-EB7B-64A4-1F839D71F76F}"/>
          </ac:spMkLst>
        </pc:spChg>
        <pc:spChg chg="add del mod">
          <ac:chgData name="Nguyen Bich Ngoc" userId="66b5d03f9f54eb73" providerId="LiveId" clId="{8ADC498B-4111-4D8B-A2BC-FECF66916645}" dt="2024-11-23T15:31:09.873" v="2839" actId="6264"/>
          <ac:spMkLst>
            <pc:docMk/>
            <pc:sldMk cId="1804869598" sldId="717"/>
            <ac:spMk id="10" creationId="{5A519444-32E7-FD66-3E00-2CE6F0F78E7F}"/>
          </ac:spMkLst>
        </pc:spChg>
        <pc:spChg chg="add del mod">
          <ac:chgData name="Nguyen Bich Ngoc" userId="66b5d03f9f54eb73" providerId="LiveId" clId="{8ADC498B-4111-4D8B-A2BC-FECF66916645}" dt="2024-11-23T15:31:09.873" v="2839" actId="6264"/>
          <ac:spMkLst>
            <pc:docMk/>
            <pc:sldMk cId="1804869598" sldId="717"/>
            <ac:spMk id="11" creationId="{4BB9CAF7-317A-320B-195B-01B041D235C7}"/>
          </ac:spMkLst>
        </pc:spChg>
      </pc:sldChg>
      <pc:sldChg chg="addSp delSp modSp del mod chgLayout">
        <pc:chgData name="Nguyen Bich Ngoc" userId="66b5d03f9f54eb73" providerId="LiveId" clId="{8ADC498B-4111-4D8B-A2BC-FECF66916645}" dt="2024-11-23T21:28:41.923" v="8176" actId="47"/>
        <pc:sldMkLst>
          <pc:docMk/>
          <pc:sldMk cId="1319672213" sldId="718"/>
        </pc:sldMkLst>
        <pc:spChg chg="mod ord">
          <ac:chgData name="Nguyen Bich Ngoc" userId="66b5d03f9f54eb73" providerId="LiveId" clId="{8ADC498B-4111-4D8B-A2BC-FECF66916645}" dt="2024-11-23T15:31:09.873" v="2839" actId="6264"/>
          <ac:spMkLst>
            <pc:docMk/>
            <pc:sldMk cId="1319672213" sldId="718"/>
            <ac:spMk id="2" creationId="{5F31B755-C87E-CE28-F442-0BD1191BD410}"/>
          </ac:spMkLst>
        </pc:spChg>
        <pc:spChg chg="mod ord">
          <ac:chgData name="Nguyen Bich Ngoc" userId="66b5d03f9f54eb73" providerId="LiveId" clId="{8ADC498B-4111-4D8B-A2BC-FECF66916645}" dt="2024-11-23T15:31:09.873" v="2839" actId="6264"/>
          <ac:spMkLst>
            <pc:docMk/>
            <pc:sldMk cId="1319672213" sldId="718"/>
            <ac:spMk id="3" creationId="{835FE8B3-4A6E-81C7-3662-33DABFC6FD1B}"/>
          </ac:spMkLst>
        </pc:spChg>
        <pc:spChg chg="mod ord">
          <ac:chgData name="Nguyen Bich Ngoc" userId="66b5d03f9f54eb73" providerId="LiveId" clId="{8ADC498B-4111-4D8B-A2BC-FECF66916645}" dt="2024-11-23T15:31:09.873" v="2839" actId="6264"/>
          <ac:spMkLst>
            <pc:docMk/>
            <pc:sldMk cId="1319672213" sldId="718"/>
            <ac:spMk id="4" creationId="{3E806DEF-81F7-08AE-FB24-55647EE60FC7}"/>
          </ac:spMkLst>
        </pc:spChg>
        <pc:spChg chg="mod ord">
          <ac:chgData name="Nguyen Bich Ngoc" userId="66b5d03f9f54eb73" providerId="LiveId" clId="{8ADC498B-4111-4D8B-A2BC-FECF66916645}" dt="2024-11-23T15:31:09.873" v="2839" actId="6264"/>
          <ac:spMkLst>
            <pc:docMk/>
            <pc:sldMk cId="1319672213" sldId="718"/>
            <ac:spMk id="5" creationId="{44F65822-4C67-6C64-816D-9197BE5C75F4}"/>
          </ac:spMkLst>
        </pc:spChg>
        <pc:spChg chg="mod ord">
          <ac:chgData name="Nguyen Bich Ngoc" userId="66b5d03f9f54eb73" providerId="LiveId" clId="{8ADC498B-4111-4D8B-A2BC-FECF66916645}" dt="2024-11-23T15:31:09.873" v="2839" actId="6264"/>
          <ac:spMkLst>
            <pc:docMk/>
            <pc:sldMk cId="1319672213" sldId="718"/>
            <ac:spMk id="6" creationId="{418B7D68-267D-60F9-6AB7-506590421FC4}"/>
          </ac:spMkLst>
        </pc:spChg>
        <pc:spChg chg="add del mod">
          <ac:chgData name="Nguyen Bich Ngoc" userId="66b5d03f9f54eb73" providerId="LiveId" clId="{8ADC498B-4111-4D8B-A2BC-FECF66916645}" dt="2024-11-23T15:31:09.873" v="2839" actId="6264"/>
          <ac:spMkLst>
            <pc:docMk/>
            <pc:sldMk cId="1319672213" sldId="718"/>
            <ac:spMk id="7" creationId="{6EEE699E-4940-425F-B163-EF365A617E78}"/>
          </ac:spMkLst>
        </pc:spChg>
        <pc:spChg chg="add del mod">
          <ac:chgData name="Nguyen Bich Ngoc" userId="66b5d03f9f54eb73" providerId="LiveId" clId="{8ADC498B-4111-4D8B-A2BC-FECF66916645}" dt="2024-11-23T15:31:09.873" v="2839" actId="6264"/>
          <ac:spMkLst>
            <pc:docMk/>
            <pc:sldMk cId="1319672213" sldId="718"/>
            <ac:spMk id="8" creationId="{CFB9132E-83FD-F80D-1871-81F096932F25}"/>
          </ac:spMkLst>
        </pc:spChg>
        <pc:spChg chg="add del mod">
          <ac:chgData name="Nguyen Bich Ngoc" userId="66b5d03f9f54eb73" providerId="LiveId" clId="{8ADC498B-4111-4D8B-A2BC-FECF66916645}" dt="2024-11-23T15:31:09.873" v="2839" actId="6264"/>
          <ac:spMkLst>
            <pc:docMk/>
            <pc:sldMk cId="1319672213" sldId="718"/>
            <ac:spMk id="9" creationId="{FA4C035B-F127-C056-4095-DD793D892924}"/>
          </ac:spMkLst>
        </pc:spChg>
        <pc:spChg chg="add del mod">
          <ac:chgData name="Nguyen Bich Ngoc" userId="66b5d03f9f54eb73" providerId="LiveId" clId="{8ADC498B-4111-4D8B-A2BC-FECF66916645}" dt="2024-11-23T15:31:09.873" v="2839" actId="6264"/>
          <ac:spMkLst>
            <pc:docMk/>
            <pc:sldMk cId="1319672213" sldId="718"/>
            <ac:spMk id="10" creationId="{012C5936-4172-7E1A-32CC-F504ED363EF3}"/>
          </ac:spMkLst>
        </pc:spChg>
        <pc:spChg chg="add del mod">
          <ac:chgData name="Nguyen Bich Ngoc" userId="66b5d03f9f54eb73" providerId="LiveId" clId="{8ADC498B-4111-4D8B-A2BC-FECF66916645}" dt="2024-11-23T15:31:09.873" v="2839" actId="6264"/>
          <ac:spMkLst>
            <pc:docMk/>
            <pc:sldMk cId="1319672213" sldId="718"/>
            <ac:spMk id="11" creationId="{4ABC8ADD-C04F-F744-B597-83E8BB7F21BF}"/>
          </ac:spMkLst>
        </pc:spChg>
      </pc:sldChg>
      <pc:sldChg chg="addSp delSp modSp mod modShow chgLayout">
        <pc:chgData name="Nguyen Bich Ngoc" userId="66b5d03f9f54eb73" providerId="LiveId" clId="{8ADC498B-4111-4D8B-A2BC-FECF66916645}" dt="2024-11-23T21:40:14.090" v="8553" actId="729"/>
        <pc:sldMkLst>
          <pc:docMk/>
          <pc:sldMk cId="2960131364" sldId="719"/>
        </pc:sldMkLst>
        <pc:spChg chg="mod ord">
          <ac:chgData name="Nguyen Bich Ngoc" userId="66b5d03f9f54eb73" providerId="LiveId" clId="{8ADC498B-4111-4D8B-A2BC-FECF66916645}" dt="2024-11-23T15:31:09.873" v="2839" actId="6264"/>
          <ac:spMkLst>
            <pc:docMk/>
            <pc:sldMk cId="2960131364" sldId="719"/>
            <ac:spMk id="2" creationId="{BB1CAB5F-4A07-F730-E915-C77A104F9CA3}"/>
          </ac:spMkLst>
        </pc:spChg>
        <pc:spChg chg="mod ord">
          <ac:chgData name="Nguyen Bich Ngoc" userId="66b5d03f9f54eb73" providerId="LiveId" clId="{8ADC498B-4111-4D8B-A2BC-FECF66916645}" dt="2024-11-23T15:31:09.873" v="2839" actId="6264"/>
          <ac:spMkLst>
            <pc:docMk/>
            <pc:sldMk cId="2960131364" sldId="719"/>
            <ac:spMk id="3" creationId="{31A2973E-8697-A67D-FB9A-0CADC9166238}"/>
          </ac:spMkLst>
        </pc:spChg>
        <pc:spChg chg="mod ord">
          <ac:chgData name="Nguyen Bich Ngoc" userId="66b5d03f9f54eb73" providerId="LiveId" clId="{8ADC498B-4111-4D8B-A2BC-FECF66916645}" dt="2024-11-23T15:31:09.873" v="2839" actId="6264"/>
          <ac:spMkLst>
            <pc:docMk/>
            <pc:sldMk cId="2960131364" sldId="719"/>
            <ac:spMk id="4" creationId="{C4343792-41C4-EF98-6DA4-25C5FD28D1E2}"/>
          </ac:spMkLst>
        </pc:spChg>
        <pc:spChg chg="mod ord">
          <ac:chgData name="Nguyen Bich Ngoc" userId="66b5d03f9f54eb73" providerId="LiveId" clId="{8ADC498B-4111-4D8B-A2BC-FECF66916645}" dt="2024-11-23T15:31:09.873" v="2839" actId="6264"/>
          <ac:spMkLst>
            <pc:docMk/>
            <pc:sldMk cId="2960131364" sldId="719"/>
            <ac:spMk id="5" creationId="{DEB4170F-89CC-42E1-D64E-AC363A2FE69A}"/>
          </ac:spMkLst>
        </pc:spChg>
        <pc:spChg chg="mod ord">
          <ac:chgData name="Nguyen Bich Ngoc" userId="66b5d03f9f54eb73" providerId="LiveId" clId="{8ADC498B-4111-4D8B-A2BC-FECF66916645}" dt="2024-11-23T15:31:09.873" v="2839" actId="6264"/>
          <ac:spMkLst>
            <pc:docMk/>
            <pc:sldMk cId="2960131364" sldId="719"/>
            <ac:spMk id="6" creationId="{00F9C05D-3D26-23E4-2789-FD59AB119033}"/>
          </ac:spMkLst>
        </pc:spChg>
        <pc:spChg chg="add del mod">
          <ac:chgData name="Nguyen Bich Ngoc" userId="66b5d03f9f54eb73" providerId="LiveId" clId="{8ADC498B-4111-4D8B-A2BC-FECF66916645}" dt="2024-11-23T15:31:09.873" v="2839" actId="6264"/>
          <ac:spMkLst>
            <pc:docMk/>
            <pc:sldMk cId="2960131364" sldId="719"/>
            <ac:spMk id="7" creationId="{8C337A92-3CC4-6990-8442-8C18706858E4}"/>
          </ac:spMkLst>
        </pc:spChg>
        <pc:spChg chg="add del mod">
          <ac:chgData name="Nguyen Bich Ngoc" userId="66b5d03f9f54eb73" providerId="LiveId" clId="{8ADC498B-4111-4D8B-A2BC-FECF66916645}" dt="2024-11-23T15:31:09.873" v="2839" actId="6264"/>
          <ac:spMkLst>
            <pc:docMk/>
            <pc:sldMk cId="2960131364" sldId="719"/>
            <ac:spMk id="8" creationId="{21332CBE-5C3C-B116-10A1-0B2046202E12}"/>
          </ac:spMkLst>
        </pc:spChg>
        <pc:spChg chg="add del mod">
          <ac:chgData name="Nguyen Bich Ngoc" userId="66b5d03f9f54eb73" providerId="LiveId" clId="{8ADC498B-4111-4D8B-A2BC-FECF66916645}" dt="2024-11-23T15:31:09.873" v="2839" actId="6264"/>
          <ac:spMkLst>
            <pc:docMk/>
            <pc:sldMk cId="2960131364" sldId="719"/>
            <ac:spMk id="9" creationId="{916349A0-6A60-3404-1EFA-8BDEA4C0FF9F}"/>
          </ac:spMkLst>
        </pc:spChg>
        <pc:spChg chg="add del mod">
          <ac:chgData name="Nguyen Bich Ngoc" userId="66b5d03f9f54eb73" providerId="LiveId" clId="{8ADC498B-4111-4D8B-A2BC-FECF66916645}" dt="2024-11-23T15:31:09.873" v="2839" actId="6264"/>
          <ac:spMkLst>
            <pc:docMk/>
            <pc:sldMk cId="2960131364" sldId="719"/>
            <ac:spMk id="10" creationId="{1C3E5F01-823D-5C12-8773-75B2C0AFD7D6}"/>
          </ac:spMkLst>
        </pc:spChg>
        <pc:spChg chg="add del mod">
          <ac:chgData name="Nguyen Bich Ngoc" userId="66b5d03f9f54eb73" providerId="LiveId" clId="{8ADC498B-4111-4D8B-A2BC-FECF66916645}" dt="2024-11-23T15:31:09.873" v="2839" actId="6264"/>
          <ac:spMkLst>
            <pc:docMk/>
            <pc:sldMk cId="2960131364" sldId="719"/>
            <ac:spMk id="11" creationId="{7A47C254-96CC-821E-0F44-814C435A8F57}"/>
          </ac:spMkLst>
        </pc:spChg>
      </pc:sldChg>
      <pc:sldChg chg="addSp delSp modSp mod modShow chgLayout">
        <pc:chgData name="Nguyen Bich Ngoc" userId="66b5d03f9f54eb73" providerId="LiveId" clId="{8ADC498B-4111-4D8B-A2BC-FECF66916645}" dt="2024-11-23T21:40:14.090" v="8553" actId="729"/>
        <pc:sldMkLst>
          <pc:docMk/>
          <pc:sldMk cId="3433110275" sldId="720"/>
        </pc:sldMkLst>
        <pc:spChg chg="mod ord">
          <ac:chgData name="Nguyen Bich Ngoc" userId="66b5d03f9f54eb73" providerId="LiveId" clId="{8ADC498B-4111-4D8B-A2BC-FECF66916645}" dt="2024-11-23T15:31:09.873" v="2839" actId="6264"/>
          <ac:spMkLst>
            <pc:docMk/>
            <pc:sldMk cId="3433110275" sldId="720"/>
            <ac:spMk id="2" creationId="{0C6CF8C5-9F81-89C3-845C-F5C25EE46BC9}"/>
          </ac:spMkLst>
        </pc:spChg>
        <pc:spChg chg="mod ord">
          <ac:chgData name="Nguyen Bich Ngoc" userId="66b5d03f9f54eb73" providerId="LiveId" clId="{8ADC498B-4111-4D8B-A2BC-FECF66916645}" dt="2024-11-23T15:31:09.873" v="2839" actId="6264"/>
          <ac:spMkLst>
            <pc:docMk/>
            <pc:sldMk cId="3433110275" sldId="720"/>
            <ac:spMk id="4" creationId="{0E187166-B510-AE5B-E69F-C08A9EF8CB76}"/>
          </ac:spMkLst>
        </pc:spChg>
        <pc:spChg chg="mod ord">
          <ac:chgData name="Nguyen Bich Ngoc" userId="66b5d03f9f54eb73" providerId="LiveId" clId="{8ADC498B-4111-4D8B-A2BC-FECF66916645}" dt="2024-11-23T15:31:09.873" v="2839" actId="6264"/>
          <ac:spMkLst>
            <pc:docMk/>
            <pc:sldMk cId="3433110275" sldId="720"/>
            <ac:spMk id="5" creationId="{06070AB3-43AC-6B21-6754-D0DF6A198427}"/>
          </ac:spMkLst>
        </pc:spChg>
        <pc:spChg chg="mod ord">
          <ac:chgData name="Nguyen Bich Ngoc" userId="66b5d03f9f54eb73" providerId="LiveId" clId="{8ADC498B-4111-4D8B-A2BC-FECF66916645}" dt="2024-11-23T15:31:09.873" v="2839" actId="6264"/>
          <ac:spMkLst>
            <pc:docMk/>
            <pc:sldMk cId="3433110275" sldId="720"/>
            <ac:spMk id="6" creationId="{3E6D6FEB-88CB-0229-1B3F-9CFB28C57759}"/>
          </ac:spMkLst>
        </pc:spChg>
        <pc:spChg chg="mod ord">
          <ac:chgData name="Nguyen Bich Ngoc" userId="66b5d03f9f54eb73" providerId="LiveId" clId="{8ADC498B-4111-4D8B-A2BC-FECF66916645}" dt="2024-11-23T15:31:09.873" v="2839" actId="6264"/>
          <ac:spMkLst>
            <pc:docMk/>
            <pc:sldMk cId="3433110275" sldId="720"/>
            <ac:spMk id="7" creationId="{641C623B-EEF8-E7C1-37BB-5FB61E5374C8}"/>
          </ac:spMkLst>
        </pc:spChg>
        <pc:spChg chg="add del mod">
          <ac:chgData name="Nguyen Bich Ngoc" userId="66b5d03f9f54eb73" providerId="LiveId" clId="{8ADC498B-4111-4D8B-A2BC-FECF66916645}" dt="2024-11-23T15:31:09.873" v="2839" actId="6264"/>
          <ac:spMkLst>
            <pc:docMk/>
            <pc:sldMk cId="3433110275" sldId="720"/>
            <ac:spMk id="8" creationId="{A5A85B67-2891-2B39-02FA-EEA04DA3F30A}"/>
          </ac:spMkLst>
        </pc:spChg>
        <pc:spChg chg="add del mod">
          <ac:chgData name="Nguyen Bich Ngoc" userId="66b5d03f9f54eb73" providerId="LiveId" clId="{8ADC498B-4111-4D8B-A2BC-FECF66916645}" dt="2024-11-23T15:31:09.873" v="2839" actId="6264"/>
          <ac:spMkLst>
            <pc:docMk/>
            <pc:sldMk cId="3433110275" sldId="720"/>
            <ac:spMk id="10" creationId="{17615984-0C00-5DD9-DD6B-DE69820DDE15}"/>
          </ac:spMkLst>
        </pc:spChg>
        <pc:spChg chg="add del mod">
          <ac:chgData name="Nguyen Bich Ngoc" userId="66b5d03f9f54eb73" providerId="LiveId" clId="{8ADC498B-4111-4D8B-A2BC-FECF66916645}" dt="2024-11-23T15:31:09.873" v="2839" actId="6264"/>
          <ac:spMkLst>
            <pc:docMk/>
            <pc:sldMk cId="3433110275" sldId="720"/>
            <ac:spMk id="11" creationId="{E289E48B-8083-9A12-C5C9-76B59E62EEBE}"/>
          </ac:spMkLst>
        </pc:spChg>
        <pc:spChg chg="add del mod">
          <ac:chgData name="Nguyen Bich Ngoc" userId="66b5d03f9f54eb73" providerId="LiveId" clId="{8ADC498B-4111-4D8B-A2BC-FECF66916645}" dt="2024-11-23T15:31:09.873" v="2839" actId="6264"/>
          <ac:spMkLst>
            <pc:docMk/>
            <pc:sldMk cId="3433110275" sldId="720"/>
            <ac:spMk id="12" creationId="{497F211B-8A8E-64EE-C2BC-A97C52B5D8B9}"/>
          </ac:spMkLst>
        </pc:spChg>
        <pc:spChg chg="add del mod">
          <ac:chgData name="Nguyen Bich Ngoc" userId="66b5d03f9f54eb73" providerId="LiveId" clId="{8ADC498B-4111-4D8B-A2BC-FECF66916645}" dt="2024-11-23T15:31:09.873" v="2839" actId="6264"/>
          <ac:spMkLst>
            <pc:docMk/>
            <pc:sldMk cId="3433110275" sldId="720"/>
            <ac:spMk id="14" creationId="{726A9F23-3952-81C3-CB2B-8247BFB0198A}"/>
          </ac:spMkLst>
        </pc:spChg>
      </pc:sldChg>
      <pc:sldChg chg="addSp delSp modSp mod modShow chgLayout modNotesTx">
        <pc:chgData name="Nguyen Bich Ngoc" userId="66b5d03f9f54eb73" providerId="LiveId" clId="{8ADC498B-4111-4D8B-A2BC-FECF66916645}" dt="2024-11-29T23:45:07.791" v="11341" actId="1076"/>
        <pc:sldMkLst>
          <pc:docMk/>
          <pc:sldMk cId="4287674852" sldId="721"/>
        </pc:sldMkLst>
        <pc:spChg chg="mod ord">
          <ac:chgData name="Nguyen Bich Ngoc" userId="66b5d03f9f54eb73" providerId="LiveId" clId="{8ADC498B-4111-4D8B-A2BC-FECF66916645}" dt="2024-11-23T15:31:09.873" v="2839" actId="6264"/>
          <ac:spMkLst>
            <pc:docMk/>
            <pc:sldMk cId="4287674852" sldId="721"/>
            <ac:spMk id="2" creationId="{F3C9EC30-4DE8-7C69-D42F-82BF3E3EC416}"/>
          </ac:spMkLst>
        </pc:spChg>
        <pc:spChg chg="mod">
          <ac:chgData name="Nguyen Bich Ngoc" userId="66b5d03f9f54eb73" providerId="LiveId" clId="{8ADC498B-4111-4D8B-A2BC-FECF66916645}" dt="2024-11-29T23:45:07.791" v="11341" actId="1076"/>
          <ac:spMkLst>
            <pc:docMk/>
            <pc:sldMk cId="4287674852" sldId="721"/>
            <ac:spMk id="3" creationId="{7245BA10-1620-FD07-7D45-5F70B44A72BE}"/>
          </ac:spMkLst>
        </pc:spChg>
        <pc:spChg chg="mod ord">
          <ac:chgData name="Nguyen Bich Ngoc" userId="66b5d03f9f54eb73" providerId="LiveId" clId="{8ADC498B-4111-4D8B-A2BC-FECF66916645}" dt="2024-11-23T15:31:09.873" v="2839" actId="6264"/>
          <ac:spMkLst>
            <pc:docMk/>
            <pc:sldMk cId="4287674852" sldId="721"/>
            <ac:spMk id="4" creationId="{D275FF00-7BF8-F544-15AF-883428CA021C}"/>
          </ac:spMkLst>
        </pc:spChg>
        <pc:spChg chg="mod ord">
          <ac:chgData name="Nguyen Bich Ngoc" userId="66b5d03f9f54eb73" providerId="LiveId" clId="{8ADC498B-4111-4D8B-A2BC-FECF66916645}" dt="2024-11-23T15:31:09.873" v="2839" actId="6264"/>
          <ac:spMkLst>
            <pc:docMk/>
            <pc:sldMk cId="4287674852" sldId="721"/>
            <ac:spMk id="5" creationId="{585AB550-DCD1-7321-CC9A-EE9001ED43CF}"/>
          </ac:spMkLst>
        </pc:spChg>
        <pc:spChg chg="mod ord">
          <ac:chgData name="Nguyen Bich Ngoc" userId="66b5d03f9f54eb73" providerId="LiveId" clId="{8ADC498B-4111-4D8B-A2BC-FECF66916645}" dt="2024-11-23T15:31:09.873" v="2839" actId="6264"/>
          <ac:spMkLst>
            <pc:docMk/>
            <pc:sldMk cId="4287674852" sldId="721"/>
            <ac:spMk id="6" creationId="{16F5CF2F-73B0-4489-924A-C79FFA5E337A}"/>
          </ac:spMkLst>
        </pc:spChg>
        <pc:spChg chg="add del mod">
          <ac:chgData name="Nguyen Bich Ngoc" userId="66b5d03f9f54eb73" providerId="LiveId" clId="{8ADC498B-4111-4D8B-A2BC-FECF66916645}" dt="2024-11-23T15:31:09.873" v="2839" actId="6264"/>
          <ac:spMkLst>
            <pc:docMk/>
            <pc:sldMk cId="4287674852" sldId="721"/>
            <ac:spMk id="7" creationId="{24A5359D-D12F-BA62-623F-1219A923A63A}"/>
          </ac:spMkLst>
        </pc:spChg>
        <pc:spChg chg="add del mod">
          <ac:chgData name="Nguyen Bich Ngoc" userId="66b5d03f9f54eb73" providerId="LiveId" clId="{8ADC498B-4111-4D8B-A2BC-FECF66916645}" dt="2024-11-23T15:31:09.873" v="2839" actId="6264"/>
          <ac:spMkLst>
            <pc:docMk/>
            <pc:sldMk cId="4287674852" sldId="721"/>
            <ac:spMk id="9" creationId="{54CDD25D-F5F1-CFF7-A5DF-37001B76ADA4}"/>
          </ac:spMkLst>
        </pc:spChg>
        <pc:spChg chg="add del mod">
          <ac:chgData name="Nguyen Bich Ngoc" userId="66b5d03f9f54eb73" providerId="LiveId" clId="{8ADC498B-4111-4D8B-A2BC-FECF66916645}" dt="2024-11-23T15:31:09.873" v="2839" actId="6264"/>
          <ac:spMkLst>
            <pc:docMk/>
            <pc:sldMk cId="4287674852" sldId="721"/>
            <ac:spMk id="10" creationId="{1E54403F-052F-CCE0-0786-FBCEC42A1290}"/>
          </ac:spMkLst>
        </pc:spChg>
        <pc:spChg chg="add del mod">
          <ac:chgData name="Nguyen Bich Ngoc" userId="66b5d03f9f54eb73" providerId="LiveId" clId="{8ADC498B-4111-4D8B-A2BC-FECF66916645}" dt="2024-11-23T15:31:09.873" v="2839" actId="6264"/>
          <ac:spMkLst>
            <pc:docMk/>
            <pc:sldMk cId="4287674852" sldId="721"/>
            <ac:spMk id="11" creationId="{737B3B28-BE63-3484-DC43-A245D641C76D}"/>
          </ac:spMkLst>
        </pc:spChg>
        <pc:spChg chg="add del mod ord">
          <ac:chgData name="Nguyen Bich Ngoc" userId="66b5d03f9f54eb73" providerId="LiveId" clId="{8ADC498B-4111-4D8B-A2BC-FECF66916645}" dt="2024-11-23T15:31:09.873" v="2839" actId="6264"/>
          <ac:spMkLst>
            <pc:docMk/>
            <pc:sldMk cId="4287674852" sldId="721"/>
            <ac:spMk id="12" creationId="{37C7C76C-40E6-991D-DEA3-D411403C59D8}"/>
          </ac:spMkLst>
        </pc:spChg>
      </pc:sldChg>
      <pc:sldChg chg="addSp delSp modSp mod modShow chgLayout">
        <pc:chgData name="Nguyen Bich Ngoc" userId="66b5d03f9f54eb73" providerId="LiveId" clId="{8ADC498B-4111-4D8B-A2BC-FECF66916645}" dt="2024-11-29T22:09:49.361" v="10107" actId="729"/>
        <pc:sldMkLst>
          <pc:docMk/>
          <pc:sldMk cId="3486512576" sldId="722"/>
        </pc:sldMkLst>
        <pc:spChg chg="mod ord">
          <ac:chgData name="Nguyen Bich Ngoc" userId="66b5d03f9f54eb73" providerId="LiveId" clId="{8ADC498B-4111-4D8B-A2BC-FECF66916645}" dt="2024-11-23T15:31:09.873" v="2839" actId="6264"/>
          <ac:spMkLst>
            <pc:docMk/>
            <pc:sldMk cId="3486512576" sldId="722"/>
            <ac:spMk id="2" creationId="{AF0A1D5E-8F3E-0A81-A504-6A5764096FDC}"/>
          </ac:spMkLst>
        </pc:spChg>
        <pc:spChg chg="mod ord">
          <ac:chgData name="Nguyen Bich Ngoc" userId="66b5d03f9f54eb73" providerId="LiveId" clId="{8ADC498B-4111-4D8B-A2BC-FECF66916645}" dt="2024-11-23T15:31:09.873" v="2839" actId="6264"/>
          <ac:spMkLst>
            <pc:docMk/>
            <pc:sldMk cId="3486512576" sldId="722"/>
            <ac:spMk id="3" creationId="{56DC00DC-6E08-A5A2-36CB-CE9E00E6E1E2}"/>
          </ac:spMkLst>
        </pc:spChg>
        <pc:spChg chg="mod ord">
          <ac:chgData name="Nguyen Bich Ngoc" userId="66b5d03f9f54eb73" providerId="LiveId" clId="{8ADC498B-4111-4D8B-A2BC-FECF66916645}" dt="2024-11-23T15:31:09.873" v="2839" actId="6264"/>
          <ac:spMkLst>
            <pc:docMk/>
            <pc:sldMk cId="3486512576" sldId="722"/>
            <ac:spMk id="4" creationId="{D7056A0A-6271-ED58-3B7A-E855F6CB2B49}"/>
          </ac:spMkLst>
        </pc:spChg>
        <pc:spChg chg="mod ord">
          <ac:chgData name="Nguyen Bich Ngoc" userId="66b5d03f9f54eb73" providerId="LiveId" clId="{8ADC498B-4111-4D8B-A2BC-FECF66916645}" dt="2024-11-23T15:31:09.873" v="2839" actId="6264"/>
          <ac:spMkLst>
            <pc:docMk/>
            <pc:sldMk cId="3486512576" sldId="722"/>
            <ac:spMk id="5" creationId="{32D059FE-B7BD-46C8-0369-119576496201}"/>
          </ac:spMkLst>
        </pc:spChg>
        <pc:spChg chg="mod ord">
          <ac:chgData name="Nguyen Bich Ngoc" userId="66b5d03f9f54eb73" providerId="LiveId" clId="{8ADC498B-4111-4D8B-A2BC-FECF66916645}" dt="2024-11-23T15:31:09.873" v="2839" actId="6264"/>
          <ac:spMkLst>
            <pc:docMk/>
            <pc:sldMk cId="3486512576" sldId="722"/>
            <ac:spMk id="6" creationId="{17A30068-5EA2-2FCC-65CE-DAB91DC93667}"/>
          </ac:spMkLst>
        </pc:spChg>
        <pc:spChg chg="add del mod">
          <ac:chgData name="Nguyen Bich Ngoc" userId="66b5d03f9f54eb73" providerId="LiveId" clId="{8ADC498B-4111-4D8B-A2BC-FECF66916645}" dt="2024-11-23T15:31:09.873" v="2839" actId="6264"/>
          <ac:spMkLst>
            <pc:docMk/>
            <pc:sldMk cId="3486512576" sldId="722"/>
            <ac:spMk id="8" creationId="{1487FD9D-382F-3DC3-AE79-51A8EEB6F289}"/>
          </ac:spMkLst>
        </pc:spChg>
        <pc:spChg chg="add del mod">
          <ac:chgData name="Nguyen Bich Ngoc" userId="66b5d03f9f54eb73" providerId="LiveId" clId="{8ADC498B-4111-4D8B-A2BC-FECF66916645}" dt="2024-11-23T15:31:09.873" v="2839" actId="6264"/>
          <ac:spMkLst>
            <pc:docMk/>
            <pc:sldMk cId="3486512576" sldId="722"/>
            <ac:spMk id="9" creationId="{D2868629-3560-2D73-B887-2ED9E4972DB7}"/>
          </ac:spMkLst>
        </pc:spChg>
        <pc:spChg chg="add del mod">
          <ac:chgData name="Nguyen Bich Ngoc" userId="66b5d03f9f54eb73" providerId="LiveId" clId="{8ADC498B-4111-4D8B-A2BC-FECF66916645}" dt="2024-11-23T15:31:09.873" v="2839" actId="6264"/>
          <ac:spMkLst>
            <pc:docMk/>
            <pc:sldMk cId="3486512576" sldId="722"/>
            <ac:spMk id="10" creationId="{A59249C1-9B07-5C35-F5C3-EA229B2F2D4F}"/>
          </ac:spMkLst>
        </pc:spChg>
        <pc:spChg chg="add del mod">
          <ac:chgData name="Nguyen Bich Ngoc" userId="66b5d03f9f54eb73" providerId="LiveId" clId="{8ADC498B-4111-4D8B-A2BC-FECF66916645}" dt="2024-11-23T15:31:09.873" v="2839" actId="6264"/>
          <ac:spMkLst>
            <pc:docMk/>
            <pc:sldMk cId="3486512576" sldId="722"/>
            <ac:spMk id="11" creationId="{D53AD0DD-444F-2C3F-B955-FC44480AD9B4}"/>
          </ac:spMkLst>
        </pc:spChg>
        <pc:spChg chg="add del mod">
          <ac:chgData name="Nguyen Bich Ngoc" userId="66b5d03f9f54eb73" providerId="LiveId" clId="{8ADC498B-4111-4D8B-A2BC-FECF66916645}" dt="2024-11-23T15:31:09.873" v="2839" actId="6264"/>
          <ac:spMkLst>
            <pc:docMk/>
            <pc:sldMk cId="3486512576" sldId="722"/>
            <ac:spMk id="12" creationId="{0CF622F2-E907-524F-4DC0-3559A9B2AFF8}"/>
          </ac:spMkLst>
        </pc:spChg>
      </pc:sldChg>
      <pc:sldChg chg="addSp delSp modSp mod modShow chgLayout">
        <pc:chgData name="Nguyen Bich Ngoc" userId="66b5d03f9f54eb73" providerId="LiveId" clId="{8ADC498B-4111-4D8B-A2BC-FECF66916645}" dt="2024-11-29T22:09:38.602" v="10106" actId="729"/>
        <pc:sldMkLst>
          <pc:docMk/>
          <pc:sldMk cId="1389795119" sldId="723"/>
        </pc:sldMkLst>
        <pc:spChg chg="mod ord">
          <ac:chgData name="Nguyen Bich Ngoc" userId="66b5d03f9f54eb73" providerId="LiveId" clId="{8ADC498B-4111-4D8B-A2BC-FECF66916645}" dt="2024-11-23T15:31:09.873" v="2839" actId="6264"/>
          <ac:spMkLst>
            <pc:docMk/>
            <pc:sldMk cId="1389795119" sldId="723"/>
            <ac:spMk id="2" creationId="{F3C9EC30-4DE8-7C69-D42F-82BF3E3EC416}"/>
          </ac:spMkLst>
        </pc:spChg>
        <pc:spChg chg="mod ord">
          <ac:chgData name="Nguyen Bich Ngoc" userId="66b5d03f9f54eb73" providerId="LiveId" clId="{8ADC498B-4111-4D8B-A2BC-FECF66916645}" dt="2024-11-23T15:31:09.873" v="2839" actId="6264"/>
          <ac:spMkLst>
            <pc:docMk/>
            <pc:sldMk cId="1389795119" sldId="723"/>
            <ac:spMk id="3" creationId="{5E58EB0A-42B9-DBBA-6E37-E36C89372B47}"/>
          </ac:spMkLst>
        </pc:spChg>
        <pc:spChg chg="mod ord">
          <ac:chgData name="Nguyen Bich Ngoc" userId="66b5d03f9f54eb73" providerId="LiveId" clId="{8ADC498B-4111-4D8B-A2BC-FECF66916645}" dt="2024-11-23T15:31:09.873" v="2839" actId="6264"/>
          <ac:spMkLst>
            <pc:docMk/>
            <pc:sldMk cId="1389795119" sldId="723"/>
            <ac:spMk id="4" creationId="{D275FF00-7BF8-F544-15AF-883428CA021C}"/>
          </ac:spMkLst>
        </pc:spChg>
        <pc:spChg chg="mod ord">
          <ac:chgData name="Nguyen Bich Ngoc" userId="66b5d03f9f54eb73" providerId="LiveId" clId="{8ADC498B-4111-4D8B-A2BC-FECF66916645}" dt="2024-11-23T15:31:09.873" v="2839" actId="6264"/>
          <ac:spMkLst>
            <pc:docMk/>
            <pc:sldMk cId="1389795119" sldId="723"/>
            <ac:spMk id="5" creationId="{585AB550-DCD1-7321-CC9A-EE9001ED43CF}"/>
          </ac:spMkLst>
        </pc:spChg>
        <pc:spChg chg="add del mod">
          <ac:chgData name="Nguyen Bich Ngoc" userId="66b5d03f9f54eb73" providerId="LiveId" clId="{8ADC498B-4111-4D8B-A2BC-FECF66916645}" dt="2024-11-23T15:31:09.873" v="2839" actId="6264"/>
          <ac:spMkLst>
            <pc:docMk/>
            <pc:sldMk cId="1389795119" sldId="723"/>
            <ac:spMk id="8" creationId="{D485849D-1B82-9209-E75E-A5087F00A275}"/>
          </ac:spMkLst>
        </pc:spChg>
        <pc:spChg chg="add del mod">
          <ac:chgData name="Nguyen Bich Ngoc" userId="66b5d03f9f54eb73" providerId="LiveId" clId="{8ADC498B-4111-4D8B-A2BC-FECF66916645}" dt="2024-11-23T15:31:09.873" v="2839" actId="6264"/>
          <ac:spMkLst>
            <pc:docMk/>
            <pc:sldMk cId="1389795119" sldId="723"/>
            <ac:spMk id="9" creationId="{911CA266-0A9F-3C9C-7473-278315FA2484}"/>
          </ac:spMkLst>
        </pc:spChg>
        <pc:spChg chg="add del mod">
          <ac:chgData name="Nguyen Bich Ngoc" userId="66b5d03f9f54eb73" providerId="LiveId" clId="{8ADC498B-4111-4D8B-A2BC-FECF66916645}" dt="2024-11-23T15:31:09.873" v="2839" actId="6264"/>
          <ac:spMkLst>
            <pc:docMk/>
            <pc:sldMk cId="1389795119" sldId="723"/>
            <ac:spMk id="10" creationId="{6C481A08-7492-1C55-5256-A839E9E6FE55}"/>
          </ac:spMkLst>
        </pc:spChg>
        <pc:spChg chg="add del mod">
          <ac:chgData name="Nguyen Bich Ngoc" userId="66b5d03f9f54eb73" providerId="LiveId" clId="{8ADC498B-4111-4D8B-A2BC-FECF66916645}" dt="2024-11-23T15:31:09.873" v="2839" actId="6264"/>
          <ac:spMkLst>
            <pc:docMk/>
            <pc:sldMk cId="1389795119" sldId="723"/>
            <ac:spMk id="11" creationId="{537EDD83-8625-0B88-4888-F35C23F4323E}"/>
          </ac:spMkLst>
        </pc:spChg>
        <pc:spChg chg="add del mod ord">
          <ac:chgData name="Nguyen Bich Ngoc" userId="66b5d03f9f54eb73" providerId="LiveId" clId="{8ADC498B-4111-4D8B-A2BC-FECF66916645}" dt="2024-11-23T15:31:09.873" v="2839" actId="6264"/>
          <ac:spMkLst>
            <pc:docMk/>
            <pc:sldMk cId="1389795119" sldId="723"/>
            <ac:spMk id="12" creationId="{11D0C3B8-2316-1C36-B97E-7BDA59DC3F30}"/>
          </ac:spMkLst>
        </pc:spChg>
      </pc:sldChg>
      <pc:sldChg chg="addSp delSp modSp mod modShow chgLayout">
        <pc:chgData name="Nguyen Bich Ngoc" userId="66b5d03f9f54eb73" providerId="LiveId" clId="{8ADC498B-4111-4D8B-A2BC-FECF66916645}" dt="2024-11-29T23:46:30.694" v="11345" actId="20577"/>
        <pc:sldMkLst>
          <pc:docMk/>
          <pc:sldMk cId="2335830479" sldId="724"/>
        </pc:sldMkLst>
        <pc:spChg chg="mod ord">
          <ac:chgData name="Nguyen Bich Ngoc" userId="66b5d03f9f54eb73" providerId="LiveId" clId="{8ADC498B-4111-4D8B-A2BC-FECF66916645}" dt="2024-11-23T15:31:09.873" v="2839" actId="6264"/>
          <ac:spMkLst>
            <pc:docMk/>
            <pc:sldMk cId="2335830479" sldId="724"/>
            <ac:spMk id="2" creationId="{9D36CD29-743D-6E3A-93BA-05E7A3CAAA44}"/>
          </ac:spMkLst>
        </pc:spChg>
        <pc:spChg chg="mod ord">
          <ac:chgData name="Nguyen Bich Ngoc" userId="66b5d03f9f54eb73" providerId="LiveId" clId="{8ADC498B-4111-4D8B-A2BC-FECF66916645}" dt="2024-11-23T15:31:09.873" v="2839" actId="6264"/>
          <ac:spMkLst>
            <pc:docMk/>
            <pc:sldMk cId="2335830479" sldId="724"/>
            <ac:spMk id="3" creationId="{427361D5-D9A4-35DD-0CCB-50579729A6BE}"/>
          </ac:spMkLst>
        </pc:spChg>
        <pc:spChg chg="mod ord">
          <ac:chgData name="Nguyen Bich Ngoc" userId="66b5d03f9f54eb73" providerId="LiveId" clId="{8ADC498B-4111-4D8B-A2BC-FECF66916645}" dt="2024-11-23T15:31:09.873" v="2839" actId="6264"/>
          <ac:spMkLst>
            <pc:docMk/>
            <pc:sldMk cId="2335830479" sldId="724"/>
            <ac:spMk id="4" creationId="{ADD9C1FD-1E65-64F2-2CA5-9F20BEC8FFA9}"/>
          </ac:spMkLst>
        </pc:spChg>
        <pc:spChg chg="mod ord">
          <ac:chgData name="Nguyen Bich Ngoc" userId="66b5d03f9f54eb73" providerId="LiveId" clId="{8ADC498B-4111-4D8B-A2BC-FECF66916645}" dt="2024-11-23T15:31:09.873" v="2839" actId="6264"/>
          <ac:spMkLst>
            <pc:docMk/>
            <pc:sldMk cId="2335830479" sldId="724"/>
            <ac:spMk id="5" creationId="{B3A93CA6-0A65-572A-8351-FF4303472CBF}"/>
          </ac:spMkLst>
        </pc:spChg>
        <pc:spChg chg="mod">
          <ac:chgData name="Nguyen Bich Ngoc" userId="66b5d03f9f54eb73" providerId="LiveId" clId="{8ADC498B-4111-4D8B-A2BC-FECF66916645}" dt="2024-11-29T23:46:30.694" v="11345" actId="20577"/>
          <ac:spMkLst>
            <pc:docMk/>
            <pc:sldMk cId="2335830479" sldId="724"/>
            <ac:spMk id="6" creationId="{894F607C-FC41-C21D-6F91-FBD43BAB352C}"/>
          </ac:spMkLst>
        </pc:spChg>
        <pc:spChg chg="add del mod">
          <ac:chgData name="Nguyen Bich Ngoc" userId="66b5d03f9f54eb73" providerId="LiveId" clId="{8ADC498B-4111-4D8B-A2BC-FECF66916645}" dt="2024-11-23T15:31:09.873" v="2839" actId="6264"/>
          <ac:spMkLst>
            <pc:docMk/>
            <pc:sldMk cId="2335830479" sldId="724"/>
            <ac:spMk id="7" creationId="{EB168C57-E1C1-833A-E990-B37368E13F5E}"/>
          </ac:spMkLst>
        </pc:spChg>
        <pc:spChg chg="add del mod">
          <ac:chgData name="Nguyen Bich Ngoc" userId="66b5d03f9f54eb73" providerId="LiveId" clId="{8ADC498B-4111-4D8B-A2BC-FECF66916645}" dt="2024-11-23T15:31:09.873" v="2839" actId="6264"/>
          <ac:spMkLst>
            <pc:docMk/>
            <pc:sldMk cId="2335830479" sldId="724"/>
            <ac:spMk id="8" creationId="{89DEF7C0-A32D-C29C-081F-8181CAB482A1}"/>
          </ac:spMkLst>
        </pc:spChg>
        <pc:spChg chg="add del mod">
          <ac:chgData name="Nguyen Bich Ngoc" userId="66b5d03f9f54eb73" providerId="LiveId" clId="{8ADC498B-4111-4D8B-A2BC-FECF66916645}" dt="2024-11-23T15:31:09.873" v="2839" actId="6264"/>
          <ac:spMkLst>
            <pc:docMk/>
            <pc:sldMk cId="2335830479" sldId="724"/>
            <ac:spMk id="10" creationId="{AD64A1A3-8C3D-9A05-3489-96C4ED0C708F}"/>
          </ac:spMkLst>
        </pc:spChg>
        <pc:spChg chg="add del mod">
          <ac:chgData name="Nguyen Bich Ngoc" userId="66b5d03f9f54eb73" providerId="LiveId" clId="{8ADC498B-4111-4D8B-A2BC-FECF66916645}" dt="2024-11-23T15:31:09.873" v="2839" actId="6264"/>
          <ac:spMkLst>
            <pc:docMk/>
            <pc:sldMk cId="2335830479" sldId="724"/>
            <ac:spMk id="11" creationId="{06365094-4D78-ACF6-31A7-15620126E7FB}"/>
          </ac:spMkLst>
        </pc:spChg>
        <pc:spChg chg="add del mod ord">
          <ac:chgData name="Nguyen Bich Ngoc" userId="66b5d03f9f54eb73" providerId="LiveId" clId="{8ADC498B-4111-4D8B-A2BC-FECF66916645}" dt="2024-11-23T15:31:09.873" v="2839" actId="6264"/>
          <ac:spMkLst>
            <pc:docMk/>
            <pc:sldMk cId="2335830479" sldId="724"/>
            <ac:spMk id="12" creationId="{4C7A4EA2-8CC6-33D2-F2BA-09E57073700C}"/>
          </ac:spMkLst>
        </pc:spChg>
      </pc:sldChg>
      <pc:sldChg chg="addSp delSp modSp mod modShow chgLayout">
        <pc:chgData name="Nguyen Bich Ngoc" userId="66b5d03f9f54eb73" providerId="LiveId" clId="{8ADC498B-4111-4D8B-A2BC-FECF66916645}" dt="2024-11-29T23:46:48.553" v="11347"/>
        <pc:sldMkLst>
          <pc:docMk/>
          <pc:sldMk cId="3158669120" sldId="725"/>
        </pc:sldMkLst>
        <pc:spChg chg="mod ord">
          <ac:chgData name="Nguyen Bich Ngoc" userId="66b5d03f9f54eb73" providerId="LiveId" clId="{8ADC498B-4111-4D8B-A2BC-FECF66916645}" dt="2024-11-23T15:31:09.873" v="2839" actId="6264"/>
          <ac:spMkLst>
            <pc:docMk/>
            <pc:sldMk cId="3158669120" sldId="725"/>
            <ac:spMk id="2" creationId="{9D36CD29-743D-6E3A-93BA-05E7A3CAAA44}"/>
          </ac:spMkLst>
        </pc:spChg>
        <pc:spChg chg="mod ord">
          <ac:chgData name="Nguyen Bich Ngoc" userId="66b5d03f9f54eb73" providerId="LiveId" clId="{8ADC498B-4111-4D8B-A2BC-FECF66916645}" dt="2024-11-23T15:31:09.873" v="2839" actId="6264"/>
          <ac:spMkLst>
            <pc:docMk/>
            <pc:sldMk cId="3158669120" sldId="725"/>
            <ac:spMk id="3" creationId="{FDD26E3A-9322-E3B1-CA8B-22055CBD3C6B}"/>
          </ac:spMkLst>
        </pc:spChg>
        <pc:spChg chg="mod ord">
          <ac:chgData name="Nguyen Bich Ngoc" userId="66b5d03f9f54eb73" providerId="LiveId" clId="{8ADC498B-4111-4D8B-A2BC-FECF66916645}" dt="2024-11-23T15:31:09.873" v="2839" actId="6264"/>
          <ac:spMkLst>
            <pc:docMk/>
            <pc:sldMk cId="3158669120" sldId="725"/>
            <ac:spMk id="4" creationId="{ADD9C1FD-1E65-64F2-2CA5-9F20BEC8FFA9}"/>
          </ac:spMkLst>
        </pc:spChg>
        <pc:spChg chg="mod ord">
          <ac:chgData name="Nguyen Bich Ngoc" userId="66b5d03f9f54eb73" providerId="LiveId" clId="{8ADC498B-4111-4D8B-A2BC-FECF66916645}" dt="2024-11-23T15:31:09.873" v="2839" actId="6264"/>
          <ac:spMkLst>
            <pc:docMk/>
            <pc:sldMk cId="3158669120" sldId="725"/>
            <ac:spMk id="5" creationId="{B3A93CA6-0A65-572A-8351-FF4303472CBF}"/>
          </ac:spMkLst>
        </pc:spChg>
        <pc:spChg chg="del">
          <ac:chgData name="Nguyen Bich Ngoc" userId="66b5d03f9f54eb73" providerId="LiveId" clId="{8ADC498B-4111-4D8B-A2BC-FECF66916645}" dt="2024-11-29T23:46:48.125" v="11346" actId="478"/>
          <ac:spMkLst>
            <pc:docMk/>
            <pc:sldMk cId="3158669120" sldId="725"/>
            <ac:spMk id="6" creationId="{894F607C-FC41-C21D-6F91-FBD43BAB352C}"/>
          </ac:spMkLst>
        </pc:spChg>
        <pc:spChg chg="add mod">
          <ac:chgData name="Nguyen Bich Ngoc" userId="66b5d03f9f54eb73" providerId="LiveId" clId="{8ADC498B-4111-4D8B-A2BC-FECF66916645}" dt="2024-11-29T23:46:48.553" v="11347"/>
          <ac:spMkLst>
            <pc:docMk/>
            <pc:sldMk cId="3158669120" sldId="725"/>
            <ac:spMk id="8" creationId="{42B0FBD9-585E-2B26-5B88-7FB368464175}"/>
          </ac:spMkLst>
        </pc:spChg>
        <pc:spChg chg="add del mod">
          <ac:chgData name="Nguyen Bich Ngoc" userId="66b5d03f9f54eb73" providerId="LiveId" clId="{8ADC498B-4111-4D8B-A2BC-FECF66916645}" dt="2024-11-23T15:31:09.873" v="2839" actId="6264"/>
          <ac:spMkLst>
            <pc:docMk/>
            <pc:sldMk cId="3158669120" sldId="725"/>
            <ac:spMk id="8" creationId="{588B049E-F6E0-2582-3866-BF8E3669902B}"/>
          </ac:spMkLst>
        </pc:spChg>
        <pc:spChg chg="add del mod">
          <ac:chgData name="Nguyen Bich Ngoc" userId="66b5d03f9f54eb73" providerId="LiveId" clId="{8ADC498B-4111-4D8B-A2BC-FECF66916645}" dt="2024-11-23T15:31:09.873" v="2839" actId="6264"/>
          <ac:spMkLst>
            <pc:docMk/>
            <pc:sldMk cId="3158669120" sldId="725"/>
            <ac:spMk id="10" creationId="{B46B3CC0-9290-E878-5853-2C08B25DFB6A}"/>
          </ac:spMkLst>
        </pc:spChg>
        <pc:spChg chg="add del mod">
          <ac:chgData name="Nguyen Bich Ngoc" userId="66b5d03f9f54eb73" providerId="LiveId" clId="{8ADC498B-4111-4D8B-A2BC-FECF66916645}" dt="2024-11-23T15:31:09.873" v="2839" actId="6264"/>
          <ac:spMkLst>
            <pc:docMk/>
            <pc:sldMk cId="3158669120" sldId="725"/>
            <ac:spMk id="11" creationId="{80C30026-ACFC-744D-5F4E-222976BCBC71}"/>
          </ac:spMkLst>
        </pc:spChg>
        <pc:spChg chg="add del mod">
          <ac:chgData name="Nguyen Bich Ngoc" userId="66b5d03f9f54eb73" providerId="LiveId" clId="{8ADC498B-4111-4D8B-A2BC-FECF66916645}" dt="2024-11-23T15:31:09.873" v="2839" actId="6264"/>
          <ac:spMkLst>
            <pc:docMk/>
            <pc:sldMk cId="3158669120" sldId="725"/>
            <ac:spMk id="12" creationId="{8EFA8D62-469E-4F91-BC0B-09FEE9CB6A4D}"/>
          </ac:spMkLst>
        </pc:spChg>
        <pc:spChg chg="add del mod ord">
          <ac:chgData name="Nguyen Bich Ngoc" userId="66b5d03f9f54eb73" providerId="LiveId" clId="{8ADC498B-4111-4D8B-A2BC-FECF66916645}" dt="2024-11-23T15:31:09.873" v="2839" actId="6264"/>
          <ac:spMkLst>
            <pc:docMk/>
            <pc:sldMk cId="3158669120" sldId="725"/>
            <ac:spMk id="13" creationId="{348F719B-1CAF-1353-1AE6-818217BFFF2A}"/>
          </ac:spMkLst>
        </pc:spChg>
      </pc:sldChg>
      <pc:sldChg chg="addSp delSp modSp del mod modShow chgLayout">
        <pc:chgData name="Nguyen Bich Ngoc" userId="66b5d03f9f54eb73" providerId="LiveId" clId="{8ADC498B-4111-4D8B-A2BC-FECF66916645}" dt="2024-11-29T23:03:26.885" v="10131" actId="47"/>
        <pc:sldMkLst>
          <pc:docMk/>
          <pc:sldMk cId="1551372863" sldId="726"/>
        </pc:sldMkLst>
        <pc:spChg chg="mod ord">
          <ac:chgData name="Nguyen Bich Ngoc" userId="66b5d03f9f54eb73" providerId="LiveId" clId="{8ADC498B-4111-4D8B-A2BC-FECF66916645}" dt="2024-11-23T15:31:09.873" v="2839" actId="6264"/>
          <ac:spMkLst>
            <pc:docMk/>
            <pc:sldMk cId="1551372863" sldId="726"/>
            <ac:spMk id="2" creationId="{80738B5F-C854-DC29-727C-B8286B096D8E}"/>
          </ac:spMkLst>
        </pc:spChg>
        <pc:spChg chg="mod ord">
          <ac:chgData name="Nguyen Bich Ngoc" userId="66b5d03f9f54eb73" providerId="LiveId" clId="{8ADC498B-4111-4D8B-A2BC-FECF66916645}" dt="2024-11-23T15:31:09.873" v="2839" actId="6264"/>
          <ac:spMkLst>
            <pc:docMk/>
            <pc:sldMk cId="1551372863" sldId="726"/>
            <ac:spMk id="3" creationId="{D34543EC-643F-B5F2-36E0-DF1E506D6B0F}"/>
          </ac:spMkLst>
        </pc:spChg>
        <pc:spChg chg="mod ord">
          <ac:chgData name="Nguyen Bich Ngoc" userId="66b5d03f9f54eb73" providerId="LiveId" clId="{8ADC498B-4111-4D8B-A2BC-FECF66916645}" dt="2024-11-23T15:31:09.873" v="2839" actId="6264"/>
          <ac:spMkLst>
            <pc:docMk/>
            <pc:sldMk cId="1551372863" sldId="726"/>
            <ac:spMk id="4" creationId="{301322BA-69FD-D35A-1FA5-667B3F0B5B16}"/>
          </ac:spMkLst>
        </pc:spChg>
        <pc:spChg chg="mod ord">
          <ac:chgData name="Nguyen Bich Ngoc" userId="66b5d03f9f54eb73" providerId="LiveId" clId="{8ADC498B-4111-4D8B-A2BC-FECF66916645}" dt="2024-11-23T15:31:09.873" v="2839" actId="6264"/>
          <ac:spMkLst>
            <pc:docMk/>
            <pc:sldMk cId="1551372863" sldId="726"/>
            <ac:spMk id="5" creationId="{202C8DEA-003C-1924-3068-221461EF9BC6}"/>
          </ac:spMkLst>
        </pc:spChg>
        <pc:spChg chg="add del mod">
          <ac:chgData name="Nguyen Bich Ngoc" userId="66b5d03f9f54eb73" providerId="LiveId" clId="{8ADC498B-4111-4D8B-A2BC-FECF66916645}" dt="2024-11-23T15:31:09.873" v="2839" actId="6264"/>
          <ac:spMkLst>
            <pc:docMk/>
            <pc:sldMk cId="1551372863" sldId="726"/>
            <ac:spMk id="6" creationId="{E285322B-4125-1949-B3CE-A9FB51025B11}"/>
          </ac:spMkLst>
        </pc:spChg>
        <pc:spChg chg="add del mod">
          <ac:chgData name="Nguyen Bich Ngoc" userId="66b5d03f9f54eb73" providerId="LiveId" clId="{8ADC498B-4111-4D8B-A2BC-FECF66916645}" dt="2024-11-23T15:31:09.873" v="2839" actId="6264"/>
          <ac:spMkLst>
            <pc:docMk/>
            <pc:sldMk cId="1551372863" sldId="726"/>
            <ac:spMk id="7" creationId="{1F3B869A-E4F6-C0E9-80CA-1AB30B542229}"/>
          </ac:spMkLst>
        </pc:spChg>
        <pc:spChg chg="add del mod">
          <ac:chgData name="Nguyen Bich Ngoc" userId="66b5d03f9f54eb73" providerId="LiveId" clId="{8ADC498B-4111-4D8B-A2BC-FECF66916645}" dt="2024-11-23T15:31:09.873" v="2839" actId="6264"/>
          <ac:spMkLst>
            <pc:docMk/>
            <pc:sldMk cId="1551372863" sldId="726"/>
            <ac:spMk id="8" creationId="{B41E3C76-0866-E33F-FFB5-4801329E010C}"/>
          </ac:spMkLst>
        </pc:spChg>
        <pc:spChg chg="add del mod">
          <ac:chgData name="Nguyen Bich Ngoc" userId="66b5d03f9f54eb73" providerId="LiveId" clId="{8ADC498B-4111-4D8B-A2BC-FECF66916645}" dt="2024-11-23T15:31:09.873" v="2839" actId="6264"/>
          <ac:spMkLst>
            <pc:docMk/>
            <pc:sldMk cId="1551372863" sldId="726"/>
            <ac:spMk id="10" creationId="{C526648F-23FF-5EF0-A8A9-C9DEE79C7661}"/>
          </ac:spMkLst>
        </pc:spChg>
        <pc:spChg chg="add del mod">
          <ac:chgData name="Nguyen Bich Ngoc" userId="66b5d03f9f54eb73" providerId="LiveId" clId="{8ADC498B-4111-4D8B-A2BC-FECF66916645}" dt="2024-11-23T15:31:09.873" v="2839" actId="6264"/>
          <ac:spMkLst>
            <pc:docMk/>
            <pc:sldMk cId="1551372863" sldId="726"/>
            <ac:spMk id="11" creationId="{C3768315-B805-FDEC-F3CB-44C7B48E8349}"/>
          </ac:spMkLst>
        </pc:spChg>
        <pc:picChg chg="mod ord">
          <ac:chgData name="Nguyen Bich Ngoc" userId="66b5d03f9f54eb73" providerId="LiveId" clId="{8ADC498B-4111-4D8B-A2BC-FECF66916645}" dt="2024-11-23T15:31:09.873" v="2839" actId="6264"/>
          <ac:picMkLst>
            <pc:docMk/>
            <pc:sldMk cId="1551372863" sldId="726"/>
            <ac:picMk id="9" creationId="{FEAE9468-998D-C0E0-281C-1A08739ECBFA}"/>
          </ac:picMkLst>
        </pc:picChg>
      </pc:sldChg>
      <pc:sldChg chg="addSp delSp modSp del mod modShow chgLayout">
        <pc:chgData name="Nguyen Bich Ngoc" userId="66b5d03f9f54eb73" providerId="LiveId" clId="{8ADC498B-4111-4D8B-A2BC-FECF66916645}" dt="2024-11-29T23:03:24.284" v="10130" actId="47"/>
        <pc:sldMkLst>
          <pc:docMk/>
          <pc:sldMk cId="3145472288" sldId="727"/>
        </pc:sldMkLst>
        <pc:spChg chg="mod ord">
          <ac:chgData name="Nguyen Bich Ngoc" userId="66b5d03f9f54eb73" providerId="LiveId" clId="{8ADC498B-4111-4D8B-A2BC-FECF66916645}" dt="2024-11-23T15:31:09.873" v="2839" actId="6264"/>
          <ac:spMkLst>
            <pc:docMk/>
            <pc:sldMk cId="3145472288" sldId="727"/>
            <ac:spMk id="2" creationId="{B8A95721-7990-4F49-26DC-AD58C725382C}"/>
          </ac:spMkLst>
        </pc:spChg>
        <pc:spChg chg="add del mod">
          <ac:chgData name="Nguyen Bich Ngoc" userId="66b5d03f9f54eb73" providerId="LiveId" clId="{8ADC498B-4111-4D8B-A2BC-FECF66916645}" dt="2024-11-23T15:31:09.873" v="2839" actId="6264"/>
          <ac:spMkLst>
            <pc:docMk/>
            <pc:sldMk cId="3145472288" sldId="727"/>
            <ac:spMk id="3" creationId="{FF9B0DCA-B4C1-73B5-E10B-FC02C53E24D2}"/>
          </ac:spMkLst>
        </pc:spChg>
        <pc:spChg chg="mod ord">
          <ac:chgData name="Nguyen Bich Ngoc" userId="66b5d03f9f54eb73" providerId="LiveId" clId="{8ADC498B-4111-4D8B-A2BC-FECF66916645}" dt="2024-11-23T15:31:09.873" v="2839" actId="6264"/>
          <ac:spMkLst>
            <pc:docMk/>
            <pc:sldMk cId="3145472288" sldId="727"/>
            <ac:spMk id="4" creationId="{301322BA-69FD-D35A-1FA5-667B3F0B5B16}"/>
          </ac:spMkLst>
        </pc:spChg>
        <pc:spChg chg="mod ord">
          <ac:chgData name="Nguyen Bich Ngoc" userId="66b5d03f9f54eb73" providerId="LiveId" clId="{8ADC498B-4111-4D8B-A2BC-FECF66916645}" dt="2024-11-23T15:31:09.873" v="2839" actId="6264"/>
          <ac:spMkLst>
            <pc:docMk/>
            <pc:sldMk cId="3145472288" sldId="727"/>
            <ac:spMk id="5" creationId="{202C8DEA-003C-1924-3068-221461EF9BC6}"/>
          </ac:spMkLst>
        </pc:spChg>
        <pc:spChg chg="add">
          <ac:chgData name="Nguyen Bich Ngoc" userId="66b5d03f9f54eb73" providerId="LiveId" clId="{8ADC498B-4111-4D8B-A2BC-FECF66916645}" dt="2024-11-29T23:00:23.327" v="10112"/>
          <ac:spMkLst>
            <pc:docMk/>
            <pc:sldMk cId="3145472288" sldId="727"/>
            <ac:spMk id="6" creationId="{4B290FE6-320B-3CB7-8D4D-9C119795DF92}"/>
          </ac:spMkLst>
        </pc:spChg>
        <pc:spChg chg="add del mod">
          <ac:chgData name="Nguyen Bich Ngoc" userId="66b5d03f9f54eb73" providerId="LiveId" clId="{8ADC498B-4111-4D8B-A2BC-FECF66916645}" dt="2024-11-23T15:31:09.873" v="2839" actId="6264"/>
          <ac:spMkLst>
            <pc:docMk/>
            <pc:sldMk cId="3145472288" sldId="727"/>
            <ac:spMk id="6" creationId="{6F1B1CA3-C30D-19BB-89EE-A182AF0DCF11}"/>
          </ac:spMkLst>
        </pc:spChg>
        <pc:spChg chg="add del mod">
          <ac:chgData name="Nguyen Bich Ngoc" userId="66b5d03f9f54eb73" providerId="LiveId" clId="{8ADC498B-4111-4D8B-A2BC-FECF66916645}" dt="2024-11-23T15:31:09.873" v="2839" actId="6264"/>
          <ac:spMkLst>
            <pc:docMk/>
            <pc:sldMk cId="3145472288" sldId="727"/>
            <ac:spMk id="7" creationId="{DA230FFE-A43D-A25A-8743-799219381BF8}"/>
          </ac:spMkLst>
        </pc:spChg>
        <pc:spChg chg="add del mod">
          <ac:chgData name="Nguyen Bich Ngoc" userId="66b5d03f9f54eb73" providerId="LiveId" clId="{8ADC498B-4111-4D8B-A2BC-FECF66916645}" dt="2024-11-23T15:31:09.873" v="2839" actId="6264"/>
          <ac:spMkLst>
            <pc:docMk/>
            <pc:sldMk cId="3145472288" sldId="727"/>
            <ac:spMk id="8" creationId="{31668E89-1E71-A208-6416-23DB9683B2BF}"/>
          </ac:spMkLst>
        </pc:spChg>
        <pc:spChg chg="mod ord">
          <ac:chgData name="Nguyen Bich Ngoc" userId="66b5d03f9f54eb73" providerId="LiveId" clId="{8ADC498B-4111-4D8B-A2BC-FECF66916645}" dt="2024-11-23T15:31:09.873" v="2839" actId="6264"/>
          <ac:spMkLst>
            <pc:docMk/>
            <pc:sldMk cId="3145472288" sldId="727"/>
            <ac:spMk id="10" creationId="{08FAD047-480D-C9E5-A374-B9AF93E94924}"/>
          </ac:spMkLst>
        </pc:spChg>
        <pc:spChg chg="add del mod">
          <ac:chgData name="Nguyen Bich Ngoc" userId="66b5d03f9f54eb73" providerId="LiveId" clId="{8ADC498B-4111-4D8B-A2BC-FECF66916645}" dt="2024-11-23T15:31:09.873" v="2839" actId="6264"/>
          <ac:spMkLst>
            <pc:docMk/>
            <pc:sldMk cId="3145472288" sldId="727"/>
            <ac:spMk id="12" creationId="{310EBFF1-80B5-095E-9472-337D306C1E9F}"/>
          </ac:spMkLst>
        </pc:spChg>
        <pc:spChg chg="add del mod">
          <ac:chgData name="Nguyen Bich Ngoc" userId="66b5d03f9f54eb73" providerId="LiveId" clId="{8ADC498B-4111-4D8B-A2BC-FECF66916645}" dt="2024-11-29T23:02:05.236" v="10115" actId="478"/>
          <ac:spMkLst>
            <pc:docMk/>
            <pc:sldMk cId="3145472288" sldId="727"/>
            <ac:spMk id="12" creationId="{9E0AE07D-27B0-8F53-0560-D879E42FBEE5}"/>
          </ac:spMkLst>
        </pc:spChg>
        <pc:spChg chg="add">
          <ac:chgData name="Nguyen Bich Ngoc" userId="66b5d03f9f54eb73" providerId="LiveId" clId="{8ADC498B-4111-4D8B-A2BC-FECF66916645}" dt="2024-11-29T23:02:21.430" v="10116"/>
          <ac:spMkLst>
            <pc:docMk/>
            <pc:sldMk cId="3145472288" sldId="727"/>
            <ac:spMk id="13" creationId="{341C0B36-DB0A-261C-5952-147A81D880ED}"/>
          </ac:spMkLst>
        </pc:spChg>
        <pc:picChg chg="add mod">
          <ac:chgData name="Nguyen Bich Ngoc" userId="66b5d03f9f54eb73" providerId="LiveId" clId="{8ADC498B-4111-4D8B-A2BC-FECF66916645}" dt="2024-11-29T23:03:00.937" v="10125" actId="408"/>
          <ac:picMkLst>
            <pc:docMk/>
            <pc:sldMk cId="3145472288" sldId="727"/>
            <ac:picMk id="3" creationId="{2F7788B7-7829-21E9-D70A-8680B2EF4FB1}"/>
          </ac:picMkLst>
        </pc:picChg>
        <pc:picChg chg="add mod">
          <ac:chgData name="Nguyen Bich Ngoc" userId="66b5d03f9f54eb73" providerId="LiveId" clId="{8ADC498B-4111-4D8B-A2BC-FECF66916645}" dt="2024-11-29T23:03:00.937" v="10125" actId="408"/>
          <ac:picMkLst>
            <pc:docMk/>
            <pc:sldMk cId="3145472288" sldId="727"/>
            <ac:picMk id="7" creationId="{836DF60C-099A-0A3C-091C-B0475E39A7CD}"/>
          </ac:picMkLst>
        </pc:picChg>
        <pc:picChg chg="del mod ord">
          <ac:chgData name="Nguyen Bich Ngoc" userId="66b5d03f9f54eb73" providerId="LiveId" clId="{8ADC498B-4111-4D8B-A2BC-FECF66916645}" dt="2024-11-29T23:01:58.646" v="10114" actId="478"/>
          <ac:picMkLst>
            <pc:docMk/>
            <pc:sldMk cId="3145472288" sldId="727"/>
            <ac:picMk id="9" creationId="{FEAE9468-998D-C0E0-281C-1A08739ECBFA}"/>
          </ac:picMkLst>
        </pc:picChg>
        <pc:picChg chg="del">
          <ac:chgData name="Nguyen Bich Ngoc" userId="66b5d03f9f54eb73" providerId="LiveId" clId="{8ADC498B-4111-4D8B-A2BC-FECF66916645}" dt="2024-11-29T23:00:22.138" v="10111" actId="478"/>
          <ac:picMkLst>
            <pc:docMk/>
            <pc:sldMk cId="3145472288" sldId="727"/>
            <ac:picMk id="11" creationId="{7EC6AD41-96CA-E9A9-54FE-63BA522FA378}"/>
          </ac:picMkLst>
        </pc:picChg>
        <pc:picChg chg="add mod">
          <ac:chgData name="Nguyen Bich Ngoc" userId="66b5d03f9f54eb73" providerId="LiveId" clId="{8ADC498B-4111-4D8B-A2BC-FECF66916645}" dt="2024-11-29T23:03:00.937" v="10125" actId="408"/>
          <ac:picMkLst>
            <pc:docMk/>
            <pc:sldMk cId="3145472288" sldId="727"/>
            <ac:picMk id="14" creationId="{60640AAD-C7BE-BB13-3FB8-CC7651AAB14F}"/>
          </ac:picMkLst>
        </pc:picChg>
      </pc:sldChg>
      <pc:sldChg chg="addSp delSp modSp del mod modShow chgLayout">
        <pc:chgData name="Nguyen Bich Ngoc" userId="66b5d03f9f54eb73" providerId="LiveId" clId="{8ADC498B-4111-4D8B-A2BC-FECF66916645}" dt="2024-11-29T23:03:32.500" v="10132" actId="47"/>
        <pc:sldMkLst>
          <pc:docMk/>
          <pc:sldMk cId="2667593329" sldId="728"/>
        </pc:sldMkLst>
        <pc:spChg chg="mod ord">
          <ac:chgData name="Nguyen Bich Ngoc" userId="66b5d03f9f54eb73" providerId="LiveId" clId="{8ADC498B-4111-4D8B-A2BC-FECF66916645}" dt="2024-11-23T15:31:09.873" v="2839" actId="6264"/>
          <ac:spMkLst>
            <pc:docMk/>
            <pc:sldMk cId="2667593329" sldId="728"/>
            <ac:spMk id="2" creationId="{9A96AB95-8641-538B-EF35-C40EDBFE6B3E}"/>
          </ac:spMkLst>
        </pc:spChg>
        <pc:spChg chg="add del mod">
          <ac:chgData name="Nguyen Bich Ngoc" userId="66b5d03f9f54eb73" providerId="LiveId" clId="{8ADC498B-4111-4D8B-A2BC-FECF66916645}" dt="2024-11-23T15:31:09.873" v="2839" actId="6264"/>
          <ac:spMkLst>
            <pc:docMk/>
            <pc:sldMk cId="2667593329" sldId="728"/>
            <ac:spMk id="3" creationId="{CC451200-6D52-1A1D-21F4-6295A88112FF}"/>
          </ac:spMkLst>
        </pc:spChg>
        <pc:spChg chg="mod ord">
          <ac:chgData name="Nguyen Bich Ngoc" userId="66b5d03f9f54eb73" providerId="LiveId" clId="{8ADC498B-4111-4D8B-A2BC-FECF66916645}" dt="2024-11-23T15:31:09.873" v="2839" actId="6264"/>
          <ac:spMkLst>
            <pc:docMk/>
            <pc:sldMk cId="2667593329" sldId="728"/>
            <ac:spMk id="4" creationId="{301322BA-69FD-D35A-1FA5-667B3F0B5B16}"/>
          </ac:spMkLst>
        </pc:spChg>
        <pc:spChg chg="mod ord">
          <ac:chgData name="Nguyen Bich Ngoc" userId="66b5d03f9f54eb73" providerId="LiveId" clId="{8ADC498B-4111-4D8B-A2BC-FECF66916645}" dt="2024-11-23T15:31:09.873" v="2839" actId="6264"/>
          <ac:spMkLst>
            <pc:docMk/>
            <pc:sldMk cId="2667593329" sldId="728"/>
            <ac:spMk id="5" creationId="{202C8DEA-003C-1924-3068-221461EF9BC6}"/>
          </ac:spMkLst>
        </pc:spChg>
        <pc:spChg chg="add del mod">
          <ac:chgData name="Nguyen Bich Ngoc" userId="66b5d03f9f54eb73" providerId="LiveId" clId="{8ADC498B-4111-4D8B-A2BC-FECF66916645}" dt="2024-11-23T15:31:09.873" v="2839" actId="6264"/>
          <ac:spMkLst>
            <pc:docMk/>
            <pc:sldMk cId="2667593329" sldId="728"/>
            <ac:spMk id="6" creationId="{2ACFD352-288A-CC3E-9A09-588054D9E3F2}"/>
          </ac:spMkLst>
        </pc:spChg>
        <pc:spChg chg="add del mod">
          <ac:chgData name="Nguyen Bich Ngoc" userId="66b5d03f9f54eb73" providerId="LiveId" clId="{8ADC498B-4111-4D8B-A2BC-FECF66916645}" dt="2024-11-23T15:31:09.873" v="2839" actId="6264"/>
          <ac:spMkLst>
            <pc:docMk/>
            <pc:sldMk cId="2667593329" sldId="728"/>
            <ac:spMk id="7" creationId="{66422B42-678E-8370-F028-B59976BEDEA7}"/>
          </ac:spMkLst>
        </pc:spChg>
        <pc:spChg chg="add del mod">
          <ac:chgData name="Nguyen Bich Ngoc" userId="66b5d03f9f54eb73" providerId="LiveId" clId="{8ADC498B-4111-4D8B-A2BC-FECF66916645}" dt="2024-11-23T15:31:09.873" v="2839" actId="6264"/>
          <ac:spMkLst>
            <pc:docMk/>
            <pc:sldMk cId="2667593329" sldId="728"/>
            <ac:spMk id="8" creationId="{051F4B63-50EE-DFEE-FD29-7CB9D60D60ED}"/>
          </ac:spMkLst>
        </pc:spChg>
        <pc:spChg chg="mod ord">
          <ac:chgData name="Nguyen Bich Ngoc" userId="66b5d03f9f54eb73" providerId="LiveId" clId="{8ADC498B-4111-4D8B-A2BC-FECF66916645}" dt="2024-11-23T15:31:09.873" v="2839" actId="6264"/>
          <ac:spMkLst>
            <pc:docMk/>
            <pc:sldMk cId="2667593329" sldId="728"/>
            <ac:spMk id="10" creationId="{004C661B-B59A-4F4A-9032-DCB26902AA1B}"/>
          </ac:spMkLst>
        </pc:spChg>
        <pc:spChg chg="add del mod">
          <ac:chgData name="Nguyen Bich Ngoc" userId="66b5d03f9f54eb73" providerId="LiveId" clId="{8ADC498B-4111-4D8B-A2BC-FECF66916645}" dt="2024-11-23T15:31:09.873" v="2839" actId="6264"/>
          <ac:spMkLst>
            <pc:docMk/>
            <pc:sldMk cId="2667593329" sldId="728"/>
            <ac:spMk id="12" creationId="{E47DD209-443A-7D3E-BCB8-C1D8ACA93E5C}"/>
          </ac:spMkLst>
        </pc:spChg>
        <pc:picChg chg="mod ord">
          <ac:chgData name="Nguyen Bich Ngoc" userId="66b5d03f9f54eb73" providerId="LiveId" clId="{8ADC498B-4111-4D8B-A2BC-FECF66916645}" dt="2024-11-23T15:31:09.873" v="2839" actId="6264"/>
          <ac:picMkLst>
            <pc:docMk/>
            <pc:sldMk cId="2667593329" sldId="728"/>
            <ac:picMk id="9" creationId="{FEAE9468-998D-C0E0-281C-1A08739ECBFA}"/>
          </ac:picMkLst>
        </pc:picChg>
      </pc:sldChg>
      <pc:sldChg chg="addSp delSp modSp mod modShow chgLayout">
        <pc:chgData name="Nguyen Bich Ngoc" userId="66b5d03f9f54eb73" providerId="LiveId" clId="{8ADC498B-4111-4D8B-A2BC-FECF66916645}" dt="2024-11-29T23:04:32.344" v="10140" actId="478"/>
        <pc:sldMkLst>
          <pc:docMk/>
          <pc:sldMk cId="1732109004" sldId="729"/>
        </pc:sldMkLst>
        <pc:spChg chg="mod ord">
          <ac:chgData name="Nguyen Bich Ngoc" userId="66b5d03f9f54eb73" providerId="LiveId" clId="{8ADC498B-4111-4D8B-A2BC-FECF66916645}" dt="2024-11-23T15:31:09.873" v="2839" actId="6264"/>
          <ac:spMkLst>
            <pc:docMk/>
            <pc:sldMk cId="1732109004" sldId="729"/>
            <ac:spMk id="2" creationId="{A6A0DC8C-CB28-2571-FCC8-492DC05EDF3D}"/>
          </ac:spMkLst>
        </pc:spChg>
        <pc:spChg chg="add del mod">
          <ac:chgData name="Nguyen Bich Ngoc" userId="66b5d03f9f54eb73" providerId="LiveId" clId="{8ADC498B-4111-4D8B-A2BC-FECF66916645}" dt="2024-11-23T15:31:09.873" v="2839" actId="6264"/>
          <ac:spMkLst>
            <pc:docMk/>
            <pc:sldMk cId="1732109004" sldId="729"/>
            <ac:spMk id="3" creationId="{B143C3BB-10E8-3344-6FDE-06D237ED0B00}"/>
          </ac:spMkLst>
        </pc:spChg>
        <pc:spChg chg="mod ord">
          <ac:chgData name="Nguyen Bich Ngoc" userId="66b5d03f9f54eb73" providerId="LiveId" clId="{8ADC498B-4111-4D8B-A2BC-FECF66916645}" dt="2024-11-23T15:31:09.873" v="2839" actId="6264"/>
          <ac:spMkLst>
            <pc:docMk/>
            <pc:sldMk cId="1732109004" sldId="729"/>
            <ac:spMk id="4" creationId="{301322BA-69FD-D35A-1FA5-667B3F0B5B16}"/>
          </ac:spMkLst>
        </pc:spChg>
        <pc:spChg chg="mod ord">
          <ac:chgData name="Nguyen Bich Ngoc" userId="66b5d03f9f54eb73" providerId="LiveId" clId="{8ADC498B-4111-4D8B-A2BC-FECF66916645}" dt="2024-11-23T15:31:09.873" v="2839" actId="6264"/>
          <ac:spMkLst>
            <pc:docMk/>
            <pc:sldMk cId="1732109004" sldId="729"/>
            <ac:spMk id="5" creationId="{202C8DEA-003C-1924-3068-221461EF9BC6}"/>
          </ac:spMkLst>
        </pc:spChg>
        <pc:spChg chg="add del mod">
          <ac:chgData name="Nguyen Bich Ngoc" userId="66b5d03f9f54eb73" providerId="LiveId" clId="{8ADC498B-4111-4D8B-A2BC-FECF66916645}" dt="2024-11-23T15:31:09.873" v="2839" actId="6264"/>
          <ac:spMkLst>
            <pc:docMk/>
            <pc:sldMk cId="1732109004" sldId="729"/>
            <ac:spMk id="6" creationId="{A6AF475A-1476-C01B-1F62-2CDECD6A31BA}"/>
          </ac:spMkLst>
        </pc:spChg>
        <pc:spChg chg="add del mod">
          <ac:chgData name="Nguyen Bich Ngoc" userId="66b5d03f9f54eb73" providerId="LiveId" clId="{8ADC498B-4111-4D8B-A2BC-FECF66916645}" dt="2024-11-23T15:31:09.873" v="2839" actId="6264"/>
          <ac:spMkLst>
            <pc:docMk/>
            <pc:sldMk cId="1732109004" sldId="729"/>
            <ac:spMk id="7" creationId="{D0B7C045-658E-DEAA-7B7B-2CE05421D4CA}"/>
          </ac:spMkLst>
        </pc:spChg>
        <pc:spChg chg="del mod">
          <ac:chgData name="Nguyen Bich Ngoc" userId="66b5d03f9f54eb73" providerId="LiveId" clId="{8ADC498B-4111-4D8B-A2BC-FECF66916645}" dt="2024-11-29T23:04:32.344" v="10140" actId="478"/>
          <ac:spMkLst>
            <pc:docMk/>
            <pc:sldMk cId="1732109004" sldId="729"/>
            <ac:spMk id="8" creationId="{D8B7390A-810E-26E4-809D-ED9EC425FC4A}"/>
          </ac:spMkLst>
        </pc:spChg>
        <pc:spChg chg="mod ord">
          <ac:chgData name="Nguyen Bich Ngoc" userId="66b5d03f9f54eb73" providerId="LiveId" clId="{8ADC498B-4111-4D8B-A2BC-FECF66916645}" dt="2024-11-23T15:31:09.873" v="2839" actId="6264"/>
          <ac:spMkLst>
            <pc:docMk/>
            <pc:sldMk cId="1732109004" sldId="729"/>
            <ac:spMk id="10" creationId="{DADCA26B-0EF2-4555-228E-D7A591470D77}"/>
          </ac:spMkLst>
        </pc:spChg>
        <pc:spChg chg="add del mod">
          <ac:chgData name="Nguyen Bich Ngoc" userId="66b5d03f9f54eb73" providerId="LiveId" clId="{8ADC498B-4111-4D8B-A2BC-FECF66916645}" dt="2024-11-23T15:31:09.873" v="2839" actId="6264"/>
          <ac:spMkLst>
            <pc:docMk/>
            <pc:sldMk cId="1732109004" sldId="729"/>
            <ac:spMk id="12" creationId="{8FC2A6EF-2AD0-B594-1BA0-47224B52C9AD}"/>
          </ac:spMkLst>
        </pc:spChg>
        <pc:spChg chg="add del mod ord">
          <ac:chgData name="Nguyen Bich Ngoc" userId="66b5d03f9f54eb73" providerId="LiveId" clId="{8ADC498B-4111-4D8B-A2BC-FECF66916645}" dt="2024-11-23T15:31:09.873" v="2839" actId="6264"/>
          <ac:spMkLst>
            <pc:docMk/>
            <pc:sldMk cId="1732109004" sldId="729"/>
            <ac:spMk id="14" creationId="{63769CBE-AED5-9F8D-0256-AF8ED68A8CAB}"/>
          </ac:spMkLst>
        </pc:spChg>
        <pc:spChg chg="mod">
          <ac:chgData name="Nguyen Bich Ngoc" userId="66b5d03f9f54eb73" providerId="LiveId" clId="{8ADC498B-4111-4D8B-A2BC-FECF66916645}" dt="2024-11-29T23:03:55.113" v="10133" actId="164"/>
          <ac:spMkLst>
            <pc:docMk/>
            <pc:sldMk cId="1732109004" sldId="729"/>
            <ac:spMk id="16397" creationId="{09C9ECD7-817C-538D-28BD-F8252FFCDF31}"/>
          </ac:spMkLst>
        </pc:spChg>
        <pc:spChg chg="mod">
          <ac:chgData name="Nguyen Bich Ngoc" userId="66b5d03f9f54eb73" providerId="LiveId" clId="{8ADC498B-4111-4D8B-A2BC-FECF66916645}" dt="2024-11-29T23:03:55.113" v="10133" actId="164"/>
          <ac:spMkLst>
            <pc:docMk/>
            <pc:sldMk cId="1732109004" sldId="729"/>
            <ac:spMk id="16400" creationId="{978A8C4A-4782-6572-5D4C-7166629ADC8A}"/>
          </ac:spMkLst>
        </pc:spChg>
        <pc:spChg chg="mod">
          <ac:chgData name="Nguyen Bich Ngoc" userId="66b5d03f9f54eb73" providerId="LiveId" clId="{8ADC498B-4111-4D8B-A2BC-FECF66916645}" dt="2024-11-29T23:03:55.113" v="10133" actId="164"/>
          <ac:spMkLst>
            <pc:docMk/>
            <pc:sldMk cId="1732109004" sldId="729"/>
            <ac:spMk id="16403" creationId="{A49B7306-87EA-16FA-8760-AB1522A2C647}"/>
          </ac:spMkLst>
        </pc:spChg>
        <pc:grpChg chg="add mod">
          <ac:chgData name="Nguyen Bich Ngoc" userId="66b5d03f9f54eb73" providerId="LiveId" clId="{8ADC498B-4111-4D8B-A2BC-FECF66916645}" dt="2024-11-29T23:04:06.597" v="10134" actId="164"/>
          <ac:grpSpMkLst>
            <pc:docMk/>
            <pc:sldMk cId="1732109004" sldId="729"/>
            <ac:grpSpMk id="3" creationId="{AC171953-CAA5-91E2-C1C4-5AEB049D3B79}"/>
          </ac:grpSpMkLst>
        </pc:grpChg>
        <pc:grpChg chg="add mod">
          <ac:chgData name="Nguyen Bich Ngoc" userId="66b5d03f9f54eb73" providerId="LiveId" clId="{8ADC498B-4111-4D8B-A2BC-FECF66916645}" dt="2024-11-29T23:04:17.028" v="10136" actId="1076"/>
          <ac:grpSpMkLst>
            <pc:docMk/>
            <pc:sldMk cId="1732109004" sldId="729"/>
            <ac:grpSpMk id="6" creationId="{D31FFD77-69A3-A020-08EE-AD4063DF5967}"/>
          </ac:grpSpMkLst>
        </pc:grpChg>
        <pc:grpChg chg="mod">
          <ac:chgData name="Nguyen Bich Ngoc" userId="66b5d03f9f54eb73" providerId="LiveId" clId="{8ADC498B-4111-4D8B-A2BC-FECF66916645}" dt="2024-11-29T23:04:06.597" v="10134" actId="164"/>
          <ac:grpSpMkLst>
            <pc:docMk/>
            <pc:sldMk cId="1732109004" sldId="729"/>
            <ac:grpSpMk id="58" creationId="{496E259A-C3F7-0F2B-1636-D46CEE840854}"/>
          </ac:grpSpMkLst>
        </pc:grpChg>
        <pc:grpChg chg="mod">
          <ac:chgData name="Nguyen Bich Ngoc" userId="66b5d03f9f54eb73" providerId="LiveId" clId="{8ADC498B-4111-4D8B-A2BC-FECF66916645}" dt="2024-11-29T23:03:55.113" v="10133" actId="164"/>
          <ac:grpSpMkLst>
            <pc:docMk/>
            <pc:sldMk cId="1732109004" sldId="729"/>
            <ac:grpSpMk id="59" creationId="{A2F2131B-67C2-1806-BC77-782842A5FAFE}"/>
          </ac:grpSpMkLst>
        </pc:grpChg>
        <pc:picChg chg="del mod">
          <ac:chgData name="Nguyen Bich Ngoc" userId="66b5d03f9f54eb73" providerId="LiveId" clId="{8ADC498B-4111-4D8B-A2BC-FECF66916645}" dt="2024-11-29T23:04:28.977" v="10139" actId="478"/>
          <ac:picMkLst>
            <pc:docMk/>
            <pc:sldMk cId="1732109004" sldId="729"/>
            <ac:picMk id="16386" creationId="{CB603D9D-5D39-9130-F7C9-ABD75BD3E5BD}"/>
          </ac:picMkLst>
        </pc:picChg>
        <pc:cxnChg chg="mod">
          <ac:chgData name="Nguyen Bich Ngoc" userId="66b5d03f9f54eb73" providerId="LiveId" clId="{8ADC498B-4111-4D8B-A2BC-FECF66916645}" dt="2024-11-29T23:03:55.113" v="10133" actId="164"/>
          <ac:cxnSpMkLst>
            <pc:docMk/>
            <pc:sldMk cId="1732109004" sldId="729"/>
            <ac:cxnSpMk id="16398" creationId="{9F80A4AD-6565-B800-E826-FD0B601B8A6F}"/>
          </ac:cxnSpMkLst>
        </pc:cxnChg>
        <pc:cxnChg chg="mod">
          <ac:chgData name="Nguyen Bich Ngoc" userId="66b5d03f9f54eb73" providerId="LiveId" clId="{8ADC498B-4111-4D8B-A2BC-FECF66916645}" dt="2024-11-29T23:03:55.113" v="10133" actId="164"/>
          <ac:cxnSpMkLst>
            <pc:docMk/>
            <pc:sldMk cId="1732109004" sldId="729"/>
            <ac:cxnSpMk id="16401" creationId="{71C1E62C-65C7-4953-6364-049F8515CE9B}"/>
          </ac:cxnSpMkLst>
        </pc:cxnChg>
        <pc:cxnChg chg="mod">
          <ac:chgData name="Nguyen Bich Ngoc" userId="66b5d03f9f54eb73" providerId="LiveId" clId="{8ADC498B-4111-4D8B-A2BC-FECF66916645}" dt="2024-11-29T23:03:55.113" v="10133" actId="164"/>
          <ac:cxnSpMkLst>
            <pc:docMk/>
            <pc:sldMk cId="1732109004" sldId="729"/>
            <ac:cxnSpMk id="16404" creationId="{990891C1-B165-60E8-64FC-15C3DE54ACBE}"/>
          </ac:cxnSpMkLst>
        </pc:cxnChg>
      </pc:sldChg>
      <pc:sldChg chg="addSp delSp modSp mod modShow chgLayout modNotesTx">
        <pc:chgData name="Nguyen Bich Ngoc" userId="66b5d03f9f54eb73" providerId="LiveId" clId="{8ADC498B-4111-4D8B-A2BC-FECF66916645}" dt="2024-11-29T23:13:47.909" v="10560" actId="20577"/>
        <pc:sldMkLst>
          <pc:docMk/>
          <pc:sldMk cId="4118856024" sldId="730"/>
        </pc:sldMkLst>
        <pc:spChg chg="mod ord">
          <ac:chgData name="Nguyen Bich Ngoc" userId="66b5d03f9f54eb73" providerId="LiveId" clId="{8ADC498B-4111-4D8B-A2BC-FECF66916645}" dt="2024-11-23T15:31:09.873" v="2839" actId="6264"/>
          <ac:spMkLst>
            <pc:docMk/>
            <pc:sldMk cId="4118856024" sldId="730"/>
            <ac:spMk id="2" creationId="{80738B5F-C854-DC29-727C-B8286B096D8E}"/>
          </ac:spMkLst>
        </pc:spChg>
        <pc:spChg chg="mod ord">
          <ac:chgData name="Nguyen Bich Ngoc" userId="66b5d03f9f54eb73" providerId="LiveId" clId="{8ADC498B-4111-4D8B-A2BC-FECF66916645}" dt="2024-11-23T15:31:09.873" v="2839" actId="6264"/>
          <ac:spMkLst>
            <pc:docMk/>
            <pc:sldMk cId="4118856024" sldId="730"/>
            <ac:spMk id="3" creationId="{3CF999AF-F0D9-29E1-00E2-58CE55685230}"/>
          </ac:spMkLst>
        </pc:spChg>
        <pc:spChg chg="mod ord">
          <ac:chgData name="Nguyen Bich Ngoc" userId="66b5d03f9f54eb73" providerId="LiveId" clId="{8ADC498B-4111-4D8B-A2BC-FECF66916645}" dt="2024-11-23T15:31:09.873" v="2839" actId="6264"/>
          <ac:spMkLst>
            <pc:docMk/>
            <pc:sldMk cId="4118856024" sldId="730"/>
            <ac:spMk id="4" creationId="{301322BA-69FD-D35A-1FA5-667B3F0B5B16}"/>
          </ac:spMkLst>
        </pc:spChg>
        <pc:spChg chg="mod ord">
          <ac:chgData name="Nguyen Bich Ngoc" userId="66b5d03f9f54eb73" providerId="LiveId" clId="{8ADC498B-4111-4D8B-A2BC-FECF66916645}" dt="2024-11-23T15:31:09.873" v="2839" actId="6264"/>
          <ac:spMkLst>
            <pc:docMk/>
            <pc:sldMk cId="4118856024" sldId="730"/>
            <ac:spMk id="5" creationId="{202C8DEA-003C-1924-3068-221461EF9BC6}"/>
          </ac:spMkLst>
        </pc:spChg>
        <pc:spChg chg="mod ord">
          <ac:chgData name="Nguyen Bich Ngoc" userId="66b5d03f9f54eb73" providerId="LiveId" clId="{8ADC498B-4111-4D8B-A2BC-FECF66916645}" dt="2024-11-23T15:31:09.873" v="2839" actId="6264"/>
          <ac:spMkLst>
            <pc:docMk/>
            <pc:sldMk cId="4118856024" sldId="730"/>
            <ac:spMk id="6" creationId="{63B8FB0E-3DE3-E857-D9DF-F532EB2C4C7F}"/>
          </ac:spMkLst>
        </pc:spChg>
        <pc:spChg chg="mod">
          <ac:chgData name="Nguyen Bich Ngoc" userId="66b5d03f9f54eb73" providerId="LiveId" clId="{8ADC498B-4111-4D8B-A2BC-FECF66916645}" dt="2024-11-29T23:04:51.582" v="10142" actId="14100"/>
          <ac:spMkLst>
            <pc:docMk/>
            <pc:sldMk cId="4118856024" sldId="730"/>
            <ac:spMk id="15" creationId="{3416D13F-1195-C8AD-C730-A60886E5416A}"/>
          </ac:spMkLst>
        </pc:spChg>
        <pc:spChg chg="mod">
          <ac:chgData name="Nguyen Bich Ngoc" userId="66b5d03f9f54eb73" providerId="LiveId" clId="{8ADC498B-4111-4D8B-A2BC-FECF66916645}" dt="2024-11-29T23:04:54.060" v="10143" actId="14100"/>
          <ac:spMkLst>
            <pc:docMk/>
            <pc:sldMk cId="4118856024" sldId="730"/>
            <ac:spMk id="16" creationId="{5B7C87EB-315B-5E97-C434-74B156B85DC8}"/>
          </ac:spMkLst>
        </pc:spChg>
        <pc:spChg chg="add del mod">
          <ac:chgData name="Nguyen Bich Ngoc" userId="66b5d03f9f54eb73" providerId="LiveId" clId="{8ADC498B-4111-4D8B-A2BC-FECF66916645}" dt="2024-11-23T15:31:09.873" v="2839" actId="6264"/>
          <ac:spMkLst>
            <pc:docMk/>
            <pc:sldMk cId="4118856024" sldId="730"/>
            <ac:spMk id="19" creationId="{05F774D6-0558-188D-B612-C072A1DC72B6}"/>
          </ac:spMkLst>
        </pc:spChg>
        <pc:spChg chg="add del mod">
          <ac:chgData name="Nguyen Bich Ngoc" userId="66b5d03f9f54eb73" providerId="LiveId" clId="{8ADC498B-4111-4D8B-A2BC-FECF66916645}" dt="2024-11-23T15:31:09.873" v="2839" actId="6264"/>
          <ac:spMkLst>
            <pc:docMk/>
            <pc:sldMk cId="4118856024" sldId="730"/>
            <ac:spMk id="21" creationId="{6DFB03DE-5921-7315-6C43-B6A147AAD486}"/>
          </ac:spMkLst>
        </pc:spChg>
        <pc:spChg chg="add del mod">
          <ac:chgData name="Nguyen Bich Ngoc" userId="66b5d03f9f54eb73" providerId="LiveId" clId="{8ADC498B-4111-4D8B-A2BC-FECF66916645}" dt="2024-11-23T15:31:09.873" v="2839" actId="6264"/>
          <ac:spMkLst>
            <pc:docMk/>
            <pc:sldMk cId="4118856024" sldId="730"/>
            <ac:spMk id="23" creationId="{C981E2DA-4B1F-FCA1-6117-5B42D323CE4C}"/>
          </ac:spMkLst>
        </pc:spChg>
        <pc:spChg chg="add del mod">
          <ac:chgData name="Nguyen Bich Ngoc" userId="66b5d03f9f54eb73" providerId="LiveId" clId="{8ADC498B-4111-4D8B-A2BC-FECF66916645}" dt="2024-11-23T15:31:09.873" v="2839" actId="6264"/>
          <ac:spMkLst>
            <pc:docMk/>
            <pc:sldMk cId="4118856024" sldId="730"/>
            <ac:spMk id="25" creationId="{072FBBC1-9670-32CE-7BCA-BCF64467670B}"/>
          </ac:spMkLst>
        </pc:spChg>
        <pc:spChg chg="add del mod">
          <ac:chgData name="Nguyen Bich Ngoc" userId="66b5d03f9f54eb73" providerId="LiveId" clId="{8ADC498B-4111-4D8B-A2BC-FECF66916645}" dt="2024-11-23T15:31:09.873" v="2839" actId="6264"/>
          <ac:spMkLst>
            <pc:docMk/>
            <pc:sldMk cId="4118856024" sldId="730"/>
            <ac:spMk id="27" creationId="{339E427B-606E-7A9D-9811-A4D74B2BC3EC}"/>
          </ac:spMkLst>
        </pc:spChg>
        <pc:cxnChg chg="mod">
          <ac:chgData name="Nguyen Bich Ngoc" userId="66b5d03f9f54eb73" providerId="LiveId" clId="{8ADC498B-4111-4D8B-A2BC-FECF66916645}" dt="2024-11-29T23:04:51.582" v="10142" actId="14100"/>
          <ac:cxnSpMkLst>
            <pc:docMk/>
            <pc:sldMk cId="4118856024" sldId="730"/>
            <ac:cxnSpMk id="26" creationId="{C376E159-5CE9-8442-5A31-CDDE11D85A53}"/>
          </ac:cxnSpMkLst>
        </pc:cxnChg>
        <pc:cxnChg chg="mod">
          <ac:chgData name="Nguyen Bich Ngoc" userId="66b5d03f9f54eb73" providerId="LiveId" clId="{8ADC498B-4111-4D8B-A2BC-FECF66916645}" dt="2024-11-29T23:04:51.582" v="10142" actId="14100"/>
          <ac:cxnSpMkLst>
            <pc:docMk/>
            <pc:sldMk cId="4118856024" sldId="730"/>
            <ac:cxnSpMk id="28" creationId="{23897C84-A3ED-528F-E99E-D8C2DD711601}"/>
          </ac:cxnSpMkLst>
        </pc:cxnChg>
        <pc:cxnChg chg="mod">
          <ac:chgData name="Nguyen Bich Ngoc" userId="66b5d03f9f54eb73" providerId="LiveId" clId="{8ADC498B-4111-4D8B-A2BC-FECF66916645}" dt="2024-11-29T23:04:54.060" v="10143" actId="14100"/>
          <ac:cxnSpMkLst>
            <pc:docMk/>
            <pc:sldMk cId="4118856024" sldId="730"/>
            <ac:cxnSpMk id="51" creationId="{B8942251-76A8-BA75-CCDD-9565E6BAE877}"/>
          </ac:cxnSpMkLst>
        </pc:cxnChg>
        <pc:cxnChg chg="mod">
          <ac:chgData name="Nguyen Bich Ngoc" userId="66b5d03f9f54eb73" providerId="LiveId" clId="{8ADC498B-4111-4D8B-A2BC-FECF66916645}" dt="2024-11-29T23:04:54.060" v="10143" actId="14100"/>
          <ac:cxnSpMkLst>
            <pc:docMk/>
            <pc:sldMk cId="4118856024" sldId="730"/>
            <ac:cxnSpMk id="52" creationId="{40FA4A2D-4972-90A9-AB29-39CF35CF8A04}"/>
          </ac:cxnSpMkLst>
        </pc:cxnChg>
        <pc:cxnChg chg="mod">
          <ac:chgData name="Nguyen Bich Ngoc" userId="66b5d03f9f54eb73" providerId="LiveId" clId="{8ADC498B-4111-4D8B-A2BC-FECF66916645}" dt="2024-11-29T23:04:54.060" v="10143" actId="14100"/>
          <ac:cxnSpMkLst>
            <pc:docMk/>
            <pc:sldMk cId="4118856024" sldId="730"/>
            <ac:cxnSpMk id="53" creationId="{AE8FAA7B-5EA1-B6A5-1889-130D9A7EEE82}"/>
          </ac:cxnSpMkLst>
        </pc:cxnChg>
      </pc:sldChg>
      <pc:sldChg chg="addSp delSp modSp mod modShow chgLayout modNotesTx">
        <pc:chgData name="Nguyen Bich Ngoc" userId="66b5d03f9f54eb73" providerId="LiveId" clId="{8ADC498B-4111-4D8B-A2BC-FECF66916645}" dt="2024-11-29T23:09:25.046" v="10297" actId="20577"/>
        <pc:sldMkLst>
          <pc:docMk/>
          <pc:sldMk cId="2825978374" sldId="731"/>
        </pc:sldMkLst>
        <pc:spChg chg="mod ord">
          <ac:chgData name="Nguyen Bich Ngoc" userId="66b5d03f9f54eb73" providerId="LiveId" clId="{8ADC498B-4111-4D8B-A2BC-FECF66916645}" dt="2024-11-23T15:31:09.873" v="2839" actId="6264"/>
          <ac:spMkLst>
            <pc:docMk/>
            <pc:sldMk cId="2825978374" sldId="731"/>
            <ac:spMk id="2" creationId="{80738B5F-C854-DC29-727C-B8286B096D8E}"/>
          </ac:spMkLst>
        </pc:spChg>
        <pc:spChg chg="mod ord">
          <ac:chgData name="Nguyen Bich Ngoc" userId="66b5d03f9f54eb73" providerId="LiveId" clId="{8ADC498B-4111-4D8B-A2BC-FECF66916645}" dt="2024-11-23T15:31:09.873" v="2839" actId="6264"/>
          <ac:spMkLst>
            <pc:docMk/>
            <pc:sldMk cId="2825978374" sldId="731"/>
            <ac:spMk id="3" creationId="{3CF999AF-F0D9-29E1-00E2-58CE55685230}"/>
          </ac:spMkLst>
        </pc:spChg>
        <pc:spChg chg="mod ord">
          <ac:chgData name="Nguyen Bich Ngoc" userId="66b5d03f9f54eb73" providerId="LiveId" clId="{8ADC498B-4111-4D8B-A2BC-FECF66916645}" dt="2024-11-23T15:31:09.873" v="2839" actId="6264"/>
          <ac:spMkLst>
            <pc:docMk/>
            <pc:sldMk cId="2825978374" sldId="731"/>
            <ac:spMk id="4" creationId="{301322BA-69FD-D35A-1FA5-667B3F0B5B16}"/>
          </ac:spMkLst>
        </pc:spChg>
        <pc:spChg chg="mod ord">
          <ac:chgData name="Nguyen Bich Ngoc" userId="66b5d03f9f54eb73" providerId="LiveId" clId="{8ADC498B-4111-4D8B-A2BC-FECF66916645}" dt="2024-11-23T15:31:09.873" v="2839" actId="6264"/>
          <ac:spMkLst>
            <pc:docMk/>
            <pc:sldMk cId="2825978374" sldId="731"/>
            <ac:spMk id="5" creationId="{202C8DEA-003C-1924-3068-221461EF9BC6}"/>
          </ac:spMkLst>
        </pc:spChg>
        <pc:spChg chg="mod ord">
          <ac:chgData name="Nguyen Bich Ngoc" userId="66b5d03f9f54eb73" providerId="LiveId" clId="{8ADC498B-4111-4D8B-A2BC-FECF66916645}" dt="2024-11-23T15:31:09.873" v="2839" actId="6264"/>
          <ac:spMkLst>
            <pc:docMk/>
            <pc:sldMk cId="2825978374" sldId="731"/>
            <ac:spMk id="6" creationId="{8DC0E2B8-701D-972F-3991-9B288EAD99F5}"/>
          </ac:spMkLst>
        </pc:spChg>
        <pc:spChg chg="add del mod">
          <ac:chgData name="Nguyen Bich Ngoc" userId="66b5d03f9f54eb73" providerId="LiveId" clId="{8ADC498B-4111-4D8B-A2BC-FECF66916645}" dt="2024-11-23T15:31:09.873" v="2839" actId="6264"/>
          <ac:spMkLst>
            <pc:docMk/>
            <pc:sldMk cId="2825978374" sldId="731"/>
            <ac:spMk id="7" creationId="{C6925F16-425A-AC6D-AEC0-BA641764FC92}"/>
          </ac:spMkLst>
        </pc:spChg>
        <pc:spChg chg="add del mod">
          <ac:chgData name="Nguyen Bich Ngoc" userId="66b5d03f9f54eb73" providerId="LiveId" clId="{8ADC498B-4111-4D8B-A2BC-FECF66916645}" dt="2024-11-23T15:31:09.873" v="2839" actId="6264"/>
          <ac:spMkLst>
            <pc:docMk/>
            <pc:sldMk cId="2825978374" sldId="731"/>
            <ac:spMk id="16" creationId="{F49E1DD3-B17E-6B02-BBE1-47691A61284D}"/>
          </ac:spMkLst>
        </pc:spChg>
        <pc:spChg chg="add del mod">
          <ac:chgData name="Nguyen Bich Ngoc" userId="66b5d03f9f54eb73" providerId="LiveId" clId="{8ADC498B-4111-4D8B-A2BC-FECF66916645}" dt="2024-11-23T15:31:09.873" v="2839" actId="6264"/>
          <ac:spMkLst>
            <pc:docMk/>
            <pc:sldMk cId="2825978374" sldId="731"/>
            <ac:spMk id="23" creationId="{BA3E4EEE-DCF8-9739-3EAD-C940A3B9D63A}"/>
          </ac:spMkLst>
        </pc:spChg>
        <pc:spChg chg="add del mod">
          <ac:chgData name="Nguyen Bich Ngoc" userId="66b5d03f9f54eb73" providerId="LiveId" clId="{8ADC498B-4111-4D8B-A2BC-FECF66916645}" dt="2024-11-23T15:31:09.873" v="2839" actId="6264"/>
          <ac:spMkLst>
            <pc:docMk/>
            <pc:sldMk cId="2825978374" sldId="731"/>
            <ac:spMk id="24" creationId="{F52A3E15-8E29-01B6-4D3F-8A4DB9AC1372}"/>
          </ac:spMkLst>
        </pc:spChg>
        <pc:spChg chg="add del mod">
          <ac:chgData name="Nguyen Bich Ngoc" userId="66b5d03f9f54eb73" providerId="LiveId" clId="{8ADC498B-4111-4D8B-A2BC-FECF66916645}" dt="2024-11-23T15:31:09.873" v="2839" actId="6264"/>
          <ac:spMkLst>
            <pc:docMk/>
            <pc:sldMk cId="2825978374" sldId="731"/>
            <ac:spMk id="25" creationId="{A8398A70-7036-550F-E3C6-4F198C503F47}"/>
          </ac:spMkLst>
        </pc:spChg>
      </pc:sldChg>
      <pc:sldChg chg="addSp delSp modSp mod modShow chgLayout">
        <pc:chgData name="Nguyen Bich Ngoc" userId="66b5d03f9f54eb73" providerId="LiveId" clId="{8ADC498B-4111-4D8B-A2BC-FECF66916645}" dt="2024-11-29T23:48:35.254" v="11348" actId="255"/>
        <pc:sldMkLst>
          <pc:docMk/>
          <pc:sldMk cId="793396860" sldId="732"/>
        </pc:sldMkLst>
        <pc:spChg chg="mod ord">
          <ac:chgData name="Nguyen Bich Ngoc" userId="66b5d03f9f54eb73" providerId="LiveId" clId="{8ADC498B-4111-4D8B-A2BC-FECF66916645}" dt="2024-11-23T15:31:09.873" v="2839" actId="6264"/>
          <ac:spMkLst>
            <pc:docMk/>
            <pc:sldMk cId="793396860" sldId="732"/>
            <ac:spMk id="2" creationId="{80738B5F-C854-DC29-727C-B8286B096D8E}"/>
          </ac:spMkLst>
        </pc:spChg>
        <pc:spChg chg="mod ord">
          <ac:chgData name="Nguyen Bich Ngoc" userId="66b5d03f9f54eb73" providerId="LiveId" clId="{8ADC498B-4111-4D8B-A2BC-FECF66916645}" dt="2024-11-23T15:31:09.873" v="2839" actId="6264"/>
          <ac:spMkLst>
            <pc:docMk/>
            <pc:sldMk cId="793396860" sldId="732"/>
            <ac:spMk id="3" creationId="{3CF999AF-F0D9-29E1-00E2-58CE55685230}"/>
          </ac:spMkLst>
        </pc:spChg>
        <pc:spChg chg="mod ord">
          <ac:chgData name="Nguyen Bich Ngoc" userId="66b5d03f9f54eb73" providerId="LiveId" clId="{8ADC498B-4111-4D8B-A2BC-FECF66916645}" dt="2024-11-23T15:31:09.873" v="2839" actId="6264"/>
          <ac:spMkLst>
            <pc:docMk/>
            <pc:sldMk cId="793396860" sldId="732"/>
            <ac:spMk id="4" creationId="{301322BA-69FD-D35A-1FA5-667B3F0B5B16}"/>
          </ac:spMkLst>
        </pc:spChg>
        <pc:spChg chg="mod ord">
          <ac:chgData name="Nguyen Bich Ngoc" userId="66b5d03f9f54eb73" providerId="LiveId" clId="{8ADC498B-4111-4D8B-A2BC-FECF66916645}" dt="2024-11-23T15:31:09.873" v="2839" actId="6264"/>
          <ac:spMkLst>
            <pc:docMk/>
            <pc:sldMk cId="793396860" sldId="732"/>
            <ac:spMk id="5" creationId="{202C8DEA-003C-1924-3068-221461EF9BC6}"/>
          </ac:spMkLst>
        </pc:spChg>
        <pc:spChg chg="mod ord">
          <ac:chgData name="Nguyen Bich Ngoc" userId="66b5d03f9f54eb73" providerId="LiveId" clId="{8ADC498B-4111-4D8B-A2BC-FECF66916645}" dt="2024-11-23T15:31:09.873" v="2839" actId="6264"/>
          <ac:spMkLst>
            <pc:docMk/>
            <pc:sldMk cId="793396860" sldId="732"/>
            <ac:spMk id="6" creationId="{9CDE5D16-BD5F-E668-BF4D-D8B4D3A46DC6}"/>
          </ac:spMkLst>
        </pc:spChg>
        <pc:spChg chg="add del mod">
          <ac:chgData name="Nguyen Bich Ngoc" userId="66b5d03f9f54eb73" providerId="LiveId" clId="{8ADC498B-4111-4D8B-A2BC-FECF66916645}" dt="2024-11-23T15:31:09.873" v="2839" actId="6264"/>
          <ac:spMkLst>
            <pc:docMk/>
            <pc:sldMk cId="793396860" sldId="732"/>
            <ac:spMk id="7" creationId="{F34B6125-A416-9408-1E04-C69A748418D5}"/>
          </ac:spMkLst>
        </pc:spChg>
        <pc:spChg chg="mod">
          <ac:chgData name="Nguyen Bich Ngoc" userId="66b5d03f9f54eb73" providerId="LiveId" clId="{8ADC498B-4111-4D8B-A2BC-FECF66916645}" dt="2024-11-29T23:48:35.254" v="11348" actId="255"/>
          <ac:spMkLst>
            <pc:docMk/>
            <pc:sldMk cId="793396860" sldId="732"/>
            <ac:spMk id="8" creationId="{57EF8545-4543-A97B-617C-88ACC3CB5143}"/>
          </ac:spMkLst>
        </pc:spChg>
        <pc:spChg chg="mod">
          <ac:chgData name="Nguyen Bich Ngoc" userId="66b5d03f9f54eb73" providerId="LiveId" clId="{8ADC498B-4111-4D8B-A2BC-FECF66916645}" dt="2024-11-29T23:48:35.254" v="11348" actId="255"/>
          <ac:spMkLst>
            <pc:docMk/>
            <pc:sldMk cId="793396860" sldId="732"/>
            <ac:spMk id="9" creationId="{13EE80DC-D47D-224A-55ED-5F62F6684F9D}"/>
          </ac:spMkLst>
        </pc:spChg>
        <pc:spChg chg="mod">
          <ac:chgData name="Nguyen Bich Ngoc" userId="66b5d03f9f54eb73" providerId="LiveId" clId="{8ADC498B-4111-4D8B-A2BC-FECF66916645}" dt="2024-11-29T23:48:35.254" v="11348" actId="255"/>
          <ac:spMkLst>
            <pc:docMk/>
            <pc:sldMk cId="793396860" sldId="732"/>
            <ac:spMk id="10" creationId="{48DB6FD5-2E46-0278-F01B-6483228BF170}"/>
          </ac:spMkLst>
        </pc:spChg>
        <pc:spChg chg="mod">
          <ac:chgData name="Nguyen Bich Ngoc" userId="66b5d03f9f54eb73" providerId="LiveId" clId="{8ADC498B-4111-4D8B-A2BC-FECF66916645}" dt="2024-11-29T23:48:35.254" v="11348" actId="255"/>
          <ac:spMkLst>
            <pc:docMk/>
            <pc:sldMk cId="793396860" sldId="732"/>
            <ac:spMk id="11" creationId="{7CCC9988-AF30-9B63-C37E-517CD0FAB1FE}"/>
          </ac:spMkLst>
        </pc:spChg>
        <pc:spChg chg="mod">
          <ac:chgData name="Nguyen Bich Ngoc" userId="66b5d03f9f54eb73" providerId="LiveId" clId="{8ADC498B-4111-4D8B-A2BC-FECF66916645}" dt="2024-11-29T23:48:35.254" v="11348" actId="255"/>
          <ac:spMkLst>
            <pc:docMk/>
            <pc:sldMk cId="793396860" sldId="732"/>
            <ac:spMk id="12" creationId="{CA8AD302-A8C7-F695-000A-700C23D966F6}"/>
          </ac:spMkLst>
        </pc:spChg>
        <pc:spChg chg="add del mod">
          <ac:chgData name="Nguyen Bich Ngoc" userId="66b5d03f9f54eb73" providerId="LiveId" clId="{8ADC498B-4111-4D8B-A2BC-FECF66916645}" dt="2024-11-23T15:31:09.873" v="2839" actId="6264"/>
          <ac:spMkLst>
            <pc:docMk/>
            <pc:sldMk cId="793396860" sldId="732"/>
            <ac:spMk id="13" creationId="{D691A82D-24C1-D5A8-E4F7-1D193612BBB0}"/>
          </ac:spMkLst>
        </pc:spChg>
        <pc:spChg chg="add del mod">
          <ac:chgData name="Nguyen Bich Ngoc" userId="66b5d03f9f54eb73" providerId="LiveId" clId="{8ADC498B-4111-4D8B-A2BC-FECF66916645}" dt="2024-11-23T15:31:09.873" v="2839" actId="6264"/>
          <ac:spMkLst>
            <pc:docMk/>
            <pc:sldMk cId="793396860" sldId="732"/>
            <ac:spMk id="14" creationId="{DF34ED17-C9C5-24F5-42E0-50B49918692B}"/>
          </ac:spMkLst>
        </pc:spChg>
        <pc:spChg chg="add del mod">
          <ac:chgData name="Nguyen Bich Ngoc" userId="66b5d03f9f54eb73" providerId="LiveId" clId="{8ADC498B-4111-4D8B-A2BC-FECF66916645}" dt="2024-11-23T15:31:09.873" v="2839" actId="6264"/>
          <ac:spMkLst>
            <pc:docMk/>
            <pc:sldMk cId="793396860" sldId="732"/>
            <ac:spMk id="15" creationId="{26B93898-D34F-355D-1779-2B2075B0CCA6}"/>
          </ac:spMkLst>
        </pc:spChg>
        <pc:spChg chg="mod">
          <ac:chgData name="Nguyen Bich Ngoc" userId="66b5d03f9f54eb73" providerId="LiveId" clId="{8ADC498B-4111-4D8B-A2BC-FECF66916645}" dt="2024-11-29T23:48:35.254" v="11348" actId="255"/>
          <ac:spMkLst>
            <pc:docMk/>
            <pc:sldMk cId="793396860" sldId="732"/>
            <ac:spMk id="16" creationId="{58D74788-0631-3463-608E-F879D6E33C1F}"/>
          </ac:spMkLst>
        </pc:spChg>
        <pc:spChg chg="add del mod">
          <ac:chgData name="Nguyen Bich Ngoc" userId="66b5d03f9f54eb73" providerId="LiveId" clId="{8ADC498B-4111-4D8B-A2BC-FECF66916645}" dt="2024-11-23T15:31:09.873" v="2839" actId="6264"/>
          <ac:spMkLst>
            <pc:docMk/>
            <pc:sldMk cId="793396860" sldId="732"/>
            <ac:spMk id="17" creationId="{CDFAA365-251A-1324-2B97-D5CCC3259B17}"/>
          </ac:spMkLst>
        </pc:spChg>
        <pc:spChg chg="mod">
          <ac:chgData name="Nguyen Bich Ngoc" userId="66b5d03f9f54eb73" providerId="LiveId" clId="{8ADC498B-4111-4D8B-A2BC-FECF66916645}" dt="2024-11-29T23:48:35.254" v="11348" actId="255"/>
          <ac:spMkLst>
            <pc:docMk/>
            <pc:sldMk cId="793396860" sldId="732"/>
            <ac:spMk id="18" creationId="{6B9C4B8A-2958-9283-348D-062B0C91A631}"/>
          </ac:spMkLst>
        </pc:spChg>
        <pc:spChg chg="mod">
          <ac:chgData name="Nguyen Bich Ngoc" userId="66b5d03f9f54eb73" providerId="LiveId" clId="{8ADC498B-4111-4D8B-A2BC-FECF66916645}" dt="2024-11-29T23:48:35.254" v="11348" actId="255"/>
          <ac:spMkLst>
            <pc:docMk/>
            <pc:sldMk cId="793396860" sldId="732"/>
            <ac:spMk id="39" creationId="{184FFF91-4BE9-9932-DC1D-29AC00ED6E7E}"/>
          </ac:spMkLst>
        </pc:spChg>
        <pc:spChg chg="mod">
          <ac:chgData name="Nguyen Bich Ngoc" userId="66b5d03f9f54eb73" providerId="LiveId" clId="{8ADC498B-4111-4D8B-A2BC-FECF66916645}" dt="2024-11-29T23:48:35.254" v="11348" actId="255"/>
          <ac:spMkLst>
            <pc:docMk/>
            <pc:sldMk cId="793396860" sldId="732"/>
            <ac:spMk id="40" creationId="{8C73EC4D-900E-E38A-B7AE-B6CCA9B17DC1}"/>
          </ac:spMkLst>
        </pc:spChg>
        <pc:spChg chg="mod">
          <ac:chgData name="Nguyen Bich Ngoc" userId="66b5d03f9f54eb73" providerId="LiveId" clId="{8ADC498B-4111-4D8B-A2BC-FECF66916645}" dt="2024-11-29T23:48:35.254" v="11348" actId="255"/>
          <ac:spMkLst>
            <pc:docMk/>
            <pc:sldMk cId="793396860" sldId="732"/>
            <ac:spMk id="43" creationId="{D57AA76E-EBEE-32FE-C96B-697E04940472}"/>
          </ac:spMkLst>
        </pc:spChg>
        <pc:spChg chg="mod">
          <ac:chgData name="Nguyen Bich Ngoc" userId="66b5d03f9f54eb73" providerId="LiveId" clId="{8ADC498B-4111-4D8B-A2BC-FECF66916645}" dt="2024-11-29T23:48:35.254" v="11348" actId="255"/>
          <ac:spMkLst>
            <pc:docMk/>
            <pc:sldMk cId="793396860" sldId="732"/>
            <ac:spMk id="44" creationId="{D63B6715-FB06-BD34-5836-21A9F52DE9EF}"/>
          </ac:spMkLst>
        </pc:spChg>
        <pc:spChg chg="mod">
          <ac:chgData name="Nguyen Bich Ngoc" userId="66b5d03f9f54eb73" providerId="LiveId" clId="{8ADC498B-4111-4D8B-A2BC-FECF66916645}" dt="2024-11-29T23:48:35.254" v="11348" actId="255"/>
          <ac:spMkLst>
            <pc:docMk/>
            <pc:sldMk cId="793396860" sldId="732"/>
            <ac:spMk id="50" creationId="{542B4480-06CF-7AA5-CBE7-DA65710DD1AA}"/>
          </ac:spMkLst>
        </pc:spChg>
        <pc:spChg chg="mod">
          <ac:chgData name="Nguyen Bich Ngoc" userId="66b5d03f9f54eb73" providerId="LiveId" clId="{8ADC498B-4111-4D8B-A2BC-FECF66916645}" dt="2024-11-29T23:48:35.254" v="11348" actId="255"/>
          <ac:spMkLst>
            <pc:docMk/>
            <pc:sldMk cId="793396860" sldId="732"/>
            <ac:spMk id="66" creationId="{91576FBA-414A-0266-A353-F05F0B19B3D4}"/>
          </ac:spMkLst>
        </pc:spChg>
        <pc:spChg chg="mod">
          <ac:chgData name="Nguyen Bich Ngoc" userId="66b5d03f9f54eb73" providerId="LiveId" clId="{8ADC498B-4111-4D8B-A2BC-FECF66916645}" dt="2024-11-29T23:48:35.254" v="11348" actId="255"/>
          <ac:spMkLst>
            <pc:docMk/>
            <pc:sldMk cId="793396860" sldId="732"/>
            <ac:spMk id="67" creationId="{F7496608-5DBA-26FA-8774-E9EE2813ECCD}"/>
          </ac:spMkLst>
        </pc:spChg>
        <pc:spChg chg="mod">
          <ac:chgData name="Nguyen Bich Ngoc" userId="66b5d03f9f54eb73" providerId="LiveId" clId="{8ADC498B-4111-4D8B-A2BC-FECF66916645}" dt="2024-11-29T23:48:35.254" v="11348" actId="255"/>
          <ac:spMkLst>
            <pc:docMk/>
            <pc:sldMk cId="793396860" sldId="732"/>
            <ac:spMk id="70" creationId="{6634B2F7-C807-84B6-46E8-FD2A540BD936}"/>
          </ac:spMkLst>
        </pc:spChg>
        <pc:spChg chg="mod">
          <ac:chgData name="Nguyen Bich Ngoc" userId="66b5d03f9f54eb73" providerId="LiveId" clId="{8ADC498B-4111-4D8B-A2BC-FECF66916645}" dt="2024-11-29T23:48:35.254" v="11348" actId="255"/>
          <ac:spMkLst>
            <pc:docMk/>
            <pc:sldMk cId="793396860" sldId="732"/>
            <ac:spMk id="71" creationId="{BD5647A2-4015-51DA-8CC0-DEE6646AB258}"/>
          </ac:spMkLst>
        </pc:spChg>
        <pc:spChg chg="mod">
          <ac:chgData name="Nguyen Bich Ngoc" userId="66b5d03f9f54eb73" providerId="LiveId" clId="{8ADC498B-4111-4D8B-A2BC-FECF66916645}" dt="2024-11-29T23:48:35.254" v="11348" actId="255"/>
          <ac:spMkLst>
            <pc:docMk/>
            <pc:sldMk cId="793396860" sldId="732"/>
            <ac:spMk id="98" creationId="{17BEED33-E83C-63DA-049F-1D090E134BE0}"/>
          </ac:spMkLst>
        </pc:spChg>
        <pc:spChg chg="mod">
          <ac:chgData name="Nguyen Bich Ngoc" userId="66b5d03f9f54eb73" providerId="LiveId" clId="{8ADC498B-4111-4D8B-A2BC-FECF66916645}" dt="2024-11-29T23:48:35.254" v="11348" actId="255"/>
          <ac:spMkLst>
            <pc:docMk/>
            <pc:sldMk cId="793396860" sldId="732"/>
            <ac:spMk id="102" creationId="{8E8C762F-5810-6EC9-6D11-6117512135BC}"/>
          </ac:spMkLst>
        </pc:spChg>
        <pc:cxnChg chg="mod">
          <ac:chgData name="Nguyen Bich Ngoc" userId="66b5d03f9f54eb73" providerId="LiveId" clId="{8ADC498B-4111-4D8B-A2BC-FECF66916645}" dt="2024-11-29T23:48:35.254" v="11348" actId="255"/>
          <ac:cxnSpMkLst>
            <pc:docMk/>
            <pc:sldMk cId="793396860" sldId="732"/>
            <ac:cxnSpMk id="22" creationId="{0741DD33-7E38-531A-1893-6C080B5ADAE3}"/>
          </ac:cxnSpMkLst>
        </pc:cxnChg>
        <pc:cxnChg chg="mod">
          <ac:chgData name="Nguyen Bich Ngoc" userId="66b5d03f9f54eb73" providerId="LiveId" clId="{8ADC498B-4111-4D8B-A2BC-FECF66916645}" dt="2024-11-29T23:48:35.254" v="11348" actId="255"/>
          <ac:cxnSpMkLst>
            <pc:docMk/>
            <pc:sldMk cId="793396860" sldId="732"/>
            <ac:cxnSpMk id="23" creationId="{6D5C065A-48AB-9A42-982E-EE4964D148DE}"/>
          </ac:cxnSpMkLst>
        </pc:cxnChg>
        <pc:cxnChg chg="mod">
          <ac:chgData name="Nguyen Bich Ngoc" userId="66b5d03f9f54eb73" providerId="LiveId" clId="{8ADC498B-4111-4D8B-A2BC-FECF66916645}" dt="2024-11-29T23:48:35.254" v="11348" actId="255"/>
          <ac:cxnSpMkLst>
            <pc:docMk/>
            <pc:sldMk cId="793396860" sldId="732"/>
            <ac:cxnSpMk id="26" creationId="{95139274-7DED-4C94-5A59-25F3C0BBE2D1}"/>
          </ac:cxnSpMkLst>
        </pc:cxnChg>
        <pc:cxnChg chg="mod">
          <ac:chgData name="Nguyen Bich Ngoc" userId="66b5d03f9f54eb73" providerId="LiveId" clId="{8ADC498B-4111-4D8B-A2BC-FECF66916645}" dt="2024-11-29T23:48:35.254" v="11348" actId="255"/>
          <ac:cxnSpMkLst>
            <pc:docMk/>
            <pc:sldMk cId="793396860" sldId="732"/>
            <ac:cxnSpMk id="29" creationId="{7685F293-54EE-53AD-71AD-4FC1112B525F}"/>
          </ac:cxnSpMkLst>
        </pc:cxnChg>
        <pc:cxnChg chg="mod">
          <ac:chgData name="Nguyen Bich Ngoc" userId="66b5d03f9f54eb73" providerId="LiveId" clId="{8ADC498B-4111-4D8B-A2BC-FECF66916645}" dt="2024-11-29T23:48:35.254" v="11348" actId="255"/>
          <ac:cxnSpMkLst>
            <pc:docMk/>
            <pc:sldMk cId="793396860" sldId="732"/>
            <ac:cxnSpMk id="32" creationId="{0399F2ED-D60B-AC14-455B-1A82E804E2A9}"/>
          </ac:cxnSpMkLst>
        </pc:cxnChg>
        <pc:cxnChg chg="mod">
          <ac:chgData name="Nguyen Bich Ngoc" userId="66b5d03f9f54eb73" providerId="LiveId" clId="{8ADC498B-4111-4D8B-A2BC-FECF66916645}" dt="2024-11-29T23:48:35.254" v="11348" actId="255"/>
          <ac:cxnSpMkLst>
            <pc:docMk/>
            <pc:sldMk cId="793396860" sldId="732"/>
            <ac:cxnSpMk id="41" creationId="{245783C4-08A0-932A-FF66-87CEE8EF8739}"/>
          </ac:cxnSpMkLst>
        </pc:cxnChg>
        <pc:cxnChg chg="mod">
          <ac:chgData name="Nguyen Bich Ngoc" userId="66b5d03f9f54eb73" providerId="LiveId" clId="{8ADC498B-4111-4D8B-A2BC-FECF66916645}" dt="2024-11-29T23:48:35.254" v="11348" actId="255"/>
          <ac:cxnSpMkLst>
            <pc:docMk/>
            <pc:sldMk cId="793396860" sldId="732"/>
            <ac:cxnSpMk id="45" creationId="{6B7E3B7C-D3DA-7C79-0150-9600F77D2C78}"/>
          </ac:cxnSpMkLst>
        </pc:cxnChg>
        <pc:cxnChg chg="mod">
          <ac:chgData name="Nguyen Bich Ngoc" userId="66b5d03f9f54eb73" providerId="LiveId" clId="{8ADC498B-4111-4D8B-A2BC-FECF66916645}" dt="2024-11-29T23:48:35.254" v="11348" actId="255"/>
          <ac:cxnSpMkLst>
            <pc:docMk/>
            <pc:sldMk cId="793396860" sldId="732"/>
            <ac:cxnSpMk id="51" creationId="{01CC8822-366C-E735-4C73-8E23AE0CB6CC}"/>
          </ac:cxnSpMkLst>
        </pc:cxnChg>
        <pc:cxnChg chg="mod">
          <ac:chgData name="Nguyen Bich Ngoc" userId="66b5d03f9f54eb73" providerId="LiveId" clId="{8ADC498B-4111-4D8B-A2BC-FECF66916645}" dt="2024-11-29T23:48:35.254" v="11348" actId="255"/>
          <ac:cxnSpMkLst>
            <pc:docMk/>
            <pc:sldMk cId="793396860" sldId="732"/>
            <ac:cxnSpMk id="68" creationId="{17F88368-7C0D-4DDA-7134-C91663530496}"/>
          </ac:cxnSpMkLst>
        </pc:cxnChg>
        <pc:cxnChg chg="mod">
          <ac:chgData name="Nguyen Bich Ngoc" userId="66b5d03f9f54eb73" providerId="LiveId" clId="{8ADC498B-4111-4D8B-A2BC-FECF66916645}" dt="2024-11-29T23:48:35.254" v="11348" actId="255"/>
          <ac:cxnSpMkLst>
            <pc:docMk/>
            <pc:sldMk cId="793396860" sldId="732"/>
            <ac:cxnSpMk id="72" creationId="{621D0045-9AE5-796C-6D12-02BE18662655}"/>
          </ac:cxnSpMkLst>
        </pc:cxnChg>
        <pc:cxnChg chg="mod">
          <ac:chgData name="Nguyen Bich Ngoc" userId="66b5d03f9f54eb73" providerId="LiveId" clId="{8ADC498B-4111-4D8B-A2BC-FECF66916645}" dt="2024-11-29T23:48:35.254" v="11348" actId="255"/>
          <ac:cxnSpMkLst>
            <pc:docMk/>
            <pc:sldMk cId="793396860" sldId="732"/>
            <ac:cxnSpMk id="79" creationId="{3F6BB617-3057-4C84-505F-B25EA48F46B6}"/>
          </ac:cxnSpMkLst>
        </pc:cxnChg>
        <pc:cxnChg chg="mod">
          <ac:chgData name="Nguyen Bich Ngoc" userId="66b5d03f9f54eb73" providerId="LiveId" clId="{8ADC498B-4111-4D8B-A2BC-FECF66916645}" dt="2024-11-29T23:48:35.254" v="11348" actId="255"/>
          <ac:cxnSpMkLst>
            <pc:docMk/>
            <pc:sldMk cId="793396860" sldId="732"/>
            <ac:cxnSpMk id="82" creationId="{0EAD59CF-C8BF-87C8-9F1E-BBAF9B701123}"/>
          </ac:cxnSpMkLst>
        </pc:cxnChg>
        <pc:cxnChg chg="mod">
          <ac:chgData name="Nguyen Bich Ngoc" userId="66b5d03f9f54eb73" providerId="LiveId" clId="{8ADC498B-4111-4D8B-A2BC-FECF66916645}" dt="2024-11-29T23:48:35.254" v="11348" actId="255"/>
          <ac:cxnSpMkLst>
            <pc:docMk/>
            <pc:sldMk cId="793396860" sldId="732"/>
            <ac:cxnSpMk id="85" creationId="{EB9C74F2-AEF8-8F9B-0AF2-E18F52223B31}"/>
          </ac:cxnSpMkLst>
        </pc:cxnChg>
        <pc:cxnChg chg="mod">
          <ac:chgData name="Nguyen Bich Ngoc" userId="66b5d03f9f54eb73" providerId="LiveId" clId="{8ADC498B-4111-4D8B-A2BC-FECF66916645}" dt="2024-11-29T23:48:35.254" v="11348" actId="255"/>
          <ac:cxnSpMkLst>
            <pc:docMk/>
            <pc:sldMk cId="793396860" sldId="732"/>
            <ac:cxnSpMk id="88" creationId="{26E799A7-2FE2-622C-6DAB-86059AE02911}"/>
          </ac:cxnSpMkLst>
        </pc:cxnChg>
        <pc:cxnChg chg="mod">
          <ac:chgData name="Nguyen Bich Ngoc" userId="66b5d03f9f54eb73" providerId="LiveId" clId="{8ADC498B-4111-4D8B-A2BC-FECF66916645}" dt="2024-11-29T23:48:35.254" v="11348" actId="255"/>
          <ac:cxnSpMkLst>
            <pc:docMk/>
            <pc:sldMk cId="793396860" sldId="732"/>
            <ac:cxnSpMk id="91" creationId="{03D0CB96-84E2-433F-750D-86F60AE5409C}"/>
          </ac:cxnSpMkLst>
        </pc:cxnChg>
        <pc:cxnChg chg="mod">
          <ac:chgData name="Nguyen Bich Ngoc" userId="66b5d03f9f54eb73" providerId="LiveId" clId="{8ADC498B-4111-4D8B-A2BC-FECF66916645}" dt="2024-11-29T23:48:35.254" v="11348" actId="255"/>
          <ac:cxnSpMkLst>
            <pc:docMk/>
            <pc:sldMk cId="793396860" sldId="732"/>
            <ac:cxnSpMk id="94" creationId="{78EA5B79-94E0-DD13-AEDC-6D3EEAFD3BCC}"/>
          </ac:cxnSpMkLst>
        </pc:cxnChg>
        <pc:cxnChg chg="mod">
          <ac:chgData name="Nguyen Bich Ngoc" userId="66b5d03f9f54eb73" providerId="LiveId" clId="{8ADC498B-4111-4D8B-A2BC-FECF66916645}" dt="2024-11-29T23:48:35.254" v="11348" actId="255"/>
          <ac:cxnSpMkLst>
            <pc:docMk/>
            <pc:sldMk cId="793396860" sldId="732"/>
            <ac:cxnSpMk id="99" creationId="{E2FC1121-0927-C320-EEDB-02222D9E6F56}"/>
          </ac:cxnSpMkLst>
        </pc:cxnChg>
        <pc:cxnChg chg="mod">
          <ac:chgData name="Nguyen Bich Ngoc" userId="66b5d03f9f54eb73" providerId="LiveId" clId="{8ADC498B-4111-4D8B-A2BC-FECF66916645}" dt="2024-11-29T23:48:35.254" v="11348" actId="255"/>
          <ac:cxnSpMkLst>
            <pc:docMk/>
            <pc:sldMk cId="793396860" sldId="732"/>
            <ac:cxnSpMk id="103" creationId="{009E2D9C-2484-B430-28E4-894DE57DCE41}"/>
          </ac:cxnSpMkLst>
        </pc:cxnChg>
      </pc:sldChg>
      <pc:sldChg chg="addSp delSp modSp mod modShow chgLayout">
        <pc:chgData name="Nguyen Bich Ngoc" userId="66b5d03f9f54eb73" providerId="LiveId" clId="{8ADC498B-4111-4D8B-A2BC-FECF66916645}" dt="2024-11-29T23:49:18.003" v="11351" actId="255"/>
        <pc:sldMkLst>
          <pc:docMk/>
          <pc:sldMk cId="3387474789" sldId="733"/>
        </pc:sldMkLst>
        <pc:spChg chg="mod ord">
          <ac:chgData name="Nguyen Bich Ngoc" userId="66b5d03f9f54eb73" providerId="LiveId" clId="{8ADC498B-4111-4D8B-A2BC-FECF66916645}" dt="2024-11-23T15:31:09.873" v="2839" actId="6264"/>
          <ac:spMkLst>
            <pc:docMk/>
            <pc:sldMk cId="3387474789" sldId="733"/>
            <ac:spMk id="2" creationId="{80738B5F-C854-DC29-727C-B8286B096D8E}"/>
          </ac:spMkLst>
        </pc:spChg>
        <pc:spChg chg="mod ord">
          <ac:chgData name="Nguyen Bich Ngoc" userId="66b5d03f9f54eb73" providerId="LiveId" clId="{8ADC498B-4111-4D8B-A2BC-FECF66916645}" dt="2024-11-23T15:31:09.873" v="2839" actId="6264"/>
          <ac:spMkLst>
            <pc:docMk/>
            <pc:sldMk cId="3387474789" sldId="733"/>
            <ac:spMk id="3" creationId="{3CF999AF-F0D9-29E1-00E2-58CE55685230}"/>
          </ac:spMkLst>
        </pc:spChg>
        <pc:spChg chg="mod ord">
          <ac:chgData name="Nguyen Bich Ngoc" userId="66b5d03f9f54eb73" providerId="LiveId" clId="{8ADC498B-4111-4D8B-A2BC-FECF66916645}" dt="2024-11-23T15:31:09.873" v="2839" actId="6264"/>
          <ac:spMkLst>
            <pc:docMk/>
            <pc:sldMk cId="3387474789" sldId="733"/>
            <ac:spMk id="4" creationId="{301322BA-69FD-D35A-1FA5-667B3F0B5B16}"/>
          </ac:spMkLst>
        </pc:spChg>
        <pc:spChg chg="mod ord">
          <ac:chgData name="Nguyen Bich Ngoc" userId="66b5d03f9f54eb73" providerId="LiveId" clId="{8ADC498B-4111-4D8B-A2BC-FECF66916645}" dt="2024-11-23T15:31:09.873" v="2839" actId="6264"/>
          <ac:spMkLst>
            <pc:docMk/>
            <pc:sldMk cId="3387474789" sldId="733"/>
            <ac:spMk id="5" creationId="{202C8DEA-003C-1924-3068-221461EF9BC6}"/>
          </ac:spMkLst>
        </pc:spChg>
        <pc:spChg chg="mod">
          <ac:chgData name="Nguyen Bich Ngoc" userId="66b5d03f9f54eb73" providerId="LiveId" clId="{8ADC498B-4111-4D8B-A2BC-FECF66916645}" dt="2024-11-29T23:49:18.003" v="11351" actId="255"/>
          <ac:spMkLst>
            <pc:docMk/>
            <pc:sldMk cId="3387474789" sldId="733"/>
            <ac:spMk id="6" creationId="{E4E5255C-A0AA-B114-4D32-EB3842790BFA}"/>
          </ac:spMkLst>
        </pc:spChg>
        <pc:spChg chg="mod ord">
          <ac:chgData name="Nguyen Bich Ngoc" userId="66b5d03f9f54eb73" providerId="LiveId" clId="{8ADC498B-4111-4D8B-A2BC-FECF66916645}" dt="2024-11-23T15:31:09.873" v="2839" actId="6264"/>
          <ac:spMkLst>
            <pc:docMk/>
            <pc:sldMk cId="3387474789" sldId="733"/>
            <ac:spMk id="7" creationId="{148A04BC-B9BA-DAD4-8407-41E5E7F09A1D}"/>
          </ac:spMkLst>
        </pc:spChg>
        <pc:spChg chg="mod">
          <ac:chgData name="Nguyen Bich Ngoc" userId="66b5d03f9f54eb73" providerId="LiveId" clId="{8ADC498B-4111-4D8B-A2BC-FECF66916645}" dt="2024-11-29T23:49:18.003" v="11351" actId="255"/>
          <ac:spMkLst>
            <pc:docMk/>
            <pc:sldMk cId="3387474789" sldId="733"/>
            <ac:spMk id="8" creationId="{57EF8545-4543-A97B-617C-88ACC3CB5143}"/>
          </ac:spMkLst>
        </pc:spChg>
        <pc:spChg chg="mod">
          <ac:chgData name="Nguyen Bich Ngoc" userId="66b5d03f9f54eb73" providerId="LiveId" clId="{8ADC498B-4111-4D8B-A2BC-FECF66916645}" dt="2024-11-29T23:49:18.003" v="11351" actId="255"/>
          <ac:spMkLst>
            <pc:docMk/>
            <pc:sldMk cId="3387474789" sldId="733"/>
            <ac:spMk id="9" creationId="{13EE80DC-D47D-224A-55ED-5F62F6684F9D}"/>
          </ac:spMkLst>
        </pc:spChg>
        <pc:spChg chg="mod">
          <ac:chgData name="Nguyen Bich Ngoc" userId="66b5d03f9f54eb73" providerId="LiveId" clId="{8ADC498B-4111-4D8B-A2BC-FECF66916645}" dt="2024-11-29T23:49:18.003" v="11351" actId="255"/>
          <ac:spMkLst>
            <pc:docMk/>
            <pc:sldMk cId="3387474789" sldId="733"/>
            <ac:spMk id="10" creationId="{48DB6FD5-2E46-0278-F01B-6483228BF170}"/>
          </ac:spMkLst>
        </pc:spChg>
        <pc:spChg chg="mod">
          <ac:chgData name="Nguyen Bich Ngoc" userId="66b5d03f9f54eb73" providerId="LiveId" clId="{8ADC498B-4111-4D8B-A2BC-FECF66916645}" dt="2024-11-29T23:49:18.003" v="11351" actId="255"/>
          <ac:spMkLst>
            <pc:docMk/>
            <pc:sldMk cId="3387474789" sldId="733"/>
            <ac:spMk id="11" creationId="{7CCC9988-AF30-9B63-C37E-517CD0FAB1FE}"/>
          </ac:spMkLst>
        </pc:spChg>
        <pc:spChg chg="mod">
          <ac:chgData name="Nguyen Bich Ngoc" userId="66b5d03f9f54eb73" providerId="LiveId" clId="{8ADC498B-4111-4D8B-A2BC-FECF66916645}" dt="2024-11-29T23:49:18.003" v="11351" actId="255"/>
          <ac:spMkLst>
            <pc:docMk/>
            <pc:sldMk cId="3387474789" sldId="733"/>
            <ac:spMk id="12" creationId="{CA8AD302-A8C7-F695-000A-700C23D966F6}"/>
          </ac:spMkLst>
        </pc:spChg>
        <pc:spChg chg="add del mod">
          <ac:chgData name="Nguyen Bich Ngoc" userId="66b5d03f9f54eb73" providerId="LiveId" clId="{8ADC498B-4111-4D8B-A2BC-FECF66916645}" dt="2024-11-23T15:31:09.873" v="2839" actId="6264"/>
          <ac:spMkLst>
            <pc:docMk/>
            <pc:sldMk cId="3387474789" sldId="733"/>
            <ac:spMk id="13" creationId="{7559D05A-0B11-3E0E-3E33-C99F655DE6E2}"/>
          </ac:spMkLst>
        </pc:spChg>
        <pc:spChg chg="add del mod">
          <ac:chgData name="Nguyen Bich Ngoc" userId="66b5d03f9f54eb73" providerId="LiveId" clId="{8ADC498B-4111-4D8B-A2BC-FECF66916645}" dt="2024-11-23T15:31:09.873" v="2839" actId="6264"/>
          <ac:spMkLst>
            <pc:docMk/>
            <pc:sldMk cId="3387474789" sldId="733"/>
            <ac:spMk id="14" creationId="{125C61E2-F662-071A-94F8-2C9A526C1BBD}"/>
          </ac:spMkLst>
        </pc:spChg>
        <pc:spChg chg="add del mod">
          <ac:chgData name="Nguyen Bich Ngoc" userId="66b5d03f9f54eb73" providerId="LiveId" clId="{8ADC498B-4111-4D8B-A2BC-FECF66916645}" dt="2024-11-23T15:31:09.873" v="2839" actId="6264"/>
          <ac:spMkLst>
            <pc:docMk/>
            <pc:sldMk cId="3387474789" sldId="733"/>
            <ac:spMk id="15" creationId="{D9BD8BB3-517F-B246-35A2-1826E23CAB9B}"/>
          </ac:spMkLst>
        </pc:spChg>
        <pc:spChg chg="mod">
          <ac:chgData name="Nguyen Bich Ngoc" userId="66b5d03f9f54eb73" providerId="LiveId" clId="{8ADC498B-4111-4D8B-A2BC-FECF66916645}" dt="2024-11-29T23:49:18.003" v="11351" actId="255"/>
          <ac:spMkLst>
            <pc:docMk/>
            <pc:sldMk cId="3387474789" sldId="733"/>
            <ac:spMk id="16" creationId="{58D74788-0631-3463-608E-F879D6E33C1F}"/>
          </ac:spMkLst>
        </pc:spChg>
        <pc:spChg chg="add del mod">
          <ac:chgData name="Nguyen Bich Ngoc" userId="66b5d03f9f54eb73" providerId="LiveId" clId="{8ADC498B-4111-4D8B-A2BC-FECF66916645}" dt="2024-11-23T15:31:09.873" v="2839" actId="6264"/>
          <ac:spMkLst>
            <pc:docMk/>
            <pc:sldMk cId="3387474789" sldId="733"/>
            <ac:spMk id="17" creationId="{50790822-EF4A-AC19-3946-68F679F84A55}"/>
          </ac:spMkLst>
        </pc:spChg>
        <pc:spChg chg="mod">
          <ac:chgData name="Nguyen Bich Ngoc" userId="66b5d03f9f54eb73" providerId="LiveId" clId="{8ADC498B-4111-4D8B-A2BC-FECF66916645}" dt="2024-11-29T23:49:18.003" v="11351" actId="255"/>
          <ac:spMkLst>
            <pc:docMk/>
            <pc:sldMk cId="3387474789" sldId="733"/>
            <ac:spMk id="18" creationId="{6B9C4B8A-2958-9283-348D-062B0C91A631}"/>
          </ac:spMkLst>
        </pc:spChg>
        <pc:spChg chg="add del mod">
          <ac:chgData name="Nguyen Bich Ngoc" userId="66b5d03f9f54eb73" providerId="LiveId" clId="{8ADC498B-4111-4D8B-A2BC-FECF66916645}" dt="2024-11-23T15:31:09.873" v="2839" actId="6264"/>
          <ac:spMkLst>
            <pc:docMk/>
            <pc:sldMk cId="3387474789" sldId="733"/>
            <ac:spMk id="19" creationId="{5F96DA42-5F94-D9C9-9F96-5B1375BCE069}"/>
          </ac:spMkLst>
        </pc:spChg>
        <pc:spChg chg="mod">
          <ac:chgData name="Nguyen Bich Ngoc" userId="66b5d03f9f54eb73" providerId="LiveId" clId="{8ADC498B-4111-4D8B-A2BC-FECF66916645}" dt="2024-11-29T23:49:18.003" v="11351" actId="255"/>
          <ac:spMkLst>
            <pc:docMk/>
            <pc:sldMk cId="3387474789" sldId="733"/>
            <ac:spMk id="39" creationId="{184FFF91-4BE9-9932-DC1D-29AC00ED6E7E}"/>
          </ac:spMkLst>
        </pc:spChg>
        <pc:spChg chg="mod">
          <ac:chgData name="Nguyen Bich Ngoc" userId="66b5d03f9f54eb73" providerId="LiveId" clId="{8ADC498B-4111-4D8B-A2BC-FECF66916645}" dt="2024-11-29T23:49:18.003" v="11351" actId="255"/>
          <ac:spMkLst>
            <pc:docMk/>
            <pc:sldMk cId="3387474789" sldId="733"/>
            <ac:spMk id="40" creationId="{8C73EC4D-900E-E38A-B7AE-B6CCA9B17DC1}"/>
          </ac:spMkLst>
        </pc:spChg>
        <pc:spChg chg="mod">
          <ac:chgData name="Nguyen Bich Ngoc" userId="66b5d03f9f54eb73" providerId="LiveId" clId="{8ADC498B-4111-4D8B-A2BC-FECF66916645}" dt="2024-11-29T23:49:18.003" v="11351" actId="255"/>
          <ac:spMkLst>
            <pc:docMk/>
            <pc:sldMk cId="3387474789" sldId="733"/>
            <ac:spMk id="43" creationId="{D57AA76E-EBEE-32FE-C96B-697E04940472}"/>
          </ac:spMkLst>
        </pc:spChg>
        <pc:spChg chg="mod">
          <ac:chgData name="Nguyen Bich Ngoc" userId="66b5d03f9f54eb73" providerId="LiveId" clId="{8ADC498B-4111-4D8B-A2BC-FECF66916645}" dt="2024-11-29T23:49:18.003" v="11351" actId="255"/>
          <ac:spMkLst>
            <pc:docMk/>
            <pc:sldMk cId="3387474789" sldId="733"/>
            <ac:spMk id="44" creationId="{D63B6715-FB06-BD34-5836-21A9F52DE9EF}"/>
          </ac:spMkLst>
        </pc:spChg>
        <pc:spChg chg="mod">
          <ac:chgData name="Nguyen Bich Ngoc" userId="66b5d03f9f54eb73" providerId="LiveId" clId="{8ADC498B-4111-4D8B-A2BC-FECF66916645}" dt="2024-11-29T23:49:18.003" v="11351" actId="255"/>
          <ac:spMkLst>
            <pc:docMk/>
            <pc:sldMk cId="3387474789" sldId="733"/>
            <ac:spMk id="50" creationId="{542B4480-06CF-7AA5-CBE7-DA65710DD1AA}"/>
          </ac:spMkLst>
        </pc:spChg>
        <pc:spChg chg="mod">
          <ac:chgData name="Nguyen Bich Ngoc" userId="66b5d03f9f54eb73" providerId="LiveId" clId="{8ADC498B-4111-4D8B-A2BC-FECF66916645}" dt="2024-11-29T23:49:18.003" v="11351" actId="255"/>
          <ac:spMkLst>
            <pc:docMk/>
            <pc:sldMk cId="3387474789" sldId="733"/>
            <ac:spMk id="66" creationId="{91576FBA-414A-0266-A353-F05F0B19B3D4}"/>
          </ac:spMkLst>
        </pc:spChg>
        <pc:spChg chg="mod">
          <ac:chgData name="Nguyen Bich Ngoc" userId="66b5d03f9f54eb73" providerId="LiveId" clId="{8ADC498B-4111-4D8B-A2BC-FECF66916645}" dt="2024-11-29T23:49:18.003" v="11351" actId="255"/>
          <ac:spMkLst>
            <pc:docMk/>
            <pc:sldMk cId="3387474789" sldId="733"/>
            <ac:spMk id="67" creationId="{F7496608-5DBA-26FA-8774-E9EE2813ECCD}"/>
          </ac:spMkLst>
        </pc:spChg>
        <pc:spChg chg="mod">
          <ac:chgData name="Nguyen Bich Ngoc" userId="66b5d03f9f54eb73" providerId="LiveId" clId="{8ADC498B-4111-4D8B-A2BC-FECF66916645}" dt="2024-11-29T23:49:18.003" v="11351" actId="255"/>
          <ac:spMkLst>
            <pc:docMk/>
            <pc:sldMk cId="3387474789" sldId="733"/>
            <ac:spMk id="70" creationId="{6634B2F7-C807-84B6-46E8-FD2A540BD936}"/>
          </ac:spMkLst>
        </pc:spChg>
        <pc:spChg chg="mod">
          <ac:chgData name="Nguyen Bich Ngoc" userId="66b5d03f9f54eb73" providerId="LiveId" clId="{8ADC498B-4111-4D8B-A2BC-FECF66916645}" dt="2024-11-29T23:49:18.003" v="11351" actId="255"/>
          <ac:spMkLst>
            <pc:docMk/>
            <pc:sldMk cId="3387474789" sldId="733"/>
            <ac:spMk id="71" creationId="{BD5647A2-4015-51DA-8CC0-DEE6646AB258}"/>
          </ac:spMkLst>
        </pc:spChg>
        <pc:spChg chg="mod">
          <ac:chgData name="Nguyen Bich Ngoc" userId="66b5d03f9f54eb73" providerId="LiveId" clId="{8ADC498B-4111-4D8B-A2BC-FECF66916645}" dt="2024-11-29T23:49:18.003" v="11351" actId="255"/>
          <ac:spMkLst>
            <pc:docMk/>
            <pc:sldMk cId="3387474789" sldId="733"/>
            <ac:spMk id="98" creationId="{17BEED33-E83C-63DA-049F-1D090E134BE0}"/>
          </ac:spMkLst>
        </pc:spChg>
        <pc:spChg chg="mod">
          <ac:chgData name="Nguyen Bich Ngoc" userId="66b5d03f9f54eb73" providerId="LiveId" clId="{8ADC498B-4111-4D8B-A2BC-FECF66916645}" dt="2024-11-29T23:49:18.003" v="11351" actId="255"/>
          <ac:spMkLst>
            <pc:docMk/>
            <pc:sldMk cId="3387474789" sldId="733"/>
            <ac:spMk id="102" creationId="{8E8C762F-5810-6EC9-6D11-6117512135BC}"/>
          </ac:spMkLst>
        </pc:spChg>
        <pc:cxnChg chg="mod">
          <ac:chgData name="Nguyen Bich Ngoc" userId="66b5d03f9f54eb73" providerId="LiveId" clId="{8ADC498B-4111-4D8B-A2BC-FECF66916645}" dt="2024-11-29T23:49:18.003" v="11351" actId="255"/>
          <ac:cxnSpMkLst>
            <pc:docMk/>
            <pc:sldMk cId="3387474789" sldId="733"/>
            <ac:cxnSpMk id="22" creationId="{0741DD33-7E38-531A-1893-6C080B5ADAE3}"/>
          </ac:cxnSpMkLst>
        </pc:cxnChg>
        <pc:cxnChg chg="mod">
          <ac:chgData name="Nguyen Bich Ngoc" userId="66b5d03f9f54eb73" providerId="LiveId" clId="{8ADC498B-4111-4D8B-A2BC-FECF66916645}" dt="2024-11-29T23:49:18.003" v="11351" actId="255"/>
          <ac:cxnSpMkLst>
            <pc:docMk/>
            <pc:sldMk cId="3387474789" sldId="733"/>
            <ac:cxnSpMk id="23" creationId="{6D5C065A-48AB-9A42-982E-EE4964D148DE}"/>
          </ac:cxnSpMkLst>
        </pc:cxnChg>
        <pc:cxnChg chg="mod">
          <ac:chgData name="Nguyen Bich Ngoc" userId="66b5d03f9f54eb73" providerId="LiveId" clId="{8ADC498B-4111-4D8B-A2BC-FECF66916645}" dt="2024-11-29T23:49:18.003" v="11351" actId="255"/>
          <ac:cxnSpMkLst>
            <pc:docMk/>
            <pc:sldMk cId="3387474789" sldId="733"/>
            <ac:cxnSpMk id="26" creationId="{95139274-7DED-4C94-5A59-25F3C0BBE2D1}"/>
          </ac:cxnSpMkLst>
        </pc:cxnChg>
        <pc:cxnChg chg="mod">
          <ac:chgData name="Nguyen Bich Ngoc" userId="66b5d03f9f54eb73" providerId="LiveId" clId="{8ADC498B-4111-4D8B-A2BC-FECF66916645}" dt="2024-11-29T23:49:18.003" v="11351" actId="255"/>
          <ac:cxnSpMkLst>
            <pc:docMk/>
            <pc:sldMk cId="3387474789" sldId="733"/>
            <ac:cxnSpMk id="29" creationId="{7685F293-54EE-53AD-71AD-4FC1112B525F}"/>
          </ac:cxnSpMkLst>
        </pc:cxnChg>
        <pc:cxnChg chg="mod">
          <ac:chgData name="Nguyen Bich Ngoc" userId="66b5d03f9f54eb73" providerId="LiveId" clId="{8ADC498B-4111-4D8B-A2BC-FECF66916645}" dt="2024-11-29T23:49:18.003" v="11351" actId="255"/>
          <ac:cxnSpMkLst>
            <pc:docMk/>
            <pc:sldMk cId="3387474789" sldId="733"/>
            <ac:cxnSpMk id="32" creationId="{0399F2ED-D60B-AC14-455B-1A82E804E2A9}"/>
          </ac:cxnSpMkLst>
        </pc:cxnChg>
        <pc:cxnChg chg="mod">
          <ac:chgData name="Nguyen Bich Ngoc" userId="66b5d03f9f54eb73" providerId="LiveId" clId="{8ADC498B-4111-4D8B-A2BC-FECF66916645}" dt="2024-11-29T23:49:18.003" v="11351" actId="255"/>
          <ac:cxnSpMkLst>
            <pc:docMk/>
            <pc:sldMk cId="3387474789" sldId="733"/>
            <ac:cxnSpMk id="41" creationId="{245783C4-08A0-932A-FF66-87CEE8EF8739}"/>
          </ac:cxnSpMkLst>
        </pc:cxnChg>
        <pc:cxnChg chg="mod">
          <ac:chgData name="Nguyen Bich Ngoc" userId="66b5d03f9f54eb73" providerId="LiveId" clId="{8ADC498B-4111-4D8B-A2BC-FECF66916645}" dt="2024-11-29T23:49:18.003" v="11351" actId="255"/>
          <ac:cxnSpMkLst>
            <pc:docMk/>
            <pc:sldMk cId="3387474789" sldId="733"/>
            <ac:cxnSpMk id="45" creationId="{6B7E3B7C-D3DA-7C79-0150-9600F77D2C78}"/>
          </ac:cxnSpMkLst>
        </pc:cxnChg>
        <pc:cxnChg chg="mod">
          <ac:chgData name="Nguyen Bich Ngoc" userId="66b5d03f9f54eb73" providerId="LiveId" clId="{8ADC498B-4111-4D8B-A2BC-FECF66916645}" dt="2024-11-29T23:49:18.003" v="11351" actId="255"/>
          <ac:cxnSpMkLst>
            <pc:docMk/>
            <pc:sldMk cId="3387474789" sldId="733"/>
            <ac:cxnSpMk id="51" creationId="{01CC8822-366C-E735-4C73-8E23AE0CB6CC}"/>
          </ac:cxnSpMkLst>
        </pc:cxnChg>
        <pc:cxnChg chg="mod">
          <ac:chgData name="Nguyen Bich Ngoc" userId="66b5d03f9f54eb73" providerId="LiveId" clId="{8ADC498B-4111-4D8B-A2BC-FECF66916645}" dt="2024-11-29T23:49:18.003" v="11351" actId="255"/>
          <ac:cxnSpMkLst>
            <pc:docMk/>
            <pc:sldMk cId="3387474789" sldId="733"/>
            <ac:cxnSpMk id="68" creationId="{17F88368-7C0D-4DDA-7134-C91663530496}"/>
          </ac:cxnSpMkLst>
        </pc:cxnChg>
        <pc:cxnChg chg="mod">
          <ac:chgData name="Nguyen Bich Ngoc" userId="66b5d03f9f54eb73" providerId="LiveId" clId="{8ADC498B-4111-4D8B-A2BC-FECF66916645}" dt="2024-11-29T23:49:18.003" v="11351" actId="255"/>
          <ac:cxnSpMkLst>
            <pc:docMk/>
            <pc:sldMk cId="3387474789" sldId="733"/>
            <ac:cxnSpMk id="72" creationId="{621D0045-9AE5-796C-6D12-02BE18662655}"/>
          </ac:cxnSpMkLst>
        </pc:cxnChg>
        <pc:cxnChg chg="mod">
          <ac:chgData name="Nguyen Bich Ngoc" userId="66b5d03f9f54eb73" providerId="LiveId" clId="{8ADC498B-4111-4D8B-A2BC-FECF66916645}" dt="2024-11-29T23:49:18.003" v="11351" actId="255"/>
          <ac:cxnSpMkLst>
            <pc:docMk/>
            <pc:sldMk cId="3387474789" sldId="733"/>
            <ac:cxnSpMk id="79" creationId="{3F6BB617-3057-4C84-505F-B25EA48F46B6}"/>
          </ac:cxnSpMkLst>
        </pc:cxnChg>
        <pc:cxnChg chg="mod">
          <ac:chgData name="Nguyen Bich Ngoc" userId="66b5d03f9f54eb73" providerId="LiveId" clId="{8ADC498B-4111-4D8B-A2BC-FECF66916645}" dt="2024-11-29T23:49:18.003" v="11351" actId="255"/>
          <ac:cxnSpMkLst>
            <pc:docMk/>
            <pc:sldMk cId="3387474789" sldId="733"/>
            <ac:cxnSpMk id="82" creationId="{0EAD59CF-C8BF-87C8-9F1E-BBAF9B701123}"/>
          </ac:cxnSpMkLst>
        </pc:cxnChg>
        <pc:cxnChg chg="mod">
          <ac:chgData name="Nguyen Bich Ngoc" userId="66b5d03f9f54eb73" providerId="LiveId" clId="{8ADC498B-4111-4D8B-A2BC-FECF66916645}" dt="2024-11-29T23:49:18.003" v="11351" actId="255"/>
          <ac:cxnSpMkLst>
            <pc:docMk/>
            <pc:sldMk cId="3387474789" sldId="733"/>
            <ac:cxnSpMk id="85" creationId="{EB9C74F2-AEF8-8F9B-0AF2-E18F52223B31}"/>
          </ac:cxnSpMkLst>
        </pc:cxnChg>
        <pc:cxnChg chg="mod">
          <ac:chgData name="Nguyen Bich Ngoc" userId="66b5d03f9f54eb73" providerId="LiveId" clId="{8ADC498B-4111-4D8B-A2BC-FECF66916645}" dt="2024-11-29T23:49:18.003" v="11351" actId="255"/>
          <ac:cxnSpMkLst>
            <pc:docMk/>
            <pc:sldMk cId="3387474789" sldId="733"/>
            <ac:cxnSpMk id="88" creationId="{26E799A7-2FE2-622C-6DAB-86059AE02911}"/>
          </ac:cxnSpMkLst>
        </pc:cxnChg>
        <pc:cxnChg chg="mod">
          <ac:chgData name="Nguyen Bich Ngoc" userId="66b5d03f9f54eb73" providerId="LiveId" clId="{8ADC498B-4111-4D8B-A2BC-FECF66916645}" dt="2024-11-29T23:49:18.003" v="11351" actId="255"/>
          <ac:cxnSpMkLst>
            <pc:docMk/>
            <pc:sldMk cId="3387474789" sldId="733"/>
            <ac:cxnSpMk id="91" creationId="{03D0CB96-84E2-433F-750D-86F60AE5409C}"/>
          </ac:cxnSpMkLst>
        </pc:cxnChg>
        <pc:cxnChg chg="mod">
          <ac:chgData name="Nguyen Bich Ngoc" userId="66b5d03f9f54eb73" providerId="LiveId" clId="{8ADC498B-4111-4D8B-A2BC-FECF66916645}" dt="2024-11-29T23:49:18.003" v="11351" actId="255"/>
          <ac:cxnSpMkLst>
            <pc:docMk/>
            <pc:sldMk cId="3387474789" sldId="733"/>
            <ac:cxnSpMk id="94" creationId="{78EA5B79-94E0-DD13-AEDC-6D3EEAFD3BCC}"/>
          </ac:cxnSpMkLst>
        </pc:cxnChg>
        <pc:cxnChg chg="mod">
          <ac:chgData name="Nguyen Bich Ngoc" userId="66b5d03f9f54eb73" providerId="LiveId" clId="{8ADC498B-4111-4D8B-A2BC-FECF66916645}" dt="2024-11-29T23:49:18.003" v="11351" actId="255"/>
          <ac:cxnSpMkLst>
            <pc:docMk/>
            <pc:sldMk cId="3387474789" sldId="733"/>
            <ac:cxnSpMk id="99" creationId="{E2FC1121-0927-C320-EEDB-02222D9E6F56}"/>
          </ac:cxnSpMkLst>
        </pc:cxnChg>
        <pc:cxnChg chg="mod">
          <ac:chgData name="Nguyen Bich Ngoc" userId="66b5d03f9f54eb73" providerId="LiveId" clId="{8ADC498B-4111-4D8B-A2BC-FECF66916645}" dt="2024-11-29T23:49:18.003" v="11351" actId="255"/>
          <ac:cxnSpMkLst>
            <pc:docMk/>
            <pc:sldMk cId="3387474789" sldId="733"/>
            <ac:cxnSpMk id="103" creationId="{009E2D9C-2484-B430-28E4-894DE57DCE41}"/>
          </ac:cxnSpMkLst>
        </pc:cxnChg>
      </pc:sldChg>
      <pc:sldChg chg="addSp delSp modSp del mod chgLayout">
        <pc:chgData name="Nguyen Bich Ngoc" userId="66b5d03f9f54eb73" providerId="LiveId" clId="{8ADC498B-4111-4D8B-A2BC-FECF66916645}" dt="2024-11-23T19:24:01.977" v="6374" actId="47"/>
        <pc:sldMkLst>
          <pc:docMk/>
          <pc:sldMk cId="961551384" sldId="735"/>
        </pc:sldMkLst>
        <pc:spChg chg="mod ord">
          <ac:chgData name="Nguyen Bich Ngoc" userId="66b5d03f9f54eb73" providerId="LiveId" clId="{8ADC498B-4111-4D8B-A2BC-FECF66916645}" dt="2024-11-23T15:31:09.873" v="2839" actId="6264"/>
          <ac:spMkLst>
            <pc:docMk/>
            <pc:sldMk cId="961551384" sldId="735"/>
            <ac:spMk id="2" creationId="{DCCE238C-9631-8A85-AFB9-EEB1659095BA}"/>
          </ac:spMkLst>
        </pc:spChg>
        <pc:spChg chg="mod ord">
          <ac:chgData name="Nguyen Bich Ngoc" userId="66b5d03f9f54eb73" providerId="LiveId" clId="{8ADC498B-4111-4D8B-A2BC-FECF66916645}" dt="2024-11-23T18:49:51.832" v="6140" actId="6549"/>
          <ac:spMkLst>
            <pc:docMk/>
            <pc:sldMk cId="961551384" sldId="735"/>
            <ac:spMk id="4" creationId="{0F7CFCB0-FDC8-C924-D21B-8F48D5A595B8}"/>
          </ac:spMkLst>
        </pc:spChg>
        <pc:spChg chg="mod ord">
          <ac:chgData name="Nguyen Bich Ngoc" userId="66b5d03f9f54eb73" providerId="LiveId" clId="{8ADC498B-4111-4D8B-A2BC-FECF66916645}" dt="2024-11-23T15:31:09.873" v="2839" actId="6264"/>
          <ac:spMkLst>
            <pc:docMk/>
            <pc:sldMk cId="961551384" sldId="735"/>
            <ac:spMk id="5" creationId="{C8DD7643-1525-D268-CA5C-13CCD457ED70}"/>
          </ac:spMkLst>
        </pc:spChg>
        <pc:spChg chg="mod ord">
          <ac:chgData name="Nguyen Bich Ngoc" userId="66b5d03f9f54eb73" providerId="LiveId" clId="{8ADC498B-4111-4D8B-A2BC-FECF66916645}" dt="2024-11-23T15:31:09.873" v="2839" actId="6264"/>
          <ac:spMkLst>
            <pc:docMk/>
            <pc:sldMk cId="961551384" sldId="735"/>
            <ac:spMk id="6" creationId="{FDEB9FE2-E333-EAA7-0B3C-568604A6DB78}"/>
          </ac:spMkLst>
        </pc:spChg>
        <pc:spChg chg="mod ord">
          <ac:chgData name="Nguyen Bich Ngoc" userId="66b5d03f9f54eb73" providerId="LiveId" clId="{8ADC498B-4111-4D8B-A2BC-FECF66916645}" dt="2024-11-23T15:31:09.873" v="2839" actId="6264"/>
          <ac:spMkLst>
            <pc:docMk/>
            <pc:sldMk cId="961551384" sldId="735"/>
            <ac:spMk id="7" creationId="{98EAD529-3B30-60E4-8F50-FA9B9041369B}"/>
          </ac:spMkLst>
        </pc:spChg>
        <pc:spChg chg="add del mod">
          <ac:chgData name="Nguyen Bich Ngoc" userId="66b5d03f9f54eb73" providerId="LiveId" clId="{8ADC498B-4111-4D8B-A2BC-FECF66916645}" dt="2024-11-23T15:31:09.873" v="2839" actId="6264"/>
          <ac:spMkLst>
            <pc:docMk/>
            <pc:sldMk cId="961551384" sldId="735"/>
            <ac:spMk id="8" creationId="{2E868AE0-08CA-CF39-A86F-2B350400DF82}"/>
          </ac:spMkLst>
        </pc:spChg>
        <pc:spChg chg="add del mod">
          <ac:chgData name="Nguyen Bich Ngoc" userId="66b5d03f9f54eb73" providerId="LiveId" clId="{8ADC498B-4111-4D8B-A2BC-FECF66916645}" dt="2024-11-23T15:31:09.873" v="2839" actId="6264"/>
          <ac:spMkLst>
            <pc:docMk/>
            <pc:sldMk cId="961551384" sldId="735"/>
            <ac:spMk id="9" creationId="{A3EF37CB-5039-7FFE-FE96-7BE2AEFCCAD2}"/>
          </ac:spMkLst>
        </pc:spChg>
        <pc:spChg chg="add del mod">
          <ac:chgData name="Nguyen Bich Ngoc" userId="66b5d03f9f54eb73" providerId="LiveId" clId="{8ADC498B-4111-4D8B-A2BC-FECF66916645}" dt="2024-11-23T15:31:09.873" v="2839" actId="6264"/>
          <ac:spMkLst>
            <pc:docMk/>
            <pc:sldMk cId="961551384" sldId="735"/>
            <ac:spMk id="10" creationId="{C270A7EC-96D7-27B6-6163-655D9336851F}"/>
          </ac:spMkLst>
        </pc:spChg>
        <pc:spChg chg="add del mod">
          <ac:chgData name="Nguyen Bich Ngoc" userId="66b5d03f9f54eb73" providerId="LiveId" clId="{8ADC498B-4111-4D8B-A2BC-FECF66916645}" dt="2024-11-23T19:11:02.168" v="6326" actId="478"/>
          <ac:spMkLst>
            <pc:docMk/>
            <pc:sldMk cId="961551384" sldId="735"/>
            <ac:spMk id="10" creationId="{D25A2688-FA28-60C5-DA16-15A24241C132}"/>
          </ac:spMkLst>
        </pc:spChg>
        <pc:spChg chg="add del mod">
          <ac:chgData name="Nguyen Bich Ngoc" userId="66b5d03f9f54eb73" providerId="LiveId" clId="{8ADC498B-4111-4D8B-A2BC-FECF66916645}" dt="2024-11-23T15:31:09.873" v="2839" actId="6264"/>
          <ac:spMkLst>
            <pc:docMk/>
            <pc:sldMk cId="961551384" sldId="735"/>
            <ac:spMk id="11" creationId="{6CBD36E6-39CA-0AE6-D773-29B2B1F316C3}"/>
          </ac:spMkLst>
        </pc:spChg>
        <pc:spChg chg="add del mod">
          <ac:chgData name="Nguyen Bich Ngoc" userId="66b5d03f9f54eb73" providerId="LiveId" clId="{8ADC498B-4111-4D8B-A2BC-FECF66916645}" dt="2024-11-23T15:31:09.873" v="2839" actId="6264"/>
          <ac:spMkLst>
            <pc:docMk/>
            <pc:sldMk cId="961551384" sldId="735"/>
            <ac:spMk id="12" creationId="{252FA4FF-4126-178C-3FDB-7EE3A58DE471}"/>
          </ac:spMkLst>
        </pc:spChg>
        <pc:graphicFrameChg chg="add del">
          <ac:chgData name="Nguyen Bich Ngoc" userId="66b5d03f9f54eb73" providerId="LiveId" clId="{8ADC498B-4111-4D8B-A2BC-FECF66916645}" dt="2024-11-23T19:17:54.541" v="6342" actId="3680"/>
          <ac:graphicFrameMkLst>
            <pc:docMk/>
            <pc:sldMk cId="961551384" sldId="735"/>
            <ac:graphicFrameMk id="11" creationId="{F3D6587D-499B-4449-5004-FEE84E39F917}"/>
          </ac:graphicFrameMkLst>
        </pc:graphicFrameChg>
        <pc:picChg chg="del">
          <ac:chgData name="Nguyen Bich Ngoc" userId="66b5d03f9f54eb73" providerId="LiveId" clId="{8ADC498B-4111-4D8B-A2BC-FECF66916645}" dt="2024-11-23T18:47:40.717" v="5779" actId="478"/>
          <ac:picMkLst>
            <pc:docMk/>
            <pc:sldMk cId="961551384" sldId="735"/>
            <ac:picMk id="3" creationId="{64D3DEB9-70C0-8DE2-0EFC-152D6999A0B4}"/>
          </ac:picMkLst>
        </pc:picChg>
        <pc:picChg chg="add del mod">
          <ac:chgData name="Nguyen Bich Ngoc" userId="66b5d03f9f54eb73" providerId="LiveId" clId="{8ADC498B-4111-4D8B-A2BC-FECF66916645}" dt="2024-11-23T19:17:44.853" v="6340" actId="478"/>
          <ac:picMkLst>
            <pc:docMk/>
            <pc:sldMk cId="961551384" sldId="735"/>
            <ac:picMk id="9" creationId="{C8122D0A-749D-19C2-C4AF-8042115C2F08}"/>
          </ac:picMkLst>
        </pc:picChg>
      </pc:sldChg>
      <pc:sldChg chg="addSp delSp modSp del mod chgLayout">
        <pc:chgData name="Nguyen Bich Ngoc" userId="66b5d03f9f54eb73" providerId="LiveId" clId="{8ADC498B-4111-4D8B-A2BC-FECF66916645}" dt="2024-11-23T20:05:42.984" v="6895" actId="47"/>
        <pc:sldMkLst>
          <pc:docMk/>
          <pc:sldMk cId="1882248542" sldId="736"/>
        </pc:sldMkLst>
        <pc:spChg chg="mod ord">
          <ac:chgData name="Nguyen Bich Ngoc" userId="66b5d03f9f54eb73" providerId="LiveId" clId="{8ADC498B-4111-4D8B-A2BC-FECF66916645}" dt="2024-11-23T15:31:09.873" v="2839" actId="6264"/>
          <ac:spMkLst>
            <pc:docMk/>
            <pc:sldMk cId="1882248542" sldId="736"/>
            <ac:spMk id="2" creationId="{0D2EC92D-5378-BAF4-4614-FB7AEED9EEF9}"/>
          </ac:spMkLst>
        </pc:spChg>
        <pc:spChg chg="mod ord">
          <ac:chgData name="Nguyen Bich Ngoc" userId="66b5d03f9f54eb73" providerId="LiveId" clId="{8ADC498B-4111-4D8B-A2BC-FECF66916645}" dt="2024-11-23T15:31:09.873" v="2839" actId="6264"/>
          <ac:spMkLst>
            <pc:docMk/>
            <pc:sldMk cId="1882248542" sldId="736"/>
            <ac:spMk id="3" creationId="{0E0693BE-51A3-5470-4C69-6DA297052E71}"/>
          </ac:spMkLst>
        </pc:spChg>
        <pc:spChg chg="mod ord">
          <ac:chgData name="Nguyen Bich Ngoc" userId="66b5d03f9f54eb73" providerId="LiveId" clId="{8ADC498B-4111-4D8B-A2BC-FECF66916645}" dt="2024-11-23T15:31:09.873" v="2839" actId="6264"/>
          <ac:spMkLst>
            <pc:docMk/>
            <pc:sldMk cId="1882248542" sldId="736"/>
            <ac:spMk id="5" creationId="{B3E9E92A-3EF9-2C76-2871-8CEDB5DD143D}"/>
          </ac:spMkLst>
        </pc:spChg>
        <pc:spChg chg="mod ord">
          <ac:chgData name="Nguyen Bich Ngoc" userId="66b5d03f9f54eb73" providerId="LiveId" clId="{8ADC498B-4111-4D8B-A2BC-FECF66916645}" dt="2024-11-23T15:31:09.873" v="2839" actId="6264"/>
          <ac:spMkLst>
            <pc:docMk/>
            <pc:sldMk cId="1882248542" sldId="736"/>
            <ac:spMk id="6" creationId="{C886B727-A041-BF19-2192-487F89464414}"/>
          </ac:spMkLst>
        </pc:spChg>
        <pc:spChg chg="add del mod">
          <ac:chgData name="Nguyen Bich Ngoc" userId="66b5d03f9f54eb73" providerId="LiveId" clId="{8ADC498B-4111-4D8B-A2BC-FECF66916645}" dt="2024-11-23T15:31:09.873" v="2839" actId="6264"/>
          <ac:spMkLst>
            <pc:docMk/>
            <pc:sldMk cId="1882248542" sldId="736"/>
            <ac:spMk id="8" creationId="{97EA6BA4-D816-551F-1106-E91621F86903}"/>
          </ac:spMkLst>
        </pc:spChg>
        <pc:spChg chg="add del mod">
          <ac:chgData name="Nguyen Bich Ngoc" userId="66b5d03f9f54eb73" providerId="LiveId" clId="{8ADC498B-4111-4D8B-A2BC-FECF66916645}" dt="2024-11-23T15:31:09.873" v="2839" actId="6264"/>
          <ac:spMkLst>
            <pc:docMk/>
            <pc:sldMk cId="1882248542" sldId="736"/>
            <ac:spMk id="9" creationId="{00A5F69F-3902-D26F-072B-D9FC938A0AB7}"/>
          </ac:spMkLst>
        </pc:spChg>
        <pc:spChg chg="add del mod">
          <ac:chgData name="Nguyen Bich Ngoc" userId="66b5d03f9f54eb73" providerId="LiveId" clId="{8ADC498B-4111-4D8B-A2BC-FECF66916645}" dt="2024-11-23T19:51:48.155" v="6795" actId="478"/>
          <ac:spMkLst>
            <pc:docMk/>
            <pc:sldMk cId="1882248542" sldId="736"/>
            <ac:spMk id="9" creationId="{C279782E-A145-444C-2212-E66841913868}"/>
          </ac:spMkLst>
        </pc:spChg>
        <pc:spChg chg="add del mod">
          <ac:chgData name="Nguyen Bich Ngoc" userId="66b5d03f9f54eb73" providerId="LiveId" clId="{8ADC498B-4111-4D8B-A2BC-FECF66916645}" dt="2024-11-23T15:31:09.873" v="2839" actId="6264"/>
          <ac:spMkLst>
            <pc:docMk/>
            <pc:sldMk cId="1882248542" sldId="736"/>
            <ac:spMk id="11" creationId="{F5D59325-22FE-FD3F-B33F-1C7AEBE77665}"/>
          </ac:spMkLst>
        </pc:spChg>
        <pc:spChg chg="add del mod">
          <ac:chgData name="Nguyen Bich Ngoc" userId="66b5d03f9f54eb73" providerId="LiveId" clId="{8ADC498B-4111-4D8B-A2BC-FECF66916645}" dt="2024-11-23T15:31:09.873" v="2839" actId="6264"/>
          <ac:spMkLst>
            <pc:docMk/>
            <pc:sldMk cId="1882248542" sldId="736"/>
            <ac:spMk id="12" creationId="{C0E201D9-60BD-D5EB-FB84-6443205B7B42}"/>
          </ac:spMkLst>
        </pc:spChg>
        <pc:spChg chg="del mod ord">
          <ac:chgData name="Nguyen Bich Ngoc" userId="66b5d03f9f54eb73" providerId="LiveId" clId="{8ADC498B-4111-4D8B-A2BC-FECF66916645}" dt="2024-11-23T19:51:43.529" v="6794" actId="478"/>
          <ac:spMkLst>
            <pc:docMk/>
            <pc:sldMk cId="1882248542" sldId="736"/>
            <ac:spMk id="13" creationId="{61DFC7D3-916C-A8EE-EDA3-00F38CE17A0E}"/>
          </ac:spMkLst>
        </pc:spChg>
        <pc:spChg chg="add del mod">
          <ac:chgData name="Nguyen Bich Ngoc" userId="66b5d03f9f54eb73" providerId="LiveId" clId="{8ADC498B-4111-4D8B-A2BC-FECF66916645}" dt="2024-11-23T15:31:09.873" v="2839" actId="6264"/>
          <ac:spMkLst>
            <pc:docMk/>
            <pc:sldMk cId="1882248542" sldId="736"/>
            <ac:spMk id="14" creationId="{65ABDB75-3DC8-AA12-55A0-D7EA305E2F86}"/>
          </ac:spMkLst>
        </pc:spChg>
        <pc:spChg chg="mod">
          <ac:chgData name="Nguyen Bich Ngoc" userId="66b5d03f9f54eb73" providerId="LiveId" clId="{8ADC498B-4111-4D8B-A2BC-FECF66916645}" dt="2024-11-23T19:52:12.125" v="6800" actId="1076"/>
          <ac:spMkLst>
            <pc:docMk/>
            <pc:sldMk cId="1882248542" sldId="736"/>
            <ac:spMk id="15" creationId="{A566AC36-0403-0064-DD55-FACA7EAA168D}"/>
          </ac:spMkLst>
        </pc:spChg>
        <pc:spChg chg="mod">
          <ac:chgData name="Nguyen Bich Ngoc" userId="66b5d03f9f54eb73" providerId="LiveId" clId="{8ADC498B-4111-4D8B-A2BC-FECF66916645}" dt="2024-11-23T19:52:27.893" v="6820" actId="20577"/>
          <ac:spMkLst>
            <pc:docMk/>
            <pc:sldMk cId="1882248542" sldId="736"/>
            <ac:spMk id="16" creationId="{10247A2C-79C9-27FC-8985-E651DE558073}"/>
          </ac:spMkLst>
        </pc:spChg>
        <pc:picChg chg="mod">
          <ac:chgData name="Nguyen Bich Ngoc" userId="66b5d03f9f54eb73" providerId="LiveId" clId="{8ADC498B-4111-4D8B-A2BC-FECF66916645}" dt="2024-11-23T19:51:54.562" v="6796" actId="1076"/>
          <ac:picMkLst>
            <pc:docMk/>
            <pc:sldMk cId="1882248542" sldId="736"/>
            <ac:picMk id="10" creationId="{2A571070-6131-3108-D56A-9933256CEB57}"/>
          </ac:picMkLst>
        </pc:picChg>
      </pc:sldChg>
      <pc:sldChg chg="del">
        <pc:chgData name="Nguyen Bich Ngoc" userId="66b5d03f9f54eb73" providerId="LiveId" clId="{8ADC498B-4111-4D8B-A2BC-FECF66916645}" dt="2024-11-23T15:27:38.144" v="2806" actId="47"/>
        <pc:sldMkLst>
          <pc:docMk/>
          <pc:sldMk cId="2010022573" sldId="737"/>
        </pc:sldMkLst>
      </pc:sldChg>
      <pc:sldChg chg="del">
        <pc:chgData name="Nguyen Bich Ngoc" userId="66b5d03f9f54eb73" providerId="LiveId" clId="{8ADC498B-4111-4D8B-A2BC-FECF66916645}" dt="2024-11-23T15:27:38.798" v="2807" actId="47"/>
        <pc:sldMkLst>
          <pc:docMk/>
          <pc:sldMk cId="1883293820" sldId="738"/>
        </pc:sldMkLst>
      </pc:sldChg>
      <pc:sldChg chg="del">
        <pc:chgData name="Nguyen Bich Ngoc" userId="66b5d03f9f54eb73" providerId="LiveId" clId="{8ADC498B-4111-4D8B-A2BC-FECF66916645}" dt="2024-11-23T15:27:40.359" v="2808" actId="47"/>
        <pc:sldMkLst>
          <pc:docMk/>
          <pc:sldMk cId="31482663" sldId="739"/>
        </pc:sldMkLst>
      </pc:sldChg>
      <pc:sldChg chg="modSp add mod">
        <pc:chgData name="Nguyen Bich Ngoc" userId="66b5d03f9f54eb73" providerId="LiveId" clId="{8ADC498B-4111-4D8B-A2BC-FECF66916645}" dt="2024-11-23T10:49:50.610" v="2129" actId="20577"/>
        <pc:sldMkLst>
          <pc:docMk/>
          <pc:sldMk cId="1922127902" sldId="740"/>
        </pc:sldMkLst>
        <pc:spChg chg="mod">
          <ac:chgData name="Nguyen Bich Ngoc" userId="66b5d03f9f54eb73" providerId="LiveId" clId="{8ADC498B-4111-4D8B-A2BC-FECF66916645}" dt="2024-11-23T10:49:50.610" v="2129" actId="20577"/>
          <ac:spMkLst>
            <pc:docMk/>
            <pc:sldMk cId="1922127902" sldId="740"/>
            <ac:spMk id="8" creationId="{DEA064D4-CAC9-1CC4-D57B-09B7F89264C2}"/>
          </ac:spMkLst>
        </pc:spChg>
      </pc:sldChg>
      <pc:sldChg chg="modSp add mod">
        <pc:chgData name="Nguyen Bich Ngoc" userId="66b5d03f9f54eb73" providerId="LiveId" clId="{8ADC498B-4111-4D8B-A2BC-FECF66916645}" dt="2024-11-23T10:51:07.935" v="2153" actId="20577"/>
        <pc:sldMkLst>
          <pc:docMk/>
          <pc:sldMk cId="979326882" sldId="741"/>
        </pc:sldMkLst>
        <pc:spChg chg="mod">
          <ac:chgData name="Nguyen Bich Ngoc" userId="66b5d03f9f54eb73" providerId="LiveId" clId="{8ADC498B-4111-4D8B-A2BC-FECF66916645}" dt="2024-11-23T10:51:07.935" v="2153" actId="20577"/>
          <ac:spMkLst>
            <pc:docMk/>
            <pc:sldMk cId="979326882" sldId="741"/>
            <ac:spMk id="8" creationId="{5FD660A9-F1F3-6680-F25A-2806BFA6E056}"/>
          </ac:spMkLst>
        </pc:spChg>
      </pc:sldChg>
      <pc:sldChg chg="addSp delSp modSp add del mod chgLayout">
        <pc:chgData name="Nguyen Bich Ngoc" userId="66b5d03f9f54eb73" providerId="LiveId" clId="{8ADC498B-4111-4D8B-A2BC-FECF66916645}" dt="2024-11-23T15:32:04.315" v="2845" actId="47"/>
        <pc:sldMkLst>
          <pc:docMk/>
          <pc:sldMk cId="4215211708" sldId="742"/>
        </pc:sldMkLst>
        <pc:spChg chg="mod ord">
          <ac:chgData name="Nguyen Bich Ngoc" userId="66b5d03f9f54eb73" providerId="LiveId" clId="{8ADC498B-4111-4D8B-A2BC-FECF66916645}" dt="2024-11-23T15:31:09.873" v="2839" actId="6264"/>
          <ac:spMkLst>
            <pc:docMk/>
            <pc:sldMk cId="4215211708" sldId="742"/>
            <ac:spMk id="2" creationId="{AEDC2D2C-EBFF-D1D8-B553-B5A47F13DD2A}"/>
          </ac:spMkLst>
        </pc:spChg>
        <pc:spChg chg="mod ord">
          <ac:chgData name="Nguyen Bich Ngoc" userId="66b5d03f9f54eb73" providerId="LiveId" clId="{8ADC498B-4111-4D8B-A2BC-FECF66916645}" dt="2024-11-23T15:31:09.873" v="2839" actId="6264"/>
          <ac:spMkLst>
            <pc:docMk/>
            <pc:sldMk cId="4215211708" sldId="742"/>
            <ac:spMk id="3" creationId="{EEA8FA60-4016-BC2B-F059-5FB00A1C9E44}"/>
          </ac:spMkLst>
        </pc:spChg>
        <pc:spChg chg="mod ord">
          <ac:chgData name="Nguyen Bich Ngoc" userId="66b5d03f9f54eb73" providerId="LiveId" clId="{8ADC498B-4111-4D8B-A2BC-FECF66916645}" dt="2024-11-23T15:31:09.873" v="2839" actId="6264"/>
          <ac:spMkLst>
            <pc:docMk/>
            <pc:sldMk cId="4215211708" sldId="742"/>
            <ac:spMk id="4" creationId="{2B77F519-51C5-D97D-15EA-459E57140760}"/>
          </ac:spMkLst>
        </pc:spChg>
        <pc:spChg chg="mod ord">
          <ac:chgData name="Nguyen Bich Ngoc" userId="66b5d03f9f54eb73" providerId="LiveId" clId="{8ADC498B-4111-4D8B-A2BC-FECF66916645}" dt="2024-11-23T15:31:09.873" v="2839" actId="6264"/>
          <ac:spMkLst>
            <pc:docMk/>
            <pc:sldMk cId="4215211708" sldId="742"/>
            <ac:spMk id="5" creationId="{58A2F82C-6256-956B-026D-CCC13DF83514}"/>
          </ac:spMkLst>
        </pc:spChg>
        <pc:spChg chg="add del mod">
          <ac:chgData name="Nguyen Bich Ngoc" userId="66b5d03f9f54eb73" providerId="LiveId" clId="{8ADC498B-4111-4D8B-A2BC-FECF66916645}" dt="2024-11-23T15:31:09.873" v="2839" actId="6264"/>
          <ac:spMkLst>
            <pc:docMk/>
            <pc:sldMk cId="4215211708" sldId="742"/>
            <ac:spMk id="7" creationId="{94AD1B06-A815-B106-3400-0F943037D39D}"/>
          </ac:spMkLst>
        </pc:spChg>
        <pc:spChg chg="add del mod">
          <ac:chgData name="Nguyen Bich Ngoc" userId="66b5d03f9f54eb73" providerId="LiveId" clId="{8ADC498B-4111-4D8B-A2BC-FECF66916645}" dt="2024-11-23T15:31:09.873" v="2839" actId="6264"/>
          <ac:spMkLst>
            <pc:docMk/>
            <pc:sldMk cId="4215211708" sldId="742"/>
            <ac:spMk id="8" creationId="{83BAC544-F725-333E-972D-08483282D35E}"/>
          </ac:spMkLst>
        </pc:spChg>
        <pc:spChg chg="add del mod">
          <ac:chgData name="Nguyen Bich Ngoc" userId="66b5d03f9f54eb73" providerId="LiveId" clId="{8ADC498B-4111-4D8B-A2BC-FECF66916645}" dt="2024-11-23T15:31:09.873" v="2839" actId="6264"/>
          <ac:spMkLst>
            <pc:docMk/>
            <pc:sldMk cId="4215211708" sldId="742"/>
            <ac:spMk id="9" creationId="{20EB2266-D637-C1EF-28D2-AD79C6F655CB}"/>
          </ac:spMkLst>
        </pc:spChg>
        <pc:spChg chg="add del mod">
          <ac:chgData name="Nguyen Bich Ngoc" userId="66b5d03f9f54eb73" providerId="LiveId" clId="{8ADC498B-4111-4D8B-A2BC-FECF66916645}" dt="2024-11-23T15:31:09.873" v="2839" actId="6264"/>
          <ac:spMkLst>
            <pc:docMk/>
            <pc:sldMk cId="4215211708" sldId="742"/>
            <ac:spMk id="10" creationId="{C3990BAA-5977-AA4B-4842-5FA238CC4A74}"/>
          </ac:spMkLst>
        </pc:spChg>
        <pc:spChg chg="add del mod ord">
          <ac:chgData name="Nguyen Bich Ngoc" userId="66b5d03f9f54eb73" providerId="LiveId" clId="{8ADC498B-4111-4D8B-A2BC-FECF66916645}" dt="2024-11-23T15:31:09.873" v="2839" actId="6264"/>
          <ac:spMkLst>
            <pc:docMk/>
            <pc:sldMk cId="4215211708" sldId="742"/>
            <ac:spMk id="11" creationId="{45393F03-537D-1EE8-6501-9ED9EF4BA1D6}"/>
          </ac:spMkLst>
        </pc:spChg>
        <pc:picChg chg="del">
          <ac:chgData name="Nguyen Bich Ngoc" userId="66b5d03f9f54eb73" providerId="LiveId" clId="{8ADC498B-4111-4D8B-A2BC-FECF66916645}" dt="2024-11-23T14:22:35.902" v="2787" actId="478"/>
          <ac:picMkLst>
            <pc:docMk/>
            <pc:sldMk cId="4215211708" sldId="742"/>
            <ac:picMk id="6" creationId="{B34BFFD9-054E-C2E9-610A-82EFC2DA93B9}"/>
          </ac:picMkLst>
        </pc:picChg>
      </pc:sldChg>
      <pc:sldChg chg="addSp delSp modSp new mod modShow chgLayout">
        <pc:chgData name="Nguyen Bich Ngoc" userId="66b5d03f9f54eb73" providerId="LiveId" clId="{8ADC498B-4111-4D8B-A2BC-FECF66916645}" dt="2024-11-25T05:57:24.507" v="8630"/>
        <pc:sldMkLst>
          <pc:docMk/>
          <pc:sldMk cId="3774781219" sldId="743"/>
        </pc:sldMkLst>
        <pc:spChg chg="add del">
          <ac:chgData name="Nguyen Bich Ngoc" userId="66b5d03f9f54eb73" providerId="LiveId" clId="{8ADC498B-4111-4D8B-A2BC-FECF66916645}" dt="2024-11-23T15:31:09.873" v="2839" actId="6264"/>
          <ac:spMkLst>
            <pc:docMk/>
            <pc:sldMk cId="3774781219" sldId="743"/>
            <ac:spMk id="2" creationId="{7C80EC6F-C57E-36B4-C075-6069ACA013F6}"/>
          </ac:spMkLst>
        </pc:spChg>
        <pc:spChg chg="mod ord">
          <ac:chgData name="Nguyen Bich Ngoc" userId="66b5d03f9f54eb73" providerId="LiveId" clId="{8ADC498B-4111-4D8B-A2BC-FECF66916645}" dt="2024-11-23T15:31:09.873" v="2839" actId="6264"/>
          <ac:spMkLst>
            <pc:docMk/>
            <pc:sldMk cId="3774781219" sldId="743"/>
            <ac:spMk id="3" creationId="{60CB1497-7630-A855-1946-28546E665E06}"/>
          </ac:spMkLst>
        </pc:spChg>
        <pc:spChg chg="mod ord">
          <ac:chgData name="Nguyen Bich Ngoc" userId="66b5d03f9f54eb73" providerId="LiveId" clId="{8ADC498B-4111-4D8B-A2BC-FECF66916645}" dt="2024-11-23T15:31:09.873" v="2839" actId="6264"/>
          <ac:spMkLst>
            <pc:docMk/>
            <pc:sldMk cId="3774781219" sldId="743"/>
            <ac:spMk id="4" creationId="{C1C612C1-C351-E41D-A10B-743B00D6795D}"/>
          </ac:spMkLst>
        </pc:spChg>
        <pc:spChg chg="mod ord">
          <ac:chgData name="Nguyen Bich Ngoc" userId="66b5d03f9f54eb73" providerId="LiveId" clId="{8ADC498B-4111-4D8B-A2BC-FECF66916645}" dt="2024-11-23T15:31:09.873" v="2839" actId="6264"/>
          <ac:spMkLst>
            <pc:docMk/>
            <pc:sldMk cId="3774781219" sldId="743"/>
            <ac:spMk id="5" creationId="{6AF469D6-D631-D03D-9C08-9B58E6A78972}"/>
          </ac:spMkLst>
        </pc:spChg>
        <pc:spChg chg="add del">
          <ac:chgData name="Nguyen Bich Ngoc" userId="66b5d03f9f54eb73" providerId="LiveId" clId="{8ADC498B-4111-4D8B-A2BC-FECF66916645}" dt="2024-11-23T15:31:09.873" v="2839" actId="6264"/>
          <ac:spMkLst>
            <pc:docMk/>
            <pc:sldMk cId="3774781219" sldId="743"/>
            <ac:spMk id="6" creationId="{B8D789C8-9EC5-5F1D-9D2D-D52BC80D806F}"/>
          </ac:spMkLst>
        </pc:spChg>
        <pc:spChg chg="add del mod">
          <ac:chgData name="Nguyen Bich Ngoc" userId="66b5d03f9f54eb73" providerId="LiveId" clId="{8ADC498B-4111-4D8B-A2BC-FECF66916645}" dt="2024-11-23T15:31:09.873" v="2839" actId="6264"/>
          <ac:spMkLst>
            <pc:docMk/>
            <pc:sldMk cId="3774781219" sldId="743"/>
            <ac:spMk id="8" creationId="{208B7B13-62AF-61ED-B4C5-B31C34E164FC}"/>
          </ac:spMkLst>
        </pc:spChg>
        <pc:spChg chg="add del mod">
          <ac:chgData name="Nguyen Bich Ngoc" userId="66b5d03f9f54eb73" providerId="LiveId" clId="{8ADC498B-4111-4D8B-A2BC-FECF66916645}" dt="2024-11-23T15:31:09.873" v="2839" actId="6264"/>
          <ac:spMkLst>
            <pc:docMk/>
            <pc:sldMk cId="3774781219" sldId="743"/>
            <ac:spMk id="9" creationId="{3AE54F22-6312-1727-CFDF-333B9D9F90D8}"/>
          </ac:spMkLst>
        </pc:spChg>
        <pc:spChg chg="add del mod">
          <ac:chgData name="Nguyen Bich Ngoc" userId="66b5d03f9f54eb73" providerId="LiveId" clId="{8ADC498B-4111-4D8B-A2BC-FECF66916645}" dt="2024-11-23T15:31:09.873" v="2839" actId="6264"/>
          <ac:spMkLst>
            <pc:docMk/>
            <pc:sldMk cId="3774781219" sldId="743"/>
            <ac:spMk id="10" creationId="{9BCFB77E-30B4-EE74-C7B7-47E21B795D68}"/>
          </ac:spMkLst>
        </pc:spChg>
        <pc:spChg chg="add del mod ord">
          <ac:chgData name="Nguyen Bich Ngoc" userId="66b5d03f9f54eb73" providerId="LiveId" clId="{8ADC498B-4111-4D8B-A2BC-FECF66916645}" dt="2024-11-23T15:31:09.873" v="2839" actId="6264"/>
          <ac:spMkLst>
            <pc:docMk/>
            <pc:sldMk cId="3774781219" sldId="743"/>
            <ac:spMk id="11" creationId="{ACF72B9D-3DC4-3254-DF34-C74FE6FFB30F}"/>
          </ac:spMkLst>
        </pc:spChg>
        <pc:spChg chg="add del mod ord">
          <ac:chgData name="Nguyen Bich Ngoc" userId="66b5d03f9f54eb73" providerId="LiveId" clId="{8ADC498B-4111-4D8B-A2BC-FECF66916645}" dt="2024-11-23T15:31:09.873" v="2839" actId="6264"/>
          <ac:spMkLst>
            <pc:docMk/>
            <pc:sldMk cId="3774781219" sldId="743"/>
            <ac:spMk id="12" creationId="{5C8953CB-821E-F8DA-337C-72BAD2DA8856}"/>
          </ac:spMkLst>
        </pc:spChg>
        <pc:picChg chg="add del mod">
          <ac:chgData name="Nguyen Bich Ngoc" userId="66b5d03f9f54eb73" providerId="LiveId" clId="{8ADC498B-4111-4D8B-A2BC-FECF66916645}" dt="2024-11-25T05:57:21.360" v="8629" actId="478"/>
          <ac:picMkLst>
            <pc:docMk/>
            <pc:sldMk cId="3774781219" sldId="743"/>
            <ac:picMk id="7" creationId="{0459E5D2-E3EE-DB33-1B95-E9977C75BB5F}"/>
          </ac:picMkLst>
        </pc:picChg>
        <pc:picChg chg="add del">
          <ac:chgData name="Nguyen Bich Ngoc" userId="66b5d03f9f54eb73" providerId="LiveId" clId="{8ADC498B-4111-4D8B-A2BC-FECF66916645}" dt="2024-11-25T05:51:20.291" v="8628" actId="22"/>
          <ac:picMkLst>
            <pc:docMk/>
            <pc:sldMk cId="3774781219" sldId="743"/>
            <ac:picMk id="9" creationId="{5476B2E0-7054-F9F0-4F9E-3032343AD5F3}"/>
          </ac:picMkLst>
        </pc:picChg>
        <pc:picChg chg="add">
          <ac:chgData name="Nguyen Bich Ngoc" userId="66b5d03f9f54eb73" providerId="LiveId" clId="{8ADC498B-4111-4D8B-A2BC-FECF66916645}" dt="2024-11-25T05:57:24.507" v="8630"/>
          <ac:picMkLst>
            <pc:docMk/>
            <pc:sldMk cId="3774781219" sldId="743"/>
            <ac:picMk id="1026" creationId="{B02F876E-F38E-B3D0-2A74-A668B27CEA1E}"/>
          </ac:picMkLst>
        </pc:picChg>
      </pc:sldChg>
      <pc:sldChg chg="addSp delSp modSp add mod chgLayout">
        <pc:chgData name="Nguyen Bich Ngoc" userId="66b5d03f9f54eb73" providerId="LiveId" clId="{8ADC498B-4111-4D8B-A2BC-FECF66916645}" dt="2024-11-23T15:31:49.518" v="2844" actId="1076"/>
        <pc:sldMkLst>
          <pc:docMk/>
          <pc:sldMk cId="1255505168" sldId="744"/>
        </pc:sldMkLst>
        <pc:spChg chg="mod ord">
          <ac:chgData name="Nguyen Bich Ngoc" userId="66b5d03f9f54eb73" providerId="LiveId" clId="{8ADC498B-4111-4D8B-A2BC-FECF66916645}" dt="2024-11-23T15:31:09.873" v="2839" actId="6264"/>
          <ac:spMkLst>
            <pc:docMk/>
            <pc:sldMk cId="1255505168" sldId="744"/>
            <ac:spMk id="2" creationId="{4A0403D6-870B-B331-F764-A31AA69E5F4F}"/>
          </ac:spMkLst>
        </pc:spChg>
        <pc:spChg chg="mod ord">
          <ac:chgData name="Nguyen Bich Ngoc" userId="66b5d03f9f54eb73" providerId="LiveId" clId="{8ADC498B-4111-4D8B-A2BC-FECF66916645}" dt="2024-11-23T15:31:09.873" v="2839" actId="6264"/>
          <ac:spMkLst>
            <pc:docMk/>
            <pc:sldMk cId="1255505168" sldId="744"/>
            <ac:spMk id="3" creationId="{AF420C1C-DA56-2F9E-E486-8131B915043A}"/>
          </ac:spMkLst>
        </pc:spChg>
        <pc:spChg chg="mod ord">
          <ac:chgData name="Nguyen Bich Ngoc" userId="66b5d03f9f54eb73" providerId="LiveId" clId="{8ADC498B-4111-4D8B-A2BC-FECF66916645}" dt="2024-11-23T15:31:09.873" v="2839" actId="6264"/>
          <ac:spMkLst>
            <pc:docMk/>
            <pc:sldMk cId="1255505168" sldId="744"/>
            <ac:spMk id="4" creationId="{287DF6CD-C5F0-598E-F29C-8D92C1272CEC}"/>
          </ac:spMkLst>
        </pc:spChg>
        <pc:spChg chg="mod ord">
          <ac:chgData name="Nguyen Bich Ngoc" userId="66b5d03f9f54eb73" providerId="LiveId" clId="{8ADC498B-4111-4D8B-A2BC-FECF66916645}" dt="2024-11-23T15:31:09.873" v="2839" actId="6264"/>
          <ac:spMkLst>
            <pc:docMk/>
            <pc:sldMk cId="1255505168" sldId="744"/>
            <ac:spMk id="5" creationId="{49F3AC9C-1993-FAEE-29E8-307BD57E67DD}"/>
          </ac:spMkLst>
        </pc:spChg>
        <pc:spChg chg="add del mod">
          <ac:chgData name="Nguyen Bich Ngoc" userId="66b5d03f9f54eb73" providerId="LiveId" clId="{8ADC498B-4111-4D8B-A2BC-FECF66916645}" dt="2024-11-23T15:31:09.873" v="2839" actId="6264"/>
          <ac:spMkLst>
            <pc:docMk/>
            <pc:sldMk cId="1255505168" sldId="744"/>
            <ac:spMk id="6" creationId="{5A089C93-82FE-A5D6-96F0-87493F656C52}"/>
          </ac:spMkLst>
        </pc:spChg>
        <pc:spChg chg="add del mod">
          <ac:chgData name="Nguyen Bich Ngoc" userId="66b5d03f9f54eb73" providerId="LiveId" clId="{8ADC498B-4111-4D8B-A2BC-FECF66916645}" dt="2024-11-23T15:31:09.873" v="2839" actId="6264"/>
          <ac:spMkLst>
            <pc:docMk/>
            <pc:sldMk cId="1255505168" sldId="744"/>
            <ac:spMk id="7" creationId="{2C9673DF-DA19-18A9-C4B2-56E7894BA491}"/>
          </ac:spMkLst>
        </pc:spChg>
        <pc:spChg chg="add del mod">
          <ac:chgData name="Nguyen Bich Ngoc" userId="66b5d03f9f54eb73" providerId="LiveId" clId="{8ADC498B-4111-4D8B-A2BC-FECF66916645}" dt="2024-11-23T15:31:09.873" v="2839" actId="6264"/>
          <ac:spMkLst>
            <pc:docMk/>
            <pc:sldMk cId="1255505168" sldId="744"/>
            <ac:spMk id="8" creationId="{BD946735-6E4E-88B0-4442-9B1E677E9A0B}"/>
          </ac:spMkLst>
        </pc:spChg>
        <pc:spChg chg="add del mod">
          <ac:chgData name="Nguyen Bich Ngoc" userId="66b5d03f9f54eb73" providerId="LiveId" clId="{8ADC498B-4111-4D8B-A2BC-FECF66916645}" dt="2024-11-23T15:31:09.873" v="2839" actId="6264"/>
          <ac:spMkLst>
            <pc:docMk/>
            <pc:sldMk cId="1255505168" sldId="744"/>
            <ac:spMk id="9" creationId="{CC00E3F8-3E03-E445-F004-EC25BC8646C7}"/>
          </ac:spMkLst>
        </pc:spChg>
        <pc:spChg chg="add del mod ord">
          <ac:chgData name="Nguyen Bich Ngoc" userId="66b5d03f9f54eb73" providerId="LiveId" clId="{8ADC498B-4111-4D8B-A2BC-FECF66916645}" dt="2024-11-23T15:31:09.873" v="2839" actId="6264"/>
          <ac:spMkLst>
            <pc:docMk/>
            <pc:sldMk cId="1255505168" sldId="744"/>
            <ac:spMk id="10" creationId="{B4656033-A519-57B9-4350-C4D9D55B7FEE}"/>
          </ac:spMkLst>
        </pc:spChg>
        <pc:spChg chg="add mod">
          <ac:chgData name="Nguyen Bich Ngoc" userId="66b5d03f9f54eb73" providerId="LiveId" clId="{8ADC498B-4111-4D8B-A2BC-FECF66916645}" dt="2024-11-23T15:31:28.435" v="2842" actId="14100"/>
          <ac:spMkLst>
            <pc:docMk/>
            <pc:sldMk cId="1255505168" sldId="744"/>
            <ac:spMk id="11" creationId="{34A91845-D2DB-A8FC-4BDF-13AD3B5FC2FA}"/>
          </ac:spMkLst>
        </pc:spChg>
        <pc:spChg chg="add mod">
          <ac:chgData name="Nguyen Bich Ngoc" userId="66b5d03f9f54eb73" providerId="LiveId" clId="{8ADC498B-4111-4D8B-A2BC-FECF66916645}" dt="2024-11-23T15:31:49.518" v="2844" actId="1076"/>
          <ac:spMkLst>
            <pc:docMk/>
            <pc:sldMk cId="1255505168" sldId="744"/>
            <ac:spMk id="12" creationId="{D1FE7525-BFA7-AD44-B50E-4BDA1CA94E95}"/>
          </ac:spMkLst>
        </pc:spChg>
        <pc:spChg chg="add mod">
          <ac:chgData name="Nguyen Bich Ngoc" userId="66b5d03f9f54eb73" providerId="LiveId" clId="{8ADC498B-4111-4D8B-A2BC-FECF66916645}" dt="2024-11-23T15:31:49.518" v="2844" actId="1076"/>
          <ac:spMkLst>
            <pc:docMk/>
            <pc:sldMk cId="1255505168" sldId="744"/>
            <ac:spMk id="13" creationId="{534FA6B3-65E5-6114-AAAC-2FADA4A06CEF}"/>
          </ac:spMkLst>
        </pc:spChg>
      </pc:sldChg>
      <pc:sldChg chg="add">
        <pc:chgData name="Nguyen Bich Ngoc" userId="66b5d03f9f54eb73" providerId="LiveId" clId="{8ADC498B-4111-4D8B-A2BC-FECF66916645}" dt="2024-11-23T15:33:19.702" v="2851" actId="2890"/>
        <pc:sldMkLst>
          <pc:docMk/>
          <pc:sldMk cId="4120808420" sldId="745"/>
        </pc:sldMkLst>
      </pc:sldChg>
      <pc:sldChg chg="add">
        <pc:chgData name="Nguyen Bich Ngoc" userId="66b5d03f9f54eb73" providerId="LiveId" clId="{8ADC498B-4111-4D8B-A2BC-FECF66916645}" dt="2024-11-23T16:17:27.143" v="3435" actId="2890"/>
        <pc:sldMkLst>
          <pc:docMk/>
          <pc:sldMk cId="533895203" sldId="746"/>
        </pc:sldMkLst>
      </pc:sldChg>
      <pc:sldChg chg="add">
        <pc:chgData name="Nguyen Bich Ngoc" userId="66b5d03f9f54eb73" providerId="LiveId" clId="{8ADC498B-4111-4D8B-A2BC-FECF66916645}" dt="2024-11-23T16:18:38.480" v="3438"/>
        <pc:sldMkLst>
          <pc:docMk/>
          <pc:sldMk cId="1482768320" sldId="747"/>
        </pc:sldMkLst>
      </pc:sldChg>
      <pc:sldChg chg="add">
        <pc:chgData name="Nguyen Bich Ngoc" userId="66b5d03f9f54eb73" providerId="LiveId" clId="{8ADC498B-4111-4D8B-A2BC-FECF66916645}" dt="2024-11-23T16:19:19.207" v="3440"/>
        <pc:sldMkLst>
          <pc:docMk/>
          <pc:sldMk cId="3199106547" sldId="748"/>
        </pc:sldMkLst>
      </pc:sldChg>
      <pc:sldChg chg="add">
        <pc:chgData name="Nguyen Bich Ngoc" userId="66b5d03f9f54eb73" providerId="LiveId" clId="{8ADC498B-4111-4D8B-A2BC-FECF66916645}" dt="2024-11-23T16:20:06.821" v="3442"/>
        <pc:sldMkLst>
          <pc:docMk/>
          <pc:sldMk cId="2658951616" sldId="749"/>
        </pc:sldMkLst>
      </pc:sldChg>
      <pc:sldChg chg="addSp delSp modSp add del mod">
        <pc:chgData name="Nguyen Bich Ngoc" userId="66b5d03f9f54eb73" providerId="LiveId" clId="{8ADC498B-4111-4D8B-A2BC-FECF66916645}" dt="2024-11-23T17:01:50.215" v="3772" actId="47"/>
        <pc:sldMkLst>
          <pc:docMk/>
          <pc:sldMk cId="4284602446" sldId="750"/>
        </pc:sldMkLst>
        <pc:spChg chg="add mod">
          <ac:chgData name="Nguyen Bich Ngoc" userId="66b5d03f9f54eb73" providerId="LiveId" clId="{8ADC498B-4111-4D8B-A2BC-FECF66916645}" dt="2024-11-23T16:59:44.245" v="3737" actId="196"/>
          <ac:spMkLst>
            <pc:docMk/>
            <pc:sldMk cId="4284602446" sldId="750"/>
            <ac:spMk id="8" creationId="{378CB847-A596-84E1-9539-AB0360D7E7A9}"/>
          </ac:spMkLst>
        </pc:spChg>
        <pc:graphicFrameChg chg="del">
          <ac:chgData name="Nguyen Bich Ngoc" userId="66b5d03f9f54eb73" providerId="LiveId" clId="{8ADC498B-4111-4D8B-A2BC-FECF66916645}" dt="2024-11-23T16:59:51.167" v="3738" actId="478"/>
          <ac:graphicFrameMkLst>
            <pc:docMk/>
            <pc:sldMk cId="4284602446" sldId="750"/>
            <ac:graphicFrameMk id="17" creationId="{94BA95A9-4D5E-3180-84FD-34ECC34E7D2E}"/>
          </ac:graphicFrameMkLst>
        </pc:graphicFrameChg>
        <pc:picChg chg="mod">
          <ac:chgData name="Nguyen Bich Ngoc" userId="66b5d03f9f54eb73" providerId="LiveId" clId="{8ADC498B-4111-4D8B-A2BC-FECF66916645}" dt="2024-11-23T16:59:59.451" v="3742" actId="1076"/>
          <ac:picMkLst>
            <pc:docMk/>
            <pc:sldMk cId="4284602446" sldId="750"/>
            <ac:picMk id="12" creationId="{3FB51C90-21FE-43A9-7B8C-588F3AB57E6E}"/>
          </ac:picMkLst>
        </pc:picChg>
        <pc:picChg chg="del">
          <ac:chgData name="Nguyen Bich Ngoc" userId="66b5d03f9f54eb73" providerId="LiveId" clId="{8ADC498B-4111-4D8B-A2BC-FECF66916645}" dt="2024-11-23T16:59:54.450" v="3741" actId="478"/>
          <ac:picMkLst>
            <pc:docMk/>
            <pc:sldMk cId="4284602446" sldId="750"/>
            <ac:picMk id="13" creationId="{49978EC5-1FE2-F62C-C962-230370EF9093}"/>
          </ac:picMkLst>
        </pc:picChg>
        <pc:picChg chg="del">
          <ac:chgData name="Nguyen Bich Ngoc" userId="66b5d03f9f54eb73" providerId="LiveId" clId="{8ADC498B-4111-4D8B-A2BC-FECF66916645}" dt="2024-11-23T16:59:52.153" v="3739" actId="478"/>
          <ac:picMkLst>
            <pc:docMk/>
            <pc:sldMk cId="4284602446" sldId="750"/>
            <ac:picMk id="19" creationId="{7D704475-8A48-BE2D-A6B8-054280CD6714}"/>
          </ac:picMkLst>
        </pc:picChg>
      </pc:sldChg>
      <pc:sldChg chg="addSp delSp modSp add del mod">
        <pc:chgData name="Nguyen Bich Ngoc" userId="66b5d03f9f54eb73" providerId="LiveId" clId="{8ADC498B-4111-4D8B-A2BC-FECF66916645}" dt="2024-11-23T17:40:38.435" v="5598" actId="2696"/>
        <pc:sldMkLst>
          <pc:docMk/>
          <pc:sldMk cId="2489643046" sldId="751"/>
        </pc:sldMkLst>
        <pc:spChg chg="add mod">
          <ac:chgData name="Nguyen Bich Ngoc" userId="66b5d03f9f54eb73" providerId="LiveId" clId="{8ADC498B-4111-4D8B-A2BC-FECF66916645}" dt="2024-11-23T17:02:23.171" v="3776" actId="1076"/>
          <ac:spMkLst>
            <pc:docMk/>
            <pc:sldMk cId="2489643046" sldId="751"/>
            <ac:spMk id="8" creationId="{19F9C686-F390-8F88-C84E-2E18BBE21EAF}"/>
          </ac:spMkLst>
        </pc:spChg>
        <pc:spChg chg="add mod">
          <ac:chgData name="Nguyen Bich Ngoc" userId="66b5d03f9f54eb73" providerId="LiveId" clId="{8ADC498B-4111-4D8B-A2BC-FECF66916645}" dt="2024-11-23T17:03:26.001" v="3788" actId="1076"/>
          <ac:spMkLst>
            <pc:docMk/>
            <pc:sldMk cId="2489643046" sldId="751"/>
            <ac:spMk id="10" creationId="{7616755F-9BA1-F76B-D5B4-563B2FE3A7B1}"/>
          </ac:spMkLst>
        </pc:spChg>
        <pc:spChg chg="add mod">
          <ac:chgData name="Nguyen Bich Ngoc" userId="66b5d03f9f54eb73" providerId="LiveId" clId="{8ADC498B-4111-4D8B-A2BC-FECF66916645}" dt="2024-11-23T17:04:28.788" v="3802" actId="12788"/>
          <ac:spMkLst>
            <pc:docMk/>
            <pc:sldMk cId="2489643046" sldId="751"/>
            <ac:spMk id="11" creationId="{CBE81D54-A036-DACB-1639-925C20AE888B}"/>
          </ac:spMkLst>
        </pc:spChg>
        <pc:spChg chg="add mod">
          <ac:chgData name="Nguyen Bich Ngoc" userId="66b5d03f9f54eb73" providerId="LiveId" clId="{8ADC498B-4111-4D8B-A2BC-FECF66916645}" dt="2024-11-23T17:04:04.802" v="3799" actId="1076"/>
          <ac:spMkLst>
            <pc:docMk/>
            <pc:sldMk cId="2489643046" sldId="751"/>
            <ac:spMk id="16" creationId="{6F1FF21C-B682-8DE1-D544-81CD13FED74C}"/>
          </ac:spMkLst>
        </pc:spChg>
        <pc:spChg chg="add mod">
          <ac:chgData name="Nguyen Bich Ngoc" userId="66b5d03f9f54eb73" providerId="LiveId" clId="{8ADC498B-4111-4D8B-A2BC-FECF66916645}" dt="2024-11-23T17:05:50.138" v="3808" actId="1076"/>
          <ac:spMkLst>
            <pc:docMk/>
            <pc:sldMk cId="2489643046" sldId="751"/>
            <ac:spMk id="18" creationId="{AAEBD106-7AD7-F7C2-494A-499E29D24529}"/>
          </ac:spMkLst>
        </pc:spChg>
        <pc:graphicFrameChg chg="del">
          <ac:chgData name="Nguyen Bich Ngoc" userId="66b5d03f9f54eb73" providerId="LiveId" clId="{8ADC498B-4111-4D8B-A2BC-FECF66916645}" dt="2024-11-23T17:02:30.625" v="3779" actId="478"/>
          <ac:graphicFrameMkLst>
            <pc:docMk/>
            <pc:sldMk cId="2489643046" sldId="751"/>
            <ac:graphicFrameMk id="17" creationId="{573129AB-B332-1688-AED5-CE93C24B0244}"/>
          </ac:graphicFrameMkLst>
        </pc:graphicFrameChg>
        <pc:picChg chg="add mod">
          <ac:chgData name="Nguyen Bich Ngoc" userId="66b5d03f9f54eb73" providerId="LiveId" clId="{8ADC498B-4111-4D8B-A2BC-FECF66916645}" dt="2024-11-23T17:04:28.788" v="3802" actId="12788"/>
          <ac:picMkLst>
            <pc:docMk/>
            <pc:sldMk cId="2489643046" sldId="751"/>
            <ac:picMk id="9" creationId="{639D4F97-0ABA-279D-792F-0E04238DDF46}"/>
          </ac:picMkLst>
        </pc:picChg>
        <pc:picChg chg="mod">
          <ac:chgData name="Nguyen Bich Ngoc" userId="66b5d03f9f54eb73" providerId="LiveId" clId="{8ADC498B-4111-4D8B-A2BC-FECF66916645}" dt="2024-11-23T17:03:24.126" v="3787" actId="14100"/>
          <ac:picMkLst>
            <pc:docMk/>
            <pc:sldMk cId="2489643046" sldId="751"/>
            <ac:picMk id="12" creationId="{1E750B46-AAC0-35FE-7CEA-AB67215ED3C6}"/>
          </ac:picMkLst>
        </pc:picChg>
        <pc:picChg chg="del">
          <ac:chgData name="Nguyen Bich Ngoc" userId="66b5d03f9f54eb73" providerId="LiveId" clId="{8ADC498B-4111-4D8B-A2BC-FECF66916645}" dt="2024-11-23T17:02:29.156" v="3778" actId="478"/>
          <ac:picMkLst>
            <pc:docMk/>
            <pc:sldMk cId="2489643046" sldId="751"/>
            <ac:picMk id="13" creationId="{DD8A20BB-E05B-2703-336A-89797B07AA68}"/>
          </ac:picMkLst>
        </pc:picChg>
        <pc:picChg chg="add mod">
          <ac:chgData name="Nguyen Bich Ngoc" userId="66b5d03f9f54eb73" providerId="LiveId" clId="{8ADC498B-4111-4D8B-A2BC-FECF66916645}" dt="2024-11-23T17:04:28.788" v="3802" actId="12788"/>
          <ac:picMkLst>
            <pc:docMk/>
            <pc:sldMk cId="2489643046" sldId="751"/>
            <ac:picMk id="14" creationId="{5327BE42-8F5C-13BA-F930-63987012C092}"/>
          </ac:picMkLst>
        </pc:picChg>
        <pc:picChg chg="add mod">
          <ac:chgData name="Nguyen Bich Ngoc" userId="66b5d03f9f54eb73" providerId="LiveId" clId="{8ADC498B-4111-4D8B-A2BC-FECF66916645}" dt="2024-11-23T17:04:37.336" v="3804" actId="1076"/>
          <ac:picMkLst>
            <pc:docMk/>
            <pc:sldMk cId="2489643046" sldId="751"/>
            <ac:picMk id="15" creationId="{EC8969EF-A781-8BE3-5C47-B42A74E2C47D}"/>
          </ac:picMkLst>
        </pc:picChg>
        <pc:picChg chg="del">
          <ac:chgData name="Nguyen Bich Ngoc" userId="66b5d03f9f54eb73" providerId="LiveId" clId="{8ADC498B-4111-4D8B-A2BC-FECF66916645}" dt="2024-11-23T17:02:28.422" v="3777" actId="478"/>
          <ac:picMkLst>
            <pc:docMk/>
            <pc:sldMk cId="2489643046" sldId="751"/>
            <ac:picMk id="19" creationId="{DB49E6F0-E3B3-7BE4-7AF6-96D1B23F8995}"/>
          </ac:picMkLst>
        </pc:picChg>
      </pc:sldChg>
      <pc:sldChg chg="add">
        <pc:chgData name="Nguyen Bich Ngoc" userId="66b5d03f9f54eb73" providerId="LiveId" clId="{8ADC498B-4111-4D8B-A2BC-FECF66916645}" dt="2024-11-23T17:40:48.092" v="5599"/>
        <pc:sldMkLst>
          <pc:docMk/>
          <pc:sldMk cId="2688641342" sldId="751"/>
        </pc:sldMkLst>
      </pc:sldChg>
      <pc:sldChg chg="addSp modSp add del mod ord">
        <pc:chgData name="Nguyen Bich Ngoc" userId="66b5d03f9f54eb73" providerId="LiveId" clId="{8ADC498B-4111-4D8B-A2BC-FECF66916645}" dt="2024-11-23T19:23:42.524" v="6371" actId="47"/>
        <pc:sldMkLst>
          <pc:docMk/>
          <pc:sldMk cId="1494400097" sldId="752"/>
        </pc:sldMkLst>
        <pc:spChg chg="add mod">
          <ac:chgData name="Nguyen Bich Ngoc" userId="66b5d03f9f54eb73" providerId="LiveId" clId="{8ADC498B-4111-4D8B-A2BC-FECF66916645}" dt="2024-11-23T19:10:33.326" v="6321" actId="1076"/>
          <ac:spMkLst>
            <pc:docMk/>
            <pc:sldMk cId="1494400097" sldId="752"/>
            <ac:spMk id="3" creationId="{EF724130-54D3-B223-3563-1BA6B3351B14}"/>
          </ac:spMkLst>
        </pc:spChg>
      </pc:sldChg>
      <pc:sldChg chg="addSp delSp modSp add mod">
        <pc:chgData name="Nguyen Bich Ngoc" userId="66b5d03f9f54eb73" providerId="LiveId" clId="{8ADC498B-4111-4D8B-A2BC-FECF66916645}" dt="2024-11-23T19:29:04.090" v="6400" actId="2061"/>
        <pc:sldMkLst>
          <pc:docMk/>
          <pc:sldMk cId="2201037627" sldId="753"/>
        </pc:sldMkLst>
        <pc:spChg chg="mod">
          <ac:chgData name="Nguyen Bich Ngoc" userId="66b5d03f9f54eb73" providerId="LiveId" clId="{8ADC498B-4111-4D8B-A2BC-FECF66916645}" dt="2024-11-23T19:22:49.974" v="6363" actId="14100"/>
          <ac:spMkLst>
            <pc:docMk/>
            <pc:sldMk cId="2201037627" sldId="753"/>
            <ac:spMk id="10" creationId="{8CDC0588-15CB-6D13-F22C-366754F37686}"/>
          </ac:spMkLst>
        </pc:spChg>
        <pc:graphicFrameChg chg="add mod modGraphic">
          <ac:chgData name="Nguyen Bich Ngoc" userId="66b5d03f9f54eb73" providerId="LiveId" clId="{8ADC498B-4111-4D8B-A2BC-FECF66916645}" dt="2024-11-23T19:29:04.090" v="6400" actId="2061"/>
          <ac:graphicFrameMkLst>
            <pc:docMk/>
            <pc:sldMk cId="2201037627" sldId="753"/>
            <ac:graphicFrameMk id="3" creationId="{EDF2A71D-2C5D-83DD-E041-BDAA0C5A8E32}"/>
          </ac:graphicFrameMkLst>
        </pc:graphicFrameChg>
        <pc:picChg chg="del">
          <ac:chgData name="Nguyen Bich Ngoc" userId="66b5d03f9f54eb73" providerId="LiveId" clId="{8ADC498B-4111-4D8B-A2BC-FECF66916645}" dt="2024-11-23T19:20:39.958" v="6343" actId="478"/>
          <ac:picMkLst>
            <pc:docMk/>
            <pc:sldMk cId="2201037627" sldId="753"/>
            <ac:picMk id="9" creationId="{3CA50FB8-0762-E657-3D3B-4B9F584BBAB6}"/>
          </ac:picMkLst>
        </pc:picChg>
      </pc:sldChg>
      <pc:sldChg chg="modSp add mod ord">
        <pc:chgData name="Nguyen Bich Ngoc" userId="66b5d03f9f54eb73" providerId="LiveId" clId="{8ADC498B-4111-4D8B-A2BC-FECF66916645}" dt="2024-11-29T23:26:52.117" v="10722"/>
        <pc:sldMkLst>
          <pc:docMk/>
          <pc:sldMk cId="1721668731" sldId="754"/>
        </pc:sldMkLst>
        <pc:spChg chg="mod">
          <ac:chgData name="Nguyen Bich Ngoc" userId="66b5d03f9f54eb73" providerId="LiveId" clId="{8ADC498B-4111-4D8B-A2BC-FECF66916645}" dt="2024-11-29T23:26:21.152" v="10678"/>
          <ac:spMkLst>
            <pc:docMk/>
            <pc:sldMk cId="1721668731" sldId="754"/>
            <ac:spMk id="2" creationId="{9478F0BC-F469-BAF3-86C0-C9AF6A049939}"/>
          </ac:spMkLst>
        </pc:spChg>
        <pc:spChg chg="mod">
          <ac:chgData name="Nguyen Bich Ngoc" userId="66b5d03f9f54eb73" providerId="LiveId" clId="{8ADC498B-4111-4D8B-A2BC-FECF66916645}" dt="2024-11-29T23:26:38.326" v="10720" actId="20577"/>
          <ac:spMkLst>
            <pc:docMk/>
            <pc:sldMk cId="1721668731" sldId="754"/>
            <ac:spMk id="9" creationId="{42BFFB8B-3A47-9000-7608-7B5874AC1F07}"/>
          </ac:spMkLst>
        </pc:spChg>
        <pc:spChg chg="mod">
          <ac:chgData name="Nguyen Bich Ngoc" userId="66b5d03f9f54eb73" providerId="LiveId" clId="{8ADC498B-4111-4D8B-A2BC-FECF66916645}" dt="2024-11-29T23:26:29.752" v="10692" actId="20577"/>
          <ac:spMkLst>
            <pc:docMk/>
            <pc:sldMk cId="1721668731" sldId="754"/>
            <ac:spMk id="18" creationId="{458EFD7D-D8BB-2464-3111-04798F110D5E}"/>
          </ac:spMkLst>
        </pc:spChg>
      </pc:sldChg>
      <pc:sldChg chg="addSp delSp modSp add del mod ord">
        <pc:chgData name="Nguyen Bich Ngoc" userId="66b5d03f9f54eb73" providerId="LiveId" clId="{8ADC498B-4111-4D8B-A2BC-FECF66916645}" dt="2024-11-23T19:23:32.351" v="6370" actId="47"/>
        <pc:sldMkLst>
          <pc:docMk/>
          <pc:sldMk cId="3985859513" sldId="754"/>
        </pc:sldMkLst>
        <pc:spChg chg="del">
          <ac:chgData name="Nguyen Bich Ngoc" userId="66b5d03f9f54eb73" providerId="LiveId" clId="{8ADC498B-4111-4D8B-A2BC-FECF66916645}" dt="2024-11-23T19:11:34.735" v="6330" actId="478"/>
          <ac:spMkLst>
            <pc:docMk/>
            <pc:sldMk cId="3985859513" sldId="754"/>
            <ac:spMk id="4" creationId="{206C3AF5-6E25-23E5-341C-AE9B2165D463}"/>
          </ac:spMkLst>
        </pc:spChg>
        <pc:spChg chg="add del mod">
          <ac:chgData name="Nguyen Bich Ngoc" userId="66b5d03f9f54eb73" providerId="LiveId" clId="{8ADC498B-4111-4D8B-A2BC-FECF66916645}" dt="2024-11-23T19:11:38.641" v="6332" actId="478"/>
          <ac:spMkLst>
            <pc:docMk/>
            <pc:sldMk cId="3985859513" sldId="754"/>
            <ac:spMk id="8" creationId="{A8AED658-91E3-C2F1-5892-317DD4DA2F7E}"/>
          </ac:spMkLst>
        </pc:spChg>
        <pc:spChg chg="add mod">
          <ac:chgData name="Nguyen Bich Ngoc" userId="66b5d03f9f54eb73" providerId="LiveId" clId="{8ADC498B-4111-4D8B-A2BC-FECF66916645}" dt="2024-11-23T19:11:55.030" v="6335" actId="20577"/>
          <ac:spMkLst>
            <pc:docMk/>
            <pc:sldMk cId="3985859513" sldId="754"/>
            <ac:spMk id="12" creationId="{75D9D47B-9EF9-14E0-483B-BC69315A9A3A}"/>
          </ac:spMkLst>
        </pc:spChg>
        <pc:picChg chg="add mod">
          <ac:chgData name="Nguyen Bich Ngoc" userId="66b5d03f9f54eb73" providerId="LiveId" clId="{8ADC498B-4111-4D8B-A2BC-FECF66916645}" dt="2024-11-23T19:11:35.220" v="6331"/>
          <ac:picMkLst>
            <pc:docMk/>
            <pc:sldMk cId="3985859513" sldId="754"/>
            <ac:picMk id="11" creationId="{D1238AD7-DB12-DC01-8364-EFE2ECB522D5}"/>
          </ac:picMkLst>
        </pc:picChg>
      </pc:sldChg>
      <pc:sldChg chg="delSp add del mod">
        <pc:chgData name="Nguyen Bich Ngoc" userId="66b5d03f9f54eb73" providerId="LiveId" clId="{8ADC498B-4111-4D8B-A2BC-FECF66916645}" dt="2024-11-23T19:23:48.883" v="6373" actId="47"/>
        <pc:sldMkLst>
          <pc:docMk/>
          <pc:sldMk cId="4151963926" sldId="755"/>
        </pc:sldMkLst>
        <pc:spChg chg="del">
          <ac:chgData name="Nguyen Bich Ngoc" userId="66b5d03f9f54eb73" providerId="LiveId" clId="{8ADC498B-4111-4D8B-A2BC-FECF66916645}" dt="2024-11-23T19:12:26.724" v="6337" actId="478"/>
          <ac:spMkLst>
            <pc:docMk/>
            <pc:sldMk cId="4151963926" sldId="755"/>
            <ac:spMk id="10" creationId="{D8E649EB-26A4-BD2F-8876-D5113B4EB31E}"/>
          </ac:spMkLst>
        </pc:spChg>
        <pc:spChg chg="del">
          <ac:chgData name="Nguyen Bich Ngoc" userId="66b5d03f9f54eb73" providerId="LiveId" clId="{8ADC498B-4111-4D8B-A2BC-FECF66916645}" dt="2024-11-23T19:12:30.741" v="6339" actId="478"/>
          <ac:spMkLst>
            <pc:docMk/>
            <pc:sldMk cId="4151963926" sldId="755"/>
            <ac:spMk id="12" creationId="{FAE3F688-B6EC-BCD4-ED74-1CF1939B3437}"/>
          </ac:spMkLst>
        </pc:spChg>
        <pc:picChg chg="del">
          <ac:chgData name="Nguyen Bich Ngoc" userId="66b5d03f9f54eb73" providerId="LiveId" clId="{8ADC498B-4111-4D8B-A2BC-FECF66916645}" dt="2024-11-23T19:12:29.194" v="6338" actId="478"/>
          <ac:picMkLst>
            <pc:docMk/>
            <pc:sldMk cId="4151963926" sldId="755"/>
            <ac:picMk id="11" creationId="{CD581A88-EE50-49E7-AE7F-B600BBE9B1C6}"/>
          </ac:picMkLst>
        </pc:picChg>
      </pc:sldChg>
      <pc:sldChg chg="addSp delSp modSp add mod ord">
        <pc:chgData name="Nguyen Bich Ngoc" userId="66b5d03f9f54eb73" providerId="LiveId" clId="{8ADC498B-4111-4D8B-A2BC-FECF66916645}" dt="2024-11-23T19:50:55.975" v="6790" actId="1076"/>
        <pc:sldMkLst>
          <pc:docMk/>
          <pc:sldMk cId="2046959313" sldId="756"/>
        </pc:sldMkLst>
        <pc:spChg chg="del">
          <ac:chgData name="Nguyen Bich Ngoc" userId="66b5d03f9f54eb73" providerId="LiveId" clId="{8ADC498B-4111-4D8B-A2BC-FECF66916645}" dt="2024-11-23T19:23:09.460" v="6367" actId="478"/>
          <ac:spMkLst>
            <pc:docMk/>
            <pc:sldMk cId="2046959313" sldId="756"/>
            <ac:spMk id="4" creationId="{F4574454-594B-65D8-335C-0F73B1E47655}"/>
          </ac:spMkLst>
        </pc:spChg>
        <pc:spChg chg="add del mod">
          <ac:chgData name="Nguyen Bich Ngoc" userId="66b5d03f9f54eb73" providerId="LiveId" clId="{8ADC498B-4111-4D8B-A2BC-FECF66916645}" dt="2024-11-23T19:23:12.288" v="6368" actId="478"/>
          <ac:spMkLst>
            <pc:docMk/>
            <pc:sldMk cId="2046959313" sldId="756"/>
            <ac:spMk id="9" creationId="{92383533-DBD0-DD42-EFC1-401E53228900}"/>
          </ac:spMkLst>
        </pc:spChg>
        <pc:spChg chg="add mod ord">
          <ac:chgData name="Nguyen Bich Ngoc" userId="66b5d03f9f54eb73" providerId="LiveId" clId="{8ADC498B-4111-4D8B-A2BC-FECF66916645}" dt="2024-11-23T19:50:44.079" v="6786" actId="171"/>
          <ac:spMkLst>
            <pc:docMk/>
            <pc:sldMk cId="2046959313" sldId="756"/>
            <ac:spMk id="12" creationId="{6B7DEFB0-1959-4875-30A0-DF5A523BF2D9}"/>
          </ac:spMkLst>
        </pc:spChg>
        <pc:spChg chg="add del mod">
          <ac:chgData name="Nguyen Bich Ngoc" userId="66b5d03f9f54eb73" providerId="LiveId" clId="{8ADC498B-4111-4D8B-A2BC-FECF66916645}" dt="2024-11-23T19:50:50.016" v="6788" actId="478"/>
          <ac:spMkLst>
            <pc:docMk/>
            <pc:sldMk cId="2046959313" sldId="756"/>
            <ac:spMk id="14" creationId="{E3248FE5-693C-657E-A09E-673FDC7100E6}"/>
          </ac:spMkLst>
        </pc:spChg>
        <pc:graphicFrameChg chg="del">
          <ac:chgData name="Nguyen Bich Ngoc" userId="66b5d03f9f54eb73" providerId="LiveId" clId="{8ADC498B-4111-4D8B-A2BC-FECF66916645}" dt="2024-11-23T19:29:21.858" v="6401" actId="478"/>
          <ac:graphicFrameMkLst>
            <pc:docMk/>
            <pc:sldMk cId="2046959313" sldId="756"/>
            <ac:graphicFrameMk id="3" creationId="{011994F8-06A7-1659-A78B-2B4AD7F65F75}"/>
          </ac:graphicFrameMkLst>
        </pc:graphicFrameChg>
        <pc:graphicFrameChg chg="add mod">
          <ac:chgData name="Nguyen Bich Ngoc" userId="66b5d03f9f54eb73" providerId="LiveId" clId="{8ADC498B-4111-4D8B-A2BC-FECF66916645}" dt="2024-11-23T19:29:22.639" v="6402"/>
          <ac:graphicFrameMkLst>
            <pc:docMk/>
            <pc:sldMk cId="2046959313" sldId="756"/>
            <ac:graphicFrameMk id="13" creationId="{8E3310F5-9C1C-0AE7-DCD6-44532B9509E3}"/>
          </ac:graphicFrameMkLst>
        </pc:graphicFrameChg>
        <pc:picChg chg="add mod">
          <ac:chgData name="Nguyen Bich Ngoc" userId="66b5d03f9f54eb73" providerId="LiveId" clId="{8ADC498B-4111-4D8B-A2BC-FECF66916645}" dt="2024-11-23T19:50:55.975" v="6790" actId="1076"/>
          <ac:picMkLst>
            <pc:docMk/>
            <pc:sldMk cId="2046959313" sldId="756"/>
            <ac:picMk id="11" creationId="{12256412-7554-4BE7-57EA-DCCE7A56AAD5}"/>
          </ac:picMkLst>
        </pc:picChg>
      </pc:sldChg>
      <pc:sldChg chg="delSp modSp add mod ord">
        <pc:chgData name="Nguyen Bich Ngoc" userId="66b5d03f9f54eb73" providerId="LiveId" clId="{8ADC498B-4111-4D8B-A2BC-FECF66916645}" dt="2024-11-23T19:28:44.807" v="6399" actId="2061"/>
        <pc:sldMkLst>
          <pc:docMk/>
          <pc:sldMk cId="2273542481" sldId="757"/>
        </pc:sldMkLst>
        <pc:spChg chg="mod">
          <ac:chgData name="Nguyen Bich Ngoc" userId="66b5d03f9f54eb73" providerId="LiveId" clId="{8ADC498B-4111-4D8B-A2BC-FECF66916645}" dt="2024-11-23T19:24:58.089" v="6380" actId="21"/>
          <ac:spMkLst>
            <pc:docMk/>
            <pc:sldMk cId="2273542481" sldId="757"/>
            <ac:spMk id="2" creationId="{9567CDA0-8A2E-6A2D-6E30-AEF4BC28893C}"/>
          </ac:spMkLst>
        </pc:spChg>
        <pc:spChg chg="del">
          <ac:chgData name="Nguyen Bich Ngoc" userId="66b5d03f9f54eb73" providerId="LiveId" clId="{8ADC498B-4111-4D8B-A2BC-FECF66916645}" dt="2024-11-23T19:25:29.514" v="6385" actId="478"/>
          <ac:spMkLst>
            <pc:docMk/>
            <pc:sldMk cId="2273542481" sldId="757"/>
            <ac:spMk id="10" creationId="{193467E5-5D0C-16A6-7599-860159C3264F}"/>
          </ac:spMkLst>
        </pc:spChg>
        <pc:graphicFrameChg chg="modGraphic">
          <ac:chgData name="Nguyen Bich Ngoc" userId="66b5d03f9f54eb73" providerId="LiveId" clId="{8ADC498B-4111-4D8B-A2BC-FECF66916645}" dt="2024-11-23T19:28:44.807" v="6399" actId="2061"/>
          <ac:graphicFrameMkLst>
            <pc:docMk/>
            <pc:sldMk cId="2273542481" sldId="757"/>
            <ac:graphicFrameMk id="3" creationId="{69972F63-41ED-3083-3FBD-C66ED4E22583}"/>
          </ac:graphicFrameMkLst>
        </pc:graphicFrameChg>
      </pc:sldChg>
      <pc:sldChg chg="addSp delSp modSp add del mod">
        <pc:chgData name="Nguyen Bich Ngoc" userId="66b5d03f9f54eb73" providerId="LiveId" clId="{8ADC498B-4111-4D8B-A2BC-FECF66916645}" dt="2024-11-23T19:47:56.117" v="6747" actId="1076"/>
        <pc:sldMkLst>
          <pc:docMk/>
          <pc:sldMk cId="2179160675" sldId="758"/>
        </pc:sldMkLst>
        <pc:spChg chg="del">
          <ac:chgData name="Nguyen Bich Ngoc" userId="66b5d03f9f54eb73" providerId="LiveId" clId="{8ADC498B-4111-4D8B-A2BC-FECF66916645}" dt="2024-11-23T19:31:14.726" v="6409" actId="478"/>
          <ac:spMkLst>
            <pc:docMk/>
            <pc:sldMk cId="2179160675" sldId="758"/>
            <ac:spMk id="10" creationId="{1D42B977-597E-0FA8-E2DD-8E8AE96C51F6}"/>
          </ac:spMkLst>
        </pc:spChg>
        <pc:spChg chg="del">
          <ac:chgData name="Nguyen Bich Ngoc" userId="66b5d03f9f54eb73" providerId="LiveId" clId="{8ADC498B-4111-4D8B-A2BC-FECF66916645}" dt="2024-11-23T19:30:51.754" v="6407" actId="478"/>
          <ac:spMkLst>
            <pc:docMk/>
            <pc:sldMk cId="2179160675" sldId="758"/>
            <ac:spMk id="12" creationId="{63E55101-8DD2-A26C-ACEF-65C10665E4EE}"/>
          </ac:spMkLst>
        </pc:spChg>
        <pc:graphicFrameChg chg="mod ord modGraphic">
          <ac:chgData name="Nguyen Bich Ngoc" userId="66b5d03f9f54eb73" providerId="LiveId" clId="{8ADC498B-4111-4D8B-A2BC-FECF66916645}" dt="2024-11-23T19:43:43.353" v="6723" actId="20577"/>
          <ac:graphicFrameMkLst>
            <pc:docMk/>
            <pc:sldMk cId="2179160675" sldId="758"/>
            <ac:graphicFrameMk id="13" creationId="{5A22B89C-D115-7CFE-C53F-C269E1962532}"/>
          </ac:graphicFrameMkLst>
        </pc:graphicFrameChg>
        <pc:picChg chg="del">
          <ac:chgData name="Nguyen Bich Ngoc" userId="66b5d03f9f54eb73" providerId="LiveId" clId="{8ADC498B-4111-4D8B-A2BC-FECF66916645}" dt="2024-11-23T19:30:51.754" v="6407" actId="478"/>
          <ac:picMkLst>
            <pc:docMk/>
            <pc:sldMk cId="2179160675" sldId="758"/>
            <ac:picMk id="11" creationId="{72F6AEBE-E909-74D9-7BF9-5D67B2A0E8CE}"/>
          </ac:picMkLst>
        </pc:picChg>
        <pc:cxnChg chg="add mod">
          <ac:chgData name="Nguyen Bich Ngoc" userId="66b5d03f9f54eb73" providerId="LiveId" clId="{8ADC498B-4111-4D8B-A2BC-FECF66916645}" dt="2024-11-23T19:47:56.117" v="6747" actId="1076"/>
          <ac:cxnSpMkLst>
            <pc:docMk/>
            <pc:sldMk cId="2179160675" sldId="758"/>
            <ac:cxnSpMk id="3" creationId="{4F210CFA-2861-CC58-EB26-FC78D9385B46}"/>
          </ac:cxnSpMkLst>
        </pc:cxnChg>
      </pc:sldChg>
      <pc:sldChg chg="addSp delSp modSp add mod">
        <pc:chgData name="Nguyen Bich Ngoc" userId="66b5d03f9f54eb73" providerId="LiveId" clId="{8ADC498B-4111-4D8B-A2BC-FECF66916645}" dt="2024-11-23T19:50:18.390" v="6778" actId="14100"/>
        <pc:sldMkLst>
          <pc:docMk/>
          <pc:sldMk cId="639019432" sldId="759"/>
        </pc:sldMkLst>
        <pc:spChg chg="add mod">
          <ac:chgData name="Nguyen Bich Ngoc" userId="66b5d03f9f54eb73" providerId="LiveId" clId="{8ADC498B-4111-4D8B-A2BC-FECF66916645}" dt="2024-11-23T19:50:18.390" v="6778" actId="14100"/>
          <ac:spMkLst>
            <pc:docMk/>
            <pc:sldMk cId="639019432" sldId="759"/>
            <ac:spMk id="3" creationId="{203C4CAA-39A6-D8F9-56F3-AE18799A2E4D}"/>
          </ac:spMkLst>
        </pc:spChg>
        <pc:spChg chg="add mod">
          <ac:chgData name="Nguyen Bich Ngoc" userId="66b5d03f9f54eb73" providerId="LiveId" clId="{8ADC498B-4111-4D8B-A2BC-FECF66916645}" dt="2024-11-23T19:48:47.705" v="6755" actId="164"/>
          <ac:spMkLst>
            <pc:docMk/>
            <pc:sldMk cId="639019432" sldId="759"/>
            <ac:spMk id="8" creationId="{9FD12F32-04F9-9DDE-F3C1-59D4947A0C55}"/>
          </ac:spMkLst>
        </pc:spChg>
        <pc:spChg chg="add del mod">
          <ac:chgData name="Nguyen Bich Ngoc" userId="66b5d03f9f54eb73" providerId="LiveId" clId="{8ADC498B-4111-4D8B-A2BC-FECF66916645}" dt="2024-11-23T19:49:51.715" v="6773" actId="478"/>
          <ac:spMkLst>
            <pc:docMk/>
            <pc:sldMk cId="639019432" sldId="759"/>
            <ac:spMk id="9" creationId="{9DF82758-1787-05DE-B180-C114F8B38986}"/>
          </ac:spMkLst>
        </pc:spChg>
        <pc:spChg chg="add mod">
          <ac:chgData name="Nguyen Bich Ngoc" userId="66b5d03f9f54eb73" providerId="LiveId" clId="{8ADC498B-4111-4D8B-A2BC-FECF66916645}" dt="2024-11-23T19:48:47.705" v="6755" actId="164"/>
          <ac:spMkLst>
            <pc:docMk/>
            <pc:sldMk cId="639019432" sldId="759"/>
            <ac:spMk id="10" creationId="{A80F63E8-4C8A-3705-1850-61AF55D7ABB0}"/>
          </ac:spMkLst>
        </pc:spChg>
        <pc:spChg chg="add del mod">
          <ac:chgData name="Nguyen Bich Ngoc" userId="66b5d03f9f54eb73" providerId="LiveId" clId="{8ADC498B-4111-4D8B-A2BC-FECF66916645}" dt="2024-11-23T19:49:44.553" v="6772" actId="478"/>
          <ac:spMkLst>
            <pc:docMk/>
            <pc:sldMk cId="639019432" sldId="759"/>
            <ac:spMk id="11" creationId="{52327F7D-43E7-62E0-3CD2-D49BFFD8EAE2}"/>
          </ac:spMkLst>
        </pc:spChg>
        <pc:spChg chg="mod">
          <ac:chgData name="Nguyen Bich Ngoc" userId="66b5d03f9f54eb73" providerId="LiveId" clId="{8ADC498B-4111-4D8B-A2BC-FECF66916645}" dt="2024-11-23T19:49:11.942" v="6759"/>
          <ac:spMkLst>
            <pc:docMk/>
            <pc:sldMk cId="639019432" sldId="759"/>
            <ac:spMk id="15" creationId="{5458F223-3715-5E9A-75BF-6B0E17416ED8}"/>
          </ac:spMkLst>
        </pc:spChg>
        <pc:spChg chg="mod">
          <ac:chgData name="Nguyen Bich Ngoc" userId="66b5d03f9f54eb73" providerId="LiveId" clId="{8ADC498B-4111-4D8B-A2BC-FECF66916645}" dt="2024-11-23T19:49:11.942" v="6759"/>
          <ac:spMkLst>
            <pc:docMk/>
            <pc:sldMk cId="639019432" sldId="759"/>
            <ac:spMk id="16" creationId="{DB6FE906-3092-BDEA-61C9-685DDEC0541F}"/>
          </ac:spMkLst>
        </pc:spChg>
        <pc:grpChg chg="add mod">
          <ac:chgData name="Nguyen Bich Ngoc" userId="66b5d03f9f54eb73" providerId="LiveId" clId="{8ADC498B-4111-4D8B-A2BC-FECF66916645}" dt="2024-11-23T19:49:40.130" v="6771" actId="1037"/>
          <ac:grpSpMkLst>
            <pc:docMk/>
            <pc:sldMk cId="639019432" sldId="759"/>
            <ac:grpSpMk id="12" creationId="{C0206DDD-C6F8-C152-BC24-9B30DB1C3628}"/>
          </ac:grpSpMkLst>
        </pc:grpChg>
        <pc:grpChg chg="add mod">
          <ac:chgData name="Nguyen Bich Ngoc" userId="66b5d03f9f54eb73" providerId="LiveId" clId="{8ADC498B-4111-4D8B-A2BC-FECF66916645}" dt="2024-11-23T19:49:40.130" v="6771" actId="1037"/>
          <ac:grpSpMkLst>
            <pc:docMk/>
            <pc:sldMk cId="639019432" sldId="759"/>
            <ac:grpSpMk id="14" creationId="{0FA482CF-5561-A542-6EA5-C9567AEF33A9}"/>
          </ac:grpSpMkLst>
        </pc:grpChg>
        <pc:cxnChg chg="add mod">
          <ac:chgData name="Nguyen Bich Ngoc" userId="66b5d03f9f54eb73" providerId="LiveId" clId="{8ADC498B-4111-4D8B-A2BC-FECF66916645}" dt="2024-11-23T19:50:00.889" v="6775" actId="14100"/>
          <ac:cxnSpMkLst>
            <pc:docMk/>
            <pc:sldMk cId="639019432" sldId="759"/>
            <ac:cxnSpMk id="4" creationId="{5592ABD5-4C2A-1E6B-E6E7-C824386C9D07}"/>
          </ac:cxnSpMkLst>
        </pc:cxnChg>
      </pc:sldChg>
      <pc:sldChg chg="addSp delSp modSp add mod">
        <pc:chgData name="Nguyen Bich Ngoc" userId="66b5d03f9f54eb73" providerId="LiveId" clId="{8ADC498B-4111-4D8B-A2BC-FECF66916645}" dt="2024-11-23T20:06:57.941" v="6921" actId="12789"/>
        <pc:sldMkLst>
          <pc:docMk/>
          <pc:sldMk cId="2241854238" sldId="760"/>
        </pc:sldMkLst>
        <pc:spChg chg="add mod">
          <ac:chgData name="Nguyen Bich Ngoc" userId="66b5d03f9f54eb73" providerId="LiveId" clId="{8ADC498B-4111-4D8B-A2BC-FECF66916645}" dt="2024-11-23T20:04:17.332" v="6894" actId="20577"/>
          <ac:spMkLst>
            <pc:docMk/>
            <pc:sldMk cId="2241854238" sldId="760"/>
            <ac:spMk id="8" creationId="{74E0FE24-3309-D633-366D-A23060FB4DC8}"/>
          </ac:spMkLst>
        </pc:spChg>
        <pc:spChg chg="add mod">
          <ac:chgData name="Nguyen Bich Ngoc" userId="66b5d03f9f54eb73" providerId="LiveId" clId="{8ADC498B-4111-4D8B-A2BC-FECF66916645}" dt="2024-11-23T20:03:45.513" v="6887" actId="20577"/>
          <ac:spMkLst>
            <pc:docMk/>
            <pc:sldMk cId="2241854238" sldId="760"/>
            <ac:spMk id="9" creationId="{78F81EB7-7A4A-013F-BA9C-3C951C99D862}"/>
          </ac:spMkLst>
        </pc:spChg>
        <pc:spChg chg="add mod">
          <ac:chgData name="Nguyen Bich Ngoc" userId="66b5d03f9f54eb73" providerId="LiveId" clId="{8ADC498B-4111-4D8B-A2BC-FECF66916645}" dt="2024-11-23T19:58:57.407" v="6856" actId="1076"/>
          <ac:spMkLst>
            <pc:docMk/>
            <pc:sldMk cId="2241854238" sldId="760"/>
            <ac:spMk id="10" creationId="{B1C24789-2D2E-C683-BCF6-1B2B3B49B3D2}"/>
          </ac:spMkLst>
        </pc:spChg>
        <pc:spChg chg="del">
          <ac:chgData name="Nguyen Bich Ngoc" userId="66b5d03f9f54eb73" providerId="LiveId" clId="{8ADC498B-4111-4D8B-A2BC-FECF66916645}" dt="2024-11-23T19:59:09.174" v="6858" actId="478"/>
          <ac:spMkLst>
            <pc:docMk/>
            <pc:sldMk cId="2241854238" sldId="760"/>
            <ac:spMk id="13" creationId="{6EC5F5FF-C4BA-153F-3F36-2B29D0FAEEAD}"/>
          </ac:spMkLst>
        </pc:spChg>
        <pc:spChg chg="del mod">
          <ac:chgData name="Nguyen Bich Ngoc" userId="66b5d03f9f54eb73" providerId="LiveId" clId="{8ADC498B-4111-4D8B-A2BC-FECF66916645}" dt="2024-11-23T19:59:11.314" v="6860" actId="478"/>
          <ac:spMkLst>
            <pc:docMk/>
            <pc:sldMk cId="2241854238" sldId="760"/>
            <ac:spMk id="14" creationId="{95193FDE-A1A9-DA6E-A6C0-78680374A06B}"/>
          </ac:spMkLst>
        </pc:spChg>
        <pc:spChg chg="add mod">
          <ac:chgData name="Nguyen Bich Ngoc" userId="66b5d03f9f54eb73" providerId="LiveId" clId="{8ADC498B-4111-4D8B-A2BC-FECF66916645}" dt="2024-11-23T20:06:57.941" v="6921" actId="12789"/>
          <ac:spMkLst>
            <pc:docMk/>
            <pc:sldMk cId="2241854238" sldId="760"/>
            <ac:spMk id="17" creationId="{0866BAC5-71CF-ACA8-503A-147212437CD5}"/>
          </ac:spMkLst>
        </pc:spChg>
        <pc:spChg chg="add mod">
          <ac:chgData name="Nguyen Bich Ngoc" userId="66b5d03f9f54eb73" providerId="LiveId" clId="{8ADC498B-4111-4D8B-A2BC-FECF66916645}" dt="2024-11-23T20:06:57.941" v="6921" actId="12789"/>
          <ac:spMkLst>
            <pc:docMk/>
            <pc:sldMk cId="2241854238" sldId="760"/>
            <ac:spMk id="18" creationId="{6D44D082-03C7-CB76-9913-65B4A2C65A08}"/>
          </ac:spMkLst>
        </pc:spChg>
        <pc:spChg chg="add mod">
          <ac:chgData name="Nguyen Bich Ngoc" userId="66b5d03f9f54eb73" providerId="LiveId" clId="{8ADC498B-4111-4D8B-A2BC-FECF66916645}" dt="2024-11-23T20:06:34.329" v="6908" actId="20577"/>
          <ac:spMkLst>
            <pc:docMk/>
            <pc:sldMk cId="2241854238" sldId="760"/>
            <ac:spMk id="20" creationId="{BC9B3CEF-44EB-3E5D-165F-979E66F2CA01}"/>
          </ac:spMkLst>
        </pc:spChg>
        <pc:picChg chg="add mod">
          <ac:chgData name="Nguyen Bich Ngoc" userId="66b5d03f9f54eb73" providerId="LiveId" clId="{8ADC498B-4111-4D8B-A2BC-FECF66916645}" dt="2024-11-23T19:58:26.450" v="6851" actId="14100"/>
          <ac:picMkLst>
            <pc:docMk/>
            <pc:sldMk cId="2241854238" sldId="760"/>
            <ac:picMk id="6" creationId="{B4BEF148-0A0E-0BC6-7856-227B8710A31E}"/>
          </ac:picMkLst>
        </pc:picChg>
        <pc:picChg chg="add del">
          <ac:chgData name="Nguyen Bich Ngoc" userId="66b5d03f9f54eb73" providerId="LiveId" clId="{8ADC498B-4111-4D8B-A2BC-FECF66916645}" dt="2024-11-23T20:03:08.205" v="6881" actId="478"/>
          <ac:picMkLst>
            <pc:docMk/>
            <pc:sldMk cId="2241854238" sldId="760"/>
            <ac:picMk id="7" creationId="{C2D73DB7-FC2E-08A4-5365-0877D968CAC0}"/>
          </ac:picMkLst>
        </pc:picChg>
        <pc:picChg chg="add del mod ord">
          <ac:chgData name="Nguyen Bich Ngoc" userId="66b5d03f9f54eb73" providerId="LiveId" clId="{8ADC498B-4111-4D8B-A2BC-FECF66916645}" dt="2024-11-23T20:03:11.268" v="6882" actId="1038"/>
          <ac:picMkLst>
            <pc:docMk/>
            <pc:sldMk cId="2241854238" sldId="760"/>
            <ac:picMk id="16" creationId="{7505941A-2F5B-E45E-5282-8C61AD2EB566}"/>
          </ac:picMkLst>
        </pc:picChg>
        <pc:cxnChg chg="add mod">
          <ac:chgData name="Nguyen Bich Ngoc" userId="66b5d03f9f54eb73" providerId="LiveId" clId="{8ADC498B-4111-4D8B-A2BC-FECF66916645}" dt="2024-11-23T19:59:04.048" v="6857" actId="1076"/>
          <ac:cxnSpMkLst>
            <pc:docMk/>
            <pc:sldMk cId="2241854238" sldId="760"/>
            <ac:cxnSpMk id="15" creationId="{831B008C-8C49-77A3-4BE5-DDAA1FEED088}"/>
          </ac:cxnSpMkLst>
        </pc:cxnChg>
        <pc:cxnChg chg="add mod">
          <ac:chgData name="Nguyen Bich Ngoc" userId="66b5d03f9f54eb73" providerId="LiveId" clId="{8ADC498B-4111-4D8B-A2BC-FECF66916645}" dt="2024-11-23T20:06:15.859" v="6903" actId="1038"/>
          <ac:cxnSpMkLst>
            <pc:docMk/>
            <pc:sldMk cId="2241854238" sldId="760"/>
            <ac:cxnSpMk id="19" creationId="{FB31EC68-3526-8CC0-9326-F6121B004193}"/>
          </ac:cxnSpMkLst>
        </pc:cxnChg>
      </pc:sldChg>
      <pc:sldChg chg="add">
        <pc:chgData name="Nguyen Bich Ngoc" userId="66b5d03f9f54eb73" providerId="LiveId" clId="{8ADC498B-4111-4D8B-A2BC-FECF66916645}" dt="2024-11-23T20:07:17.629" v="6923" actId="2890"/>
        <pc:sldMkLst>
          <pc:docMk/>
          <pc:sldMk cId="2967773247" sldId="761"/>
        </pc:sldMkLst>
      </pc:sldChg>
      <pc:sldChg chg="addSp modSp add mod">
        <pc:chgData name="Nguyen Bich Ngoc" userId="66b5d03f9f54eb73" providerId="LiveId" clId="{8ADC498B-4111-4D8B-A2BC-FECF66916645}" dt="2024-11-23T20:13:22.298" v="6985" actId="1076"/>
        <pc:sldMkLst>
          <pc:docMk/>
          <pc:sldMk cId="1938507870" sldId="762"/>
        </pc:sldMkLst>
        <pc:spChg chg="add mod">
          <ac:chgData name="Nguyen Bich Ngoc" userId="66b5d03f9f54eb73" providerId="LiveId" clId="{8ADC498B-4111-4D8B-A2BC-FECF66916645}" dt="2024-11-23T20:11:57.761" v="6942" actId="1076"/>
          <ac:spMkLst>
            <pc:docMk/>
            <pc:sldMk cId="1938507870" sldId="762"/>
            <ac:spMk id="7" creationId="{9FF341A7-91E3-3130-6D36-A518A41E2545}"/>
          </ac:spMkLst>
        </pc:spChg>
        <pc:spChg chg="add mod">
          <ac:chgData name="Nguyen Bich Ngoc" userId="66b5d03f9f54eb73" providerId="LiveId" clId="{8ADC498B-4111-4D8B-A2BC-FECF66916645}" dt="2024-11-23T20:12:11.919" v="6947" actId="1036"/>
          <ac:spMkLst>
            <pc:docMk/>
            <pc:sldMk cId="1938507870" sldId="762"/>
            <ac:spMk id="9" creationId="{73D5A797-2E0A-5783-485E-F3384F1CFE80}"/>
          </ac:spMkLst>
        </pc:spChg>
        <pc:spChg chg="add mod">
          <ac:chgData name="Nguyen Bich Ngoc" userId="66b5d03f9f54eb73" providerId="LiveId" clId="{8ADC498B-4111-4D8B-A2BC-FECF66916645}" dt="2024-11-23T20:11:48.494" v="6941"/>
          <ac:spMkLst>
            <pc:docMk/>
            <pc:sldMk cId="1938507870" sldId="762"/>
            <ac:spMk id="11" creationId="{15CBB604-44EC-6513-752C-2A904D6D0AE0}"/>
          </ac:spMkLst>
        </pc:spChg>
        <pc:spChg chg="mod">
          <ac:chgData name="Nguyen Bich Ngoc" userId="66b5d03f9f54eb73" providerId="LiveId" clId="{8ADC498B-4111-4D8B-A2BC-FECF66916645}" dt="2024-11-23T20:12:18.232" v="6968" actId="1037"/>
          <ac:spMkLst>
            <pc:docMk/>
            <pc:sldMk cId="1938507870" sldId="762"/>
            <ac:spMk id="12" creationId="{AD838CE9-8395-1761-D595-6A52C9CDB856}"/>
          </ac:spMkLst>
        </pc:spChg>
        <pc:spChg chg="add mod">
          <ac:chgData name="Nguyen Bich Ngoc" userId="66b5d03f9f54eb73" providerId="LiveId" clId="{8ADC498B-4111-4D8B-A2BC-FECF66916645}" dt="2024-11-23T20:11:48.494" v="6941"/>
          <ac:spMkLst>
            <pc:docMk/>
            <pc:sldMk cId="1938507870" sldId="762"/>
            <ac:spMk id="14" creationId="{BF45A2A2-5154-3D1C-6710-445C3BCB03AA}"/>
          </ac:spMkLst>
        </pc:spChg>
        <pc:spChg chg="add mod">
          <ac:chgData name="Nguyen Bich Ngoc" userId="66b5d03f9f54eb73" providerId="LiveId" clId="{8ADC498B-4111-4D8B-A2BC-FECF66916645}" dt="2024-11-23T20:13:22.298" v="6985" actId="1076"/>
          <ac:spMkLst>
            <pc:docMk/>
            <pc:sldMk cId="1938507870" sldId="762"/>
            <ac:spMk id="21" creationId="{B56CC0DD-6646-23A7-612D-F8AC48283FA1}"/>
          </ac:spMkLst>
        </pc:spChg>
        <pc:cxnChg chg="add mod">
          <ac:chgData name="Nguyen Bich Ngoc" userId="66b5d03f9f54eb73" providerId="LiveId" clId="{8ADC498B-4111-4D8B-A2BC-FECF66916645}" dt="2024-11-23T20:11:57.761" v="6942" actId="1076"/>
          <ac:cxnSpMkLst>
            <pc:docMk/>
            <pc:sldMk cId="1938507870" sldId="762"/>
            <ac:cxnSpMk id="8" creationId="{946F4B3F-D3D8-8BDF-9864-746626AA7AB5}"/>
          </ac:cxnSpMkLst>
        </pc:cxnChg>
        <pc:cxnChg chg="add mod">
          <ac:chgData name="Nguyen Bich Ngoc" userId="66b5d03f9f54eb73" providerId="LiveId" clId="{8ADC498B-4111-4D8B-A2BC-FECF66916645}" dt="2024-11-23T20:12:11.919" v="6947" actId="1036"/>
          <ac:cxnSpMkLst>
            <pc:docMk/>
            <pc:sldMk cId="1938507870" sldId="762"/>
            <ac:cxnSpMk id="10" creationId="{A24BF73A-C231-0AF9-FDCC-E83AE171F290}"/>
          </ac:cxnSpMkLst>
        </pc:cxnChg>
        <pc:cxnChg chg="add mod">
          <ac:chgData name="Nguyen Bich Ngoc" userId="66b5d03f9f54eb73" providerId="LiveId" clId="{8ADC498B-4111-4D8B-A2BC-FECF66916645}" dt="2024-11-23T20:12:45.750" v="6980" actId="14100"/>
          <ac:cxnSpMkLst>
            <pc:docMk/>
            <pc:sldMk cId="1938507870" sldId="762"/>
            <ac:cxnSpMk id="15" creationId="{1C579937-3F74-D3A4-5886-2406138C1FA2}"/>
          </ac:cxnSpMkLst>
        </pc:cxnChg>
        <pc:cxnChg chg="add mod">
          <ac:chgData name="Nguyen Bich Ngoc" userId="66b5d03f9f54eb73" providerId="LiveId" clId="{8ADC498B-4111-4D8B-A2BC-FECF66916645}" dt="2024-11-23T20:12:31.437" v="6970" actId="14100"/>
          <ac:cxnSpMkLst>
            <pc:docMk/>
            <pc:sldMk cId="1938507870" sldId="762"/>
            <ac:cxnSpMk id="16" creationId="{58F5FD54-5630-B8B0-F096-680806A53BBF}"/>
          </ac:cxnSpMkLst>
        </pc:cxnChg>
      </pc:sldChg>
      <pc:sldChg chg="modSp add mod">
        <pc:chgData name="Nguyen Bich Ngoc" userId="66b5d03f9f54eb73" providerId="LiveId" clId="{8ADC498B-4111-4D8B-A2BC-FECF66916645}" dt="2024-11-23T20:28:44.403" v="7240" actId="14100"/>
        <pc:sldMkLst>
          <pc:docMk/>
          <pc:sldMk cId="1039505843" sldId="763"/>
        </pc:sldMkLst>
        <pc:spChg chg="mod">
          <ac:chgData name="Nguyen Bich Ngoc" userId="66b5d03f9f54eb73" providerId="LiveId" clId="{8ADC498B-4111-4D8B-A2BC-FECF66916645}" dt="2024-11-23T20:15:50.096" v="7041" actId="20577"/>
          <ac:spMkLst>
            <pc:docMk/>
            <pc:sldMk cId="1039505843" sldId="763"/>
            <ac:spMk id="2" creationId="{C20AD07D-65A9-8E54-B54D-471BDE9FE8CC}"/>
          </ac:spMkLst>
        </pc:spChg>
        <pc:spChg chg="mod">
          <ac:chgData name="Nguyen Bich Ngoc" userId="66b5d03f9f54eb73" providerId="LiveId" clId="{8ADC498B-4111-4D8B-A2BC-FECF66916645}" dt="2024-11-23T20:28:44.403" v="7240" actId="14100"/>
          <ac:spMkLst>
            <pc:docMk/>
            <pc:sldMk cId="1039505843" sldId="763"/>
            <ac:spMk id="10" creationId="{1079B8B0-8F00-50FD-0595-5B9F1A7DB482}"/>
          </ac:spMkLst>
        </pc:spChg>
      </pc:sldChg>
      <pc:sldChg chg="add">
        <pc:chgData name="Nguyen Bich Ngoc" userId="66b5d03f9f54eb73" providerId="LiveId" clId="{8ADC498B-4111-4D8B-A2BC-FECF66916645}" dt="2024-11-23T20:53:47.140" v="7475" actId="2890"/>
        <pc:sldMkLst>
          <pc:docMk/>
          <pc:sldMk cId="1331288776" sldId="764"/>
        </pc:sldMkLst>
      </pc:sldChg>
      <pc:sldChg chg="add">
        <pc:chgData name="Nguyen Bich Ngoc" userId="66b5d03f9f54eb73" providerId="LiveId" clId="{8ADC498B-4111-4D8B-A2BC-FECF66916645}" dt="2024-11-23T20:53:59.735" v="7477" actId="2890"/>
        <pc:sldMkLst>
          <pc:docMk/>
          <pc:sldMk cId="3984180950" sldId="765"/>
        </pc:sldMkLst>
      </pc:sldChg>
      <pc:sldChg chg="add">
        <pc:chgData name="Nguyen Bich Ngoc" userId="66b5d03f9f54eb73" providerId="LiveId" clId="{8ADC498B-4111-4D8B-A2BC-FECF66916645}" dt="2024-11-23T20:54:06.254" v="7479" actId="2890"/>
        <pc:sldMkLst>
          <pc:docMk/>
          <pc:sldMk cId="450738170" sldId="766"/>
        </pc:sldMkLst>
      </pc:sldChg>
      <pc:sldChg chg="add">
        <pc:chgData name="Nguyen Bich Ngoc" userId="66b5d03f9f54eb73" providerId="LiveId" clId="{8ADC498B-4111-4D8B-A2BC-FECF66916645}" dt="2024-11-23T20:54:11.660" v="7482" actId="2890"/>
        <pc:sldMkLst>
          <pc:docMk/>
          <pc:sldMk cId="3779951141" sldId="767"/>
        </pc:sldMkLst>
      </pc:sldChg>
      <pc:sldChg chg="addSp modSp add mod ord">
        <pc:chgData name="Nguyen Bich Ngoc" userId="66b5d03f9f54eb73" providerId="LiveId" clId="{8ADC498B-4111-4D8B-A2BC-FECF66916645}" dt="2024-11-23T21:41:49.945" v="8554" actId="1076"/>
        <pc:sldMkLst>
          <pc:docMk/>
          <pc:sldMk cId="614393697" sldId="768"/>
        </pc:sldMkLst>
        <pc:spChg chg="add mod">
          <ac:chgData name="Nguyen Bich Ngoc" userId="66b5d03f9f54eb73" providerId="LiveId" clId="{8ADC498B-4111-4D8B-A2BC-FECF66916645}" dt="2024-11-23T21:41:49.945" v="8554" actId="1076"/>
          <ac:spMkLst>
            <pc:docMk/>
            <pc:sldMk cId="614393697" sldId="768"/>
            <ac:spMk id="6" creationId="{A49FAB82-6012-E85C-3D66-72568EACF3F8}"/>
          </ac:spMkLst>
        </pc:spChg>
      </pc:sldChg>
      <pc:sldChg chg="modSp mod">
        <pc:chgData name="Nguyen Bich Ngoc" userId="66b5d03f9f54eb73" providerId="LiveId" clId="{8ADC498B-4111-4D8B-A2BC-FECF66916645}" dt="2024-11-23T21:01:29.474" v="7519"/>
        <pc:sldMkLst>
          <pc:docMk/>
          <pc:sldMk cId="3421431477" sldId="769"/>
        </pc:sldMkLst>
        <pc:spChg chg="mod">
          <ac:chgData name="Nguyen Bich Ngoc" userId="66b5d03f9f54eb73" providerId="LiveId" clId="{8ADC498B-4111-4D8B-A2BC-FECF66916645}" dt="2024-11-23T21:01:29.474" v="7519"/>
          <ac:spMkLst>
            <pc:docMk/>
            <pc:sldMk cId="3421431477" sldId="769"/>
            <ac:spMk id="2" creationId="{20433993-3954-F377-736A-69AC61C4A770}"/>
          </ac:spMkLst>
        </pc:spChg>
      </pc:sldChg>
      <pc:sldChg chg="modSp mod">
        <pc:chgData name="Nguyen Bich Ngoc" userId="66b5d03f9f54eb73" providerId="LiveId" clId="{8ADC498B-4111-4D8B-A2BC-FECF66916645}" dt="2024-11-23T21:01:32.365" v="7520"/>
        <pc:sldMkLst>
          <pc:docMk/>
          <pc:sldMk cId="1268287399" sldId="770"/>
        </pc:sldMkLst>
        <pc:spChg chg="mod">
          <ac:chgData name="Nguyen Bich Ngoc" userId="66b5d03f9f54eb73" providerId="LiveId" clId="{8ADC498B-4111-4D8B-A2BC-FECF66916645}" dt="2024-11-23T21:01:32.365" v="7520"/>
          <ac:spMkLst>
            <pc:docMk/>
            <pc:sldMk cId="1268287399" sldId="770"/>
            <ac:spMk id="2" creationId="{42A82240-EC66-D8A7-68C6-3CEBB8DFA251}"/>
          </ac:spMkLst>
        </pc:spChg>
      </pc:sldChg>
      <pc:sldChg chg="addSp delSp modSp add">
        <pc:chgData name="Nguyen Bich Ngoc" userId="66b5d03f9f54eb73" providerId="LiveId" clId="{8ADC498B-4111-4D8B-A2BC-FECF66916645}" dt="2024-11-23T21:02:09.797" v="7525"/>
        <pc:sldMkLst>
          <pc:docMk/>
          <pc:sldMk cId="2487872712" sldId="771"/>
        </pc:sldMkLst>
        <pc:spChg chg="add mod">
          <ac:chgData name="Nguyen Bich Ngoc" userId="66b5d03f9f54eb73" providerId="LiveId" clId="{8ADC498B-4111-4D8B-A2BC-FECF66916645}" dt="2024-11-23T21:02:09.797" v="7525"/>
          <ac:spMkLst>
            <pc:docMk/>
            <pc:sldMk cId="2487872712" sldId="771"/>
            <ac:spMk id="9" creationId="{EDEB13DF-1573-BAFF-67DB-1112DF5B4996}"/>
          </ac:spMkLst>
        </pc:spChg>
        <pc:spChg chg="add mod">
          <ac:chgData name="Nguyen Bich Ngoc" userId="66b5d03f9f54eb73" providerId="LiveId" clId="{8ADC498B-4111-4D8B-A2BC-FECF66916645}" dt="2024-11-23T21:02:09.797" v="7525"/>
          <ac:spMkLst>
            <pc:docMk/>
            <pc:sldMk cId="2487872712" sldId="771"/>
            <ac:spMk id="10" creationId="{E076647A-EF05-0A90-0D53-0DCCA1760FA0}"/>
          </ac:spMkLst>
        </pc:spChg>
        <pc:spChg chg="add mod">
          <ac:chgData name="Nguyen Bich Ngoc" userId="66b5d03f9f54eb73" providerId="LiveId" clId="{8ADC498B-4111-4D8B-A2BC-FECF66916645}" dt="2024-11-23T21:02:09.797" v="7525"/>
          <ac:spMkLst>
            <pc:docMk/>
            <pc:sldMk cId="2487872712" sldId="771"/>
            <ac:spMk id="11" creationId="{F93FA705-3226-678E-B6D6-FA66ECC4C636}"/>
          </ac:spMkLst>
        </pc:spChg>
        <pc:spChg chg="add mod">
          <ac:chgData name="Nguyen Bich Ngoc" userId="66b5d03f9f54eb73" providerId="LiveId" clId="{8ADC498B-4111-4D8B-A2BC-FECF66916645}" dt="2024-11-23T21:02:09.797" v="7525"/>
          <ac:spMkLst>
            <pc:docMk/>
            <pc:sldMk cId="2487872712" sldId="771"/>
            <ac:spMk id="12" creationId="{7CA474B6-DADD-B039-87CE-022CC0465FE0}"/>
          </ac:spMkLst>
        </pc:spChg>
        <pc:picChg chg="add mod">
          <ac:chgData name="Nguyen Bich Ngoc" userId="66b5d03f9f54eb73" providerId="LiveId" clId="{8ADC498B-4111-4D8B-A2BC-FECF66916645}" dt="2024-11-23T21:02:09.797" v="7525"/>
          <ac:picMkLst>
            <pc:docMk/>
            <pc:sldMk cId="2487872712" sldId="771"/>
            <ac:picMk id="6" creationId="{F4796D83-9806-95BA-AF2B-9A57F9EB663D}"/>
          </ac:picMkLst>
        </pc:picChg>
        <pc:picChg chg="add mod">
          <ac:chgData name="Nguyen Bich Ngoc" userId="66b5d03f9f54eb73" providerId="LiveId" clId="{8ADC498B-4111-4D8B-A2BC-FECF66916645}" dt="2024-11-23T21:02:09.797" v="7525"/>
          <ac:picMkLst>
            <pc:docMk/>
            <pc:sldMk cId="2487872712" sldId="771"/>
            <ac:picMk id="7" creationId="{F311ADE3-79D3-5C3F-CD29-3E8927AB54DA}"/>
          </ac:picMkLst>
        </pc:picChg>
        <pc:picChg chg="add mod">
          <ac:chgData name="Nguyen Bich Ngoc" userId="66b5d03f9f54eb73" providerId="LiveId" clId="{8ADC498B-4111-4D8B-A2BC-FECF66916645}" dt="2024-11-23T21:02:09.797" v="7525"/>
          <ac:picMkLst>
            <pc:docMk/>
            <pc:sldMk cId="2487872712" sldId="771"/>
            <ac:picMk id="8" creationId="{8226F72C-FBB1-7C1A-7B9E-CBDF35ECE83B}"/>
          </ac:picMkLst>
        </pc:picChg>
        <pc:picChg chg="del">
          <ac:chgData name="Nguyen Bich Ngoc" userId="66b5d03f9f54eb73" providerId="LiveId" clId="{8ADC498B-4111-4D8B-A2BC-FECF66916645}" dt="2024-11-23T21:02:03.106" v="7523" actId="478"/>
          <ac:picMkLst>
            <pc:docMk/>
            <pc:sldMk cId="2487872712" sldId="771"/>
            <ac:picMk id="1028" creationId="{47AED3DB-AF71-1FFC-F0E7-C6A4C9581258}"/>
          </ac:picMkLst>
        </pc:picChg>
        <pc:picChg chg="del">
          <ac:chgData name="Nguyen Bich Ngoc" userId="66b5d03f9f54eb73" providerId="LiveId" clId="{8ADC498B-4111-4D8B-A2BC-FECF66916645}" dt="2024-11-23T21:02:05.951" v="7524" actId="478"/>
          <ac:picMkLst>
            <pc:docMk/>
            <pc:sldMk cId="2487872712" sldId="771"/>
            <ac:picMk id="1030" creationId="{1749BDE9-1D79-3948-8C1E-539121C60CBF}"/>
          </ac:picMkLst>
        </pc:picChg>
      </pc:sldChg>
      <pc:sldChg chg="addSp delSp modSp new mod">
        <pc:chgData name="Nguyen Bich Ngoc" userId="66b5d03f9f54eb73" providerId="LiveId" clId="{8ADC498B-4111-4D8B-A2BC-FECF66916645}" dt="2024-11-23T21:13:14.135" v="7728" actId="1076"/>
        <pc:sldMkLst>
          <pc:docMk/>
          <pc:sldMk cId="1385599174" sldId="772"/>
        </pc:sldMkLst>
        <pc:spChg chg="mod">
          <ac:chgData name="Nguyen Bich Ngoc" userId="66b5d03f9f54eb73" providerId="LiveId" clId="{8ADC498B-4111-4D8B-A2BC-FECF66916645}" dt="2024-11-23T21:07:07.673" v="7527"/>
          <ac:spMkLst>
            <pc:docMk/>
            <pc:sldMk cId="1385599174" sldId="772"/>
            <ac:spMk id="2" creationId="{2A218F3A-C28E-4702-73F6-7CA8CAB8B359}"/>
          </ac:spMkLst>
        </pc:spChg>
        <pc:spChg chg="mod">
          <ac:chgData name="Nguyen Bich Ngoc" userId="66b5d03f9f54eb73" providerId="LiveId" clId="{8ADC498B-4111-4D8B-A2BC-FECF66916645}" dt="2024-11-23T21:12:58.746" v="7726" actId="1076"/>
          <ac:spMkLst>
            <pc:docMk/>
            <pc:sldMk cId="1385599174" sldId="772"/>
            <ac:spMk id="6" creationId="{13D2FEB9-2F60-7935-FD08-DE1373BEA395}"/>
          </ac:spMkLst>
        </pc:spChg>
        <pc:spChg chg="add mod">
          <ac:chgData name="Nguyen Bich Ngoc" userId="66b5d03f9f54eb73" providerId="LiveId" clId="{8ADC498B-4111-4D8B-A2BC-FECF66916645}" dt="2024-11-23T21:11:38.845" v="7641" actId="1076"/>
          <ac:spMkLst>
            <pc:docMk/>
            <pc:sldMk cId="1385599174" sldId="772"/>
            <ac:spMk id="9" creationId="{AF2DEF8A-B94E-83C8-EC37-302A075ACB79}"/>
          </ac:spMkLst>
        </pc:spChg>
        <pc:spChg chg="add mod">
          <ac:chgData name="Nguyen Bich Ngoc" userId="66b5d03f9f54eb73" providerId="LiveId" clId="{8ADC498B-4111-4D8B-A2BC-FECF66916645}" dt="2024-11-23T21:12:24.215" v="7692"/>
          <ac:spMkLst>
            <pc:docMk/>
            <pc:sldMk cId="1385599174" sldId="772"/>
            <ac:spMk id="10" creationId="{E12DD14B-C658-0A9F-A518-F38CA61ADD27}"/>
          </ac:spMkLst>
        </pc:spChg>
        <pc:spChg chg="add del">
          <ac:chgData name="Nguyen Bich Ngoc" userId="66b5d03f9f54eb73" providerId="LiveId" clId="{8ADC498B-4111-4D8B-A2BC-FECF66916645}" dt="2024-11-23T21:12:28.746" v="7694" actId="22"/>
          <ac:spMkLst>
            <pc:docMk/>
            <pc:sldMk cId="1385599174" sldId="772"/>
            <ac:spMk id="12" creationId="{A0B1885F-E0A2-6BAD-9123-75F94CBCA037}"/>
          </ac:spMkLst>
        </pc:spChg>
        <pc:spChg chg="add mod">
          <ac:chgData name="Nguyen Bich Ngoc" userId="66b5d03f9f54eb73" providerId="LiveId" clId="{8ADC498B-4111-4D8B-A2BC-FECF66916645}" dt="2024-11-23T21:13:01.543" v="7727" actId="1076"/>
          <ac:spMkLst>
            <pc:docMk/>
            <pc:sldMk cId="1385599174" sldId="772"/>
            <ac:spMk id="13" creationId="{E3ABA5E0-825A-050D-D2AD-0F5EB6B42E9A}"/>
          </ac:spMkLst>
        </pc:spChg>
        <pc:picChg chg="add mod">
          <ac:chgData name="Nguyen Bich Ngoc" userId="66b5d03f9f54eb73" providerId="LiveId" clId="{8ADC498B-4111-4D8B-A2BC-FECF66916645}" dt="2024-11-23T21:09:52.914" v="7539" actId="1076"/>
          <ac:picMkLst>
            <pc:docMk/>
            <pc:sldMk cId="1385599174" sldId="772"/>
            <ac:picMk id="7" creationId="{4567398E-1593-7FFA-31E0-0B96964FAE07}"/>
          </ac:picMkLst>
        </pc:picChg>
        <pc:picChg chg="add mod">
          <ac:chgData name="Nguyen Bich Ngoc" userId="66b5d03f9f54eb73" providerId="LiveId" clId="{8ADC498B-4111-4D8B-A2BC-FECF66916645}" dt="2024-11-23T21:13:14.135" v="7728" actId="1076"/>
          <ac:picMkLst>
            <pc:docMk/>
            <pc:sldMk cId="1385599174" sldId="772"/>
            <ac:picMk id="8" creationId="{4FF8C837-C27B-C7E5-4368-75EFB8785B02}"/>
          </ac:picMkLst>
        </pc:picChg>
      </pc:sldChg>
      <pc:sldChg chg="addSp delSp modSp add mod modClrScheme chgLayout">
        <pc:chgData name="Nguyen Bich Ngoc" userId="66b5d03f9f54eb73" providerId="LiveId" clId="{8ADC498B-4111-4D8B-A2BC-FECF66916645}" dt="2024-11-23T21:27:14.311" v="8172" actId="20577"/>
        <pc:sldMkLst>
          <pc:docMk/>
          <pc:sldMk cId="1364441082" sldId="773"/>
        </pc:sldMkLst>
        <pc:spChg chg="mod ord">
          <ac:chgData name="Nguyen Bich Ngoc" userId="66b5d03f9f54eb73" providerId="LiveId" clId="{8ADC498B-4111-4D8B-A2BC-FECF66916645}" dt="2024-11-23T21:15:10.988" v="7731" actId="700"/>
          <ac:spMkLst>
            <pc:docMk/>
            <pc:sldMk cId="1364441082" sldId="773"/>
            <ac:spMk id="2" creationId="{1B64EB7D-3510-31C6-9091-C171BFAF0BC2}"/>
          </ac:spMkLst>
        </pc:spChg>
        <pc:spChg chg="mod ord">
          <ac:chgData name="Nguyen Bich Ngoc" userId="66b5d03f9f54eb73" providerId="LiveId" clId="{8ADC498B-4111-4D8B-A2BC-FECF66916645}" dt="2024-11-23T21:15:10.988" v="7731" actId="700"/>
          <ac:spMkLst>
            <pc:docMk/>
            <pc:sldMk cId="1364441082" sldId="773"/>
            <ac:spMk id="3" creationId="{0DC7ABC0-BD8A-A773-03AF-BE5E45C78DE2}"/>
          </ac:spMkLst>
        </pc:spChg>
        <pc:spChg chg="mod ord">
          <ac:chgData name="Nguyen Bich Ngoc" userId="66b5d03f9f54eb73" providerId="LiveId" clId="{8ADC498B-4111-4D8B-A2BC-FECF66916645}" dt="2024-11-23T21:15:10.988" v="7731" actId="700"/>
          <ac:spMkLst>
            <pc:docMk/>
            <pc:sldMk cId="1364441082" sldId="773"/>
            <ac:spMk id="4" creationId="{63834BB1-9AD8-998A-91F9-A1A7BCE21328}"/>
          </ac:spMkLst>
        </pc:spChg>
        <pc:spChg chg="mod ord">
          <ac:chgData name="Nguyen Bich Ngoc" userId="66b5d03f9f54eb73" providerId="LiveId" clId="{8ADC498B-4111-4D8B-A2BC-FECF66916645}" dt="2024-11-23T21:15:10.988" v="7731" actId="700"/>
          <ac:spMkLst>
            <pc:docMk/>
            <pc:sldMk cId="1364441082" sldId="773"/>
            <ac:spMk id="5" creationId="{6A35723A-C8B2-2543-8FFF-F928251DEAC7}"/>
          </ac:spMkLst>
        </pc:spChg>
        <pc:spChg chg="del">
          <ac:chgData name="Nguyen Bich Ngoc" userId="66b5d03f9f54eb73" providerId="LiveId" clId="{8ADC498B-4111-4D8B-A2BC-FECF66916645}" dt="2024-11-23T21:15:06.440" v="7730" actId="478"/>
          <ac:spMkLst>
            <pc:docMk/>
            <pc:sldMk cId="1364441082" sldId="773"/>
            <ac:spMk id="6" creationId="{3162510F-BB31-5D7B-386D-C1235CD80D84}"/>
          </ac:spMkLst>
        </pc:spChg>
        <pc:spChg chg="del">
          <ac:chgData name="Nguyen Bich Ngoc" userId="66b5d03f9f54eb73" providerId="LiveId" clId="{8ADC498B-4111-4D8B-A2BC-FECF66916645}" dt="2024-11-23T21:15:06.440" v="7730" actId="478"/>
          <ac:spMkLst>
            <pc:docMk/>
            <pc:sldMk cId="1364441082" sldId="773"/>
            <ac:spMk id="9" creationId="{4D5D3227-A28C-7876-AD87-7A12A2FE03F8}"/>
          </ac:spMkLst>
        </pc:spChg>
        <pc:spChg chg="del">
          <ac:chgData name="Nguyen Bich Ngoc" userId="66b5d03f9f54eb73" providerId="LiveId" clId="{8ADC498B-4111-4D8B-A2BC-FECF66916645}" dt="2024-11-23T21:15:06.440" v="7730" actId="478"/>
          <ac:spMkLst>
            <pc:docMk/>
            <pc:sldMk cId="1364441082" sldId="773"/>
            <ac:spMk id="10" creationId="{767EF3AC-E894-D449-D2DD-FAA69A5B94C7}"/>
          </ac:spMkLst>
        </pc:spChg>
        <pc:spChg chg="add del mod ord">
          <ac:chgData name="Nguyen Bich Ngoc" userId="66b5d03f9f54eb73" providerId="LiveId" clId="{8ADC498B-4111-4D8B-A2BC-FECF66916645}" dt="2024-11-23T21:15:10.988" v="7731" actId="700"/>
          <ac:spMkLst>
            <pc:docMk/>
            <pc:sldMk cId="1364441082" sldId="773"/>
            <ac:spMk id="12" creationId="{FEEAF92A-6ADB-BA4C-5603-1C9480DF9AA6}"/>
          </ac:spMkLst>
        </pc:spChg>
        <pc:spChg chg="del">
          <ac:chgData name="Nguyen Bich Ngoc" userId="66b5d03f9f54eb73" providerId="LiveId" clId="{8ADC498B-4111-4D8B-A2BC-FECF66916645}" dt="2024-11-23T21:15:06.440" v="7730" actId="478"/>
          <ac:spMkLst>
            <pc:docMk/>
            <pc:sldMk cId="1364441082" sldId="773"/>
            <ac:spMk id="13" creationId="{04CDB138-CDE5-9B7B-2553-86E4547E0DED}"/>
          </ac:spMkLst>
        </pc:spChg>
        <pc:spChg chg="add mod ord">
          <ac:chgData name="Nguyen Bich Ngoc" userId="66b5d03f9f54eb73" providerId="LiveId" clId="{8ADC498B-4111-4D8B-A2BC-FECF66916645}" dt="2024-11-23T21:27:14.311" v="8172" actId="20577"/>
          <ac:spMkLst>
            <pc:docMk/>
            <pc:sldMk cId="1364441082" sldId="773"/>
            <ac:spMk id="14" creationId="{03A585BE-5C07-438D-6719-2749CC715491}"/>
          </ac:spMkLst>
        </pc:spChg>
        <pc:spChg chg="add mod ord">
          <ac:chgData name="Nguyen Bich Ngoc" userId="66b5d03f9f54eb73" providerId="LiveId" clId="{8ADC498B-4111-4D8B-A2BC-FECF66916645}" dt="2024-11-23T21:17:17.074" v="7994" actId="20577"/>
          <ac:spMkLst>
            <pc:docMk/>
            <pc:sldMk cId="1364441082" sldId="773"/>
            <ac:spMk id="15" creationId="{7ED58E3E-05D2-F883-F867-9AF0E791C957}"/>
          </ac:spMkLst>
        </pc:spChg>
        <pc:spChg chg="add mod ord">
          <ac:chgData name="Nguyen Bich Ngoc" userId="66b5d03f9f54eb73" providerId="LiveId" clId="{8ADC498B-4111-4D8B-A2BC-FECF66916645}" dt="2024-11-23T21:16:02.589" v="7828" actId="255"/>
          <ac:spMkLst>
            <pc:docMk/>
            <pc:sldMk cId="1364441082" sldId="773"/>
            <ac:spMk id="16" creationId="{EE494255-FC2F-5F86-E394-3EC6E4F2B02B}"/>
          </ac:spMkLst>
        </pc:spChg>
        <pc:spChg chg="add mod ord">
          <ac:chgData name="Nguyen Bich Ngoc" userId="66b5d03f9f54eb73" providerId="LiveId" clId="{8ADC498B-4111-4D8B-A2BC-FECF66916645}" dt="2024-11-23T21:24:32.085" v="8117" actId="20577"/>
          <ac:spMkLst>
            <pc:docMk/>
            <pc:sldMk cId="1364441082" sldId="773"/>
            <ac:spMk id="17" creationId="{ED094F72-480F-7A7F-7193-860FBD5E5916}"/>
          </ac:spMkLst>
        </pc:spChg>
        <pc:spChg chg="add mod">
          <ac:chgData name="Nguyen Bich Ngoc" userId="66b5d03f9f54eb73" providerId="LiveId" clId="{8ADC498B-4111-4D8B-A2BC-FECF66916645}" dt="2024-11-23T21:25:04.887" v="8121" actId="1076"/>
          <ac:spMkLst>
            <pc:docMk/>
            <pc:sldMk cId="1364441082" sldId="773"/>
            <ac:spMk id="19" creationId="{24F30DAD-C144-A8C6-CEE6-F4B93B5D9BCB}"/>
          </ac:spMkLst>
        </pc:spChg>
        <pc:spChg chg="add mod">
          <ac:chgData name="Nguyen Bich Ngoc" userId="66b5d03f9f54eb73" providerId="LiveId" clId="{8ADC498B-4111-4D8B-A2BC-FECF66916645}" dt="2024-11-23T21:25:11.373" v="8123" actId="1076"/>
          <ac:spMkLst>
            <pc:docMk/>
            <pc:sldMk cId="1364441082" sldId="773"/>
            <ac:spMk id="20" creationId="{8DFA1C1C-9532-5CA9-8D77-224A6DE7F92E}"/>
          </ac:spMkLst>
        </pc:spChg>
        <pc:spChg chg="add mod">
          <ac:chgData name="Nguyen Bich Ngoc" userId="66b5d03f9f54eb73" providerId="LiveId" clId="{8ADC498B-4111-4D8B-A2BC-FECF66916645}" dt="2024-11-23T21:26:48.418" v="8164" actId="1076"/>
          <ac:spMkLst>
            <pc:docMk/>
            <pc:sldMk cId="1364441082" sldId="773"/>
            <ac:spMk id="22" creationId="{74EA0393-3021-3BB9-2023-726FB3D789F0}"/>
          </ac:spMkLst>
        </pc:spChg>
        <pc:picChg chg="del">
          <ac:chgData name="Nguyen Bich Ngoc" userId="66b5d03f9f54eb73" providerId="LiveId" clId="{8ADC498B-4111-4D8B-A2BC-FECF66916645}" dt="2024-11-23T21:15:06.440" v="7730" actId="478"/>
          <ac:picMkLst>
            <pc:docMk/>
            <pc:sldMk cId="1364441082" sldId="773"/>
            <ac:picMk id="7" creationId="{2E75205F-1390-C837-8BB5-E90EC243169F}"/>
          </ac:picMkLst>
        </pc:picChg>
        <pc:picChg chg="del">
          <ac:chgData name="Nguyen Bich Ngoc" userId="66b5d03f9f54eb73" providerId="LiveId" clId="{8ADC498B-4111-4D8B-A2BC-FECF66916645}" dt="2024-11-23T21:15:06.440" v="7730" actId="478"/>
          <ac:picMkLst>
            <pc:docMk/>
            <pc:sldMk cId="1364441082" sldId="773"/>
            <ac:picMk id="8" creationId="{CB310808-1E7D-169C-1591-E90985F0BA99}"/>
          </ac:picMkLst>
        </pc:picChg>
      </pc:sldChg>
      <pc:sldChg chg="addSp delSp modSp add mod ord">
        <pc:chgData name="Nguyen Bich Ngoc" userId="66b5d03f9f54eb73" providerId="LiveId" clId="{8ADC498B-4111-4D8B-A2BC-FECF66916645}" dt="2024-11-23T21:38:08.114" v="8551" actId="1036"/>
        <pc:sldMkLst>
          <pc:docMk/>
          <pc:sldMk cId="712455186" sldId="774"/>
        </pc:sldMkLst>
        <pc:spChg chg="del mod">
          <ac:chgData name="Nguyen Bich Ngoc" userId="66b5d03f9f54eb73" providerId="LiveId" clId="{8ADC498B-4111-4D8B-A2BC-FECF66916645}" dt="2024-11-23T21:36:45.187" v="8536" actId="478"/>
          <ac:spMkLst>
            <pc:docMk/>
            <pc:sldMk cId="712455186" sldId="774"/>
            <ac:spMk id="6" creationId="{04E65B30-9F2F-852F-03D1-92A716674504}"/>
          </ac:spMkLst>
        </pc:spChg>
        <pc:spChg chg="del">
          <ac:chgData name="Nguyen Bich Ngoc" userId="66b5d03f9f54eb73" providerId="LiveId" clId="{8ADC498B-4111-4D8B-A2BC-FECF66916645}" dt="2024-11-23T21:36:54.907" v="8538" actId="478"/>
          <ac:spMkLst>
            <pc:docMk/>
            <pc:sldMk cId="712455186" sldId="774"/>
            <ac:spMk id="9" creationId="{0A424D6C-3780-D7A9-C980-317E8D4C1334}"/>
          </ac:spMkLst>
        </pc:spChg>
        <pc:spChg chg="del">
          <ac:chgData name="Nguyen Bich Ngoc" userId="66b5d03f9f54eb73" providerId="LiveId" clId="{8ADC498B-4111-4D8B-A2BC-FECF66916645}" dt="2024-11-23T21:36:59.079" v="8539" actId="478"/>
          <ac:spMkLst>
            <pc:docMk/>
            <pc:sldMk cId="712455186" sldId="774"/>
            <ac:spMk id="10" creationId="{8550628C-F5CB-3C03-A077-0CB09E63C60E}"/>
          </ac:spMkLst>
        </pc:spChg>
        <pc:spChg chg="add mod">
          <ac:chgData name="Nguyen Bich Ngoc" userId="66b5d03f9f54eb73" providerId="LiveId" clId="{8ADC498B-4111-4D8B-A2BC-FECF66916645}" dt="2024-11-23T21:37:42.675" v="8545" actId="1076"/>
          <ac:spMkLst>
            <pc:docMk/>
            <pc:sldMk cId="712455186" sldId="774"/>
            <ac:spMk id="11" creationId="{AAA4A82C-6356-F9FE-FDFA-87C7E7B6C7E7}"/>
          </ac:spMkLst>
        </pc:spChg>
        <pc:spChg chg="del mod">
          <ac:chgData name="Nguyen Bich Ngoc" userId="66b5d03f9f54eb73" providerId="LiveId" clId="{8ADC498B-4111-4D8B-A2BC-FECF66916645}" dt="2024-11-23T21:33:50.349" v="8444" actId="478"/>
          <ac:spMkLst>
            <pc:docMk/>
            <pc:sldMk cId="712455186" sldId="774"/>
            <ac:spMk id="13" creationId="{FD9CCD32-7335-46D2-7357-33A3D8064F74}"/>
          </ac:spMkLst>
        </pc:spChg>
        <pc:spChg chg="add del mod">
          <ac:chgData name="Nguyen Bich Ngoc" userId="66b5d03f9f54eb73" providerId="LiveId" clId="{8ADC498B-4111-4D8B-A2BC-FECF66916645}" dt="2024-11-23T21:36:49.673" v="8537" actId="478"/>
          <ac:spMkLst>
            <pc:docMk/>
            <pc:sldMk cId="712455186" sldId="774"/>
            <ac:spMk id="15" creationId="{C25170F9-A7B1-8BCF-2294-B55458D374BA}"/>
          </ac:spMkLst>
        </pc:spChg>
        <pc:graphicFrameChg chg="add mod ord modGraphic">
          <ac:chgData name="Nguyen Bich Ngoc" userId="66b5d03f9f54eb73" providerId="LiveId" clId="{8ADC498B-4111-4D8B-A2BC-FECF66916645}" dt="2024-11-23T21:37:36.925" v="8544"/>
          <ac:graphicFrameMkLst>
            <pc:docMk/>
            <pc:sldMk cId="712455186" sldId="774"/>
            <ac:graphicFrameMk id="12" creationId="{DE2987C7-1E2D-81E6-BAF5-3AA481A7CE39}"/>
          </ac:graphicFrameMkLst>
        </pc:graphicFrameChg>
        <pc:picChg chg="mod modCrop">
          <ac:chgData name="Nguyen Bich Ngoc" userId="66b5d03f9f54eb73" providerId="LiveId" clId="{8ADC498B-4111-4D8B-A2BC-FECF66916645}" dt="2024-11-23T21:38:03.879" v="8548" actId="12788"/>
          <ac:picMkLst>
            <pc:docMk/>
            <pc:sldMk cId="712455186" sldId="774"/>
            <ac:picMk id="7" creationId="{06DD54C3-97DE-CCDF-F679-D0334EFE1420}"/>
          </ac:picMkLst>
        </pc:picChg>
        <pc:picChg chg="mod">
          <ac:chgData name="Nguyen Bich Ngoc" userId="66b5d03f9f54eb73" providerId="LiveId" clId="{8ADC498B-4111-4D8B-A2BC-FECF66916645}" dt="2024-11-23T21:38:08.114" v="8551" actId="1036"/>
          <ac:picMkLst>
            <pc:docMk/>
            <pc:sldMk cId="712455186" sldId="774"/>
            <ac:picMk id="8" creationId="{EDF11C2B-EF56-C5CC-0D97-507D2B2CAC4A}"/>
          </ac:picMkLst>
        </pc:picChg>
      </pc:sldChg>
      <pc:sldChg chg="addSp delSp modSp add mod">
        <pc:chgData name="Nguyen Bich Ngoc" userId="66b5d03f9f54eb73" providerId="LiveId" clId="{8ADC498B-4111-4D8B-A2BC-FECF66916645}" dt="2024-11-23T21:43:11.754" v="8568" actId="478"/>
        <pc:sldMkLst>
          <pc:docMk/>
          <pc:sldMk cId="436329590" sldId="775"/>
        </pc:sldMkLst>
        <pc:spChg chg="del mod">
          <ac:chgData name="Nguyen Bich Ngoc" userId="66b5d03f9f54eb73" providerId="LiveId" clId="{8ADC498B-4111-4D8B-A2BC-FECF66916645}" dt="2024-11-23T21:43:11.754" v="8568" actId="478"/>
          <ac:spMkLst>
            <pc:docMk/>
            <pc:sldMk cId="436329590" sldId="775"/>
            <ac:spMk id="6" creationId="{E3E29DDF-E341-EB9F-E208-208E06F55A99}"/>
          </ac:spMkLst>
        </pc:spChg>
        <pc:picChg chg="add mod ord">
          <ac:chgData name="Nguyen Bich Ngoc" userId="66b5d03f9f54eb73" providerId="LiveId" clId="{8ADC498B-4111-4D8B-A2BC-FECF66916645}" dt="2024-11-23T21:42:42.506" v="8559" actId="171"/>
          <ac:picMkLst>
            <pc:docMk/>
            <pc:sldMk cId="436329590" sldId="775"/>
            <ac:picMk id="7" creationId="{729CF760-12D4-6027-00A2-557377A4E0EC}"/>
          </ac:picMkLst>
        </pc:picChg>
        <pc:picChg chg="del">
          <ac:chgData name="Nguyen Bich Ngoc" userId="66b5d03f9f54eb73" providerId="LiveId" clId="{8ADC498B-4111-4D8B-A2BC-FECF66916645}" dt="2024-11-23T21:42:29.280" v="8556" actId="478"/>
          <ac:picMkLst>
            <pc:docMk/>
            <pc:sldMk cId="436329590" sldId="775"/>
            <ac:picMk id="8" creationId="{D3704252-9740-05B5-816E-4FA8E0CC9CFE}"/>
          </ac:picMkLst>
        </pc:picChg>
      </pc:sldChg>
      <pc:sldChg chg="add">
        <pc:chgData name="Nguyen Bich Ngoc" userId="66b5d03f9f54eb73" providerId="LiveId" clId="{8ADC498B-4111-4D8B-A2BC-FECF66916645}" dt="2024-11-23T21:43:07.424" v="8567" actId="2890"/>
        <pc:sldMkLst>
          <pc:docMk/>
          <pc:sldMk cId="142024004" sldId="776"/>
        </pc:sldMkLst>
      </pc:sldChg>
      <pc:sldChg chg="addSp delSp modSp add mod">
        <pc:chgData name="Nguyen Bich Ngoc" userId="66b5d03f9f54eb73" providerId="LiveId" clId="{8ADC498B-4111-4D8B-A2BC-FECF66916645}" dt="2024-11-23T21:45:22.224" v="8609" actId="478"/>
        <pc:sldMkLst>
          <pc:docMk/>
          <pc:sldMk cId="1663281928" sldId="777"/>
        </pc:sldMkLst>
        <pc:spChg chg="del mod">
          <ac:chgData name="Nguyen Bich Ngoc" userId="66b5d03f9f54eb73" providerId="LiveId" clId="{8ADC498B-4111-4D8B-A2BC-FECF66916645}" dt="2024-11-23T21:45:22.224" v="8609" actId="478"/>
          <ac:spMkLst>
            <pc:docMk/>
            <pc:sldMk cId="1663281928" sldId="777"/>
            <ac:spMk id="6" creationId="{D7BAFACA-48D9-B7D8-8AB3-98513478AAA2}"/>
          </ac:spMkLst>
        </pc:spChg>
        <pc:picChg chg="del">
          <ac:chgData name="Nguyen Bich Ngoc" userId="66b5d03f9f54eb73" providerId="LiveId" clId="{8ADC498B-4111-4D8B-A2BC-FECF66916645}" dt="2024-11-23T21:43:51.946" v="8574" actId="478"/>
          <ac:picMkLst>
            <pc:docMk/>
            <pc:sldMk cId="1663281928" sldId="777"/>
            <ac:picMk id="7" creationId="{B61868D6-0DA0-BDF1-59D8-680E80C88D58}"/>
          </ac:picMkLst>
        </pc:picChg>
        <pc:picChg chg="add mod ord">
          <ac:chgData name="Nguyen Bich Ngoc" userId="66b5d03f9f54eb73" providerId="LiveId" clId="{8ADC498B-4111-4D8B-A2BC-FECF66916645}" dt="2024-11-23T21:43:49.743" v="8573" actId="167"/>
          <ac:picMkLst>
            <pc:docMk/>
            <pc:sldMk cId="1663281928" sldId="777"/>
            <ac:picMk id="8" creationId="{EBA850A1-7A79-6E72-D303-354FE68248D2}"/>
          </ac:picMkLst>
        </pc:picChg>
      </pc:sldChg>
      <pc:sldChg chg="addSp delSp modSp add mod">
        <pc:chgData name="Nguyen Bich Ngoc" userId="66b5d03f9f54eb73" providerId="LiveId" clId="{8ADC498B-4111-4D8B-A2BC-FECF66916645}" dt="2024-11-23T21:45:17.270" v="8608" actId="478"/>
        <pc:sldMkLst>
          <pc:docMk/>
          <pc:sldMk cId="3353419273" sldId="778"/>
        </pc:sldMkLst>
        <pc:spChg chg="del mod">
          <ac:chgData name="Nguyen Bich Ngoc" userId="66b5d03f9f54eb73" providerId="LiveId" clId="{8ADC498B-4111-4D8B-A2BC-FECF66916645}" dt="2024-11-23T21:45:17.270" v="8608" actId="478"/>
          <ac:spMkLst>
            <pc:docMk/>
            <pc:sldMk cId="3353419273" sldId="778"/>
            <ac:spMk id="6" creationId="{04FD6286-575C-5EB3-657E-A1736C6BCB9A}"/>
          </ac:spMkLst>
        </pc:spChg>
        <pc:picChg chg="add mod ord">
          <ac:chgData name="Nguyen Bich Ngoc" userId="66b5d03f9f54eb73" providerId="LiveId" clId="{8ADC498B-4111-4D8B-A2BC-FECF66916645}" dt="2024-11-23T21:44:43.364" v="8596" actId="171"/>
          <ac:picMkLst>
            <pc:docMk/>
            <pc:sldMk cId="3353419273" sldId="778"/>
            <ac:picMk id="7" creationId="{0E6C5E81-720F-3678-A625-03FE7A228982}"/>
          </ac:picMkLst>
        </pc:picChg>
        <pc:picChg chg="del">
          <ac:chgData name="Nguyen Bich Ngoc" userId="66b5d03f9f54eb73" providerId="LiveId" clId="{8ADC498B-4111-4D8B-A2BC-FECF66916645}" dt="2024-11-23T21:44:46.615" v="8597" actId="478"/>
          <ac:picMkLst>
            <pc:docMk/>
            <pc:sldMk cId="3353419273" sldId="778"/>
            <ac:picMk id="8" creationId="{CAF8672B-E8EA-25E7-9F1B-9BC13E56E82C}"/>
          </ac:picMkLst>
        </pc:picChg>
      </pc:sldChg>
      <pc:sldChg chg="add">
        <pc:chgData name="Nguyen Bich Ngoc" userId="66b5d03f9f54eb73" providerId="LiveId" clId="{8ADC498B-4111-4D8B-A2BC-FECF66916645}" dt="2024-11-23T21:45:11.675" v="8606" actId="2890"/>
        <pc:sldMkLst>
          <pc:docMk/>
          <pc:sldMk cId="569111395" sldId="779"/>
        </pc:sldMkLst>
      </pc:sldChg>
      <pc:sldChg chg="add">
        <pc:chgData name="Nguyen Bich Ngoc" userId="66b5d03f9f54eb73" providerId="LiveId" clId="{8ADC498B-4111-4D8B-A2BC-FECF66916645}" dt="2024-11-23T21:45:14.098" v="8607" actId="2890"/>
        <pc:sldMkLst>
          <pc:docMk/>
          <pc:sldMk cId="1144813525" sldId="780"/>
        </pc:sldMkLst>
      </pc:sldChg>
      <pc:sldChg chg="addSp modSp mod">
        <pc:chgData name="Nguyen Bich Ngoc" userId="66b5d03f9f54eb73" providerId="LiveId" clId="{8ADC498B-4111-4D8B-A2BC-FECF66916645}" dt="2024-11-25T06:17:23.915" v="8651" actId="1076"/>
        <pc:sldMkLst>
          <pc:docMk/>
          <pc:sldMk cId="4247968691" sldId="783"/>
        </pc:sldMkLst>
        <pc:spChg chg="add mod">
          <ac:chgData name="Nguyen Bich Ngoc" userId="66b5d03f9f54eb73" providerId="LiveId" clId="{8ADC498B-4111-4D8B-A2BC-FECF66916645}" dt="2024-11-25T06:17:23.915" v="8651" actId="1076"/>
          <ac:spMkLst>
            <pc:docMk/>
            <pc:sldMk cId="4247968691" sldId="783"/>
            <ac:spMk id="7" creationId="{4AFFD8F5-F57B-DEFC-93C5-3EC28743B56F}"/>
          </ac:spMkLst>
        </pc:spChg>
      </pc:sldChg>
      <pc:sldChg chg="addSp delSp modSp mod">
        <pc:chgData name="Nguyen Bich Ngoc" userId="66b5d03f9f54eb73" providerId="LiveId" clId="{8ADC498B-4111-4D8B-A2BC-FECF66916645}" dt="2024-11-29T16:48:56.860" v="9345" actId="14100"/>
        <pc:sldMkLst>
          <pc:docMk/>
          <pc:sldMk cId="21534091" sldId="785"/>
        </pc:sldMkLst>
        <pc:spChg chg="add del mod">
          <ac:chgData name="Nguyen Bich Ngoc" userId="66b5d03f9f54eb73" providerId="LiveId" clId="{8ADC498B-4111-4D8B-A2BC-FECF66916645}" dt="2024-11-25T06:41:33.390" v="8838" actId="478"/>
          <ac:spMkLst>
            <pc:docMk/>
            <pc:sldMk cId="21534091" sldId="785"/>
            <ac:spMk id="6" creationId="{18E50E2E-8F78-0DA6-9F42-AEF25F37D591}"/>
          </ac:spMkLst>
        </pc:spChg>
        <pc:spChg chg="add mod">
          <ac:chgData name="Nguyen Bich Ngoc" userId="66b5d03f9f54eb73" providerId="LiveId" clId="{8ADC498B-4111-4D8B-A2BC-FECF66916645}" dt="2024-11-29T16:48:56.860" v="9345" actId="14100"/>
          <ac:spMkLst>
            <pc:docMk/>
            <pc:sldMk cId="21534091" sldId="785"/>
            <ac:spMk id="6" creationId="{3DE613AA-8250-3BBB-126A-BFD0C2A1992B}"/>
          </ac:spMkLst>
        </pc:spChg>
        <pc:spChg chg="del">
          <ac:chgData name="Nguyen Bich Ngoc" userId="66b5d03f9f54eb73" providerId="LiveId" clId="{8ADC498B-4111-4D8B-A2BC-FECF66916645}" dt="2024-11-25T06:18:27.736" v="8660" actId="478"/>
          <ac:spMkLst>
            <pc:docMk/>
            <pc:sldMk cId="21534091" sldId="785"/>
            <ac:spMk id="7" creationId="{F2423D8C-DBD5-266C-96CF-9F95F0BA3071}"/>
          </ac:spMkLst>
        </pc:spChg>
        <pc:spChg chg="del">
          <ac:chgData name="Nguyen Bich Ngoc" userId="66b5d03f9f54eb73" providerId="LiveId" clId="{8ADC498B-4111-4D8B-A2BC-FECF66916645}" dt="2024-11-25T06:17:55.344" v="8653" actId="478"/>
          <ac:spMkLst>
            <pc:docMk/>
            <pc:sldMk cId="21534091" sldId="785"/>
            <ac:spMk id="9" creationId="{F5EB0294-7349-F950-ADB0-1FA6315779C5}"/>
          </ac:spMkLst>
        </pc:spChg>
        <pc:spChg chg="del mod">
          <ac:chgData name="Nguyen Bich Ngoc" userId="66b5d03f9f54eb73" providerId="LiveId" clId="{8ADC498B-4111-4D8B-A2BC-FECF66916645}" dt="2024-11-25T06:18:24.028" v="8659" actId="478"/>
          <ac:spMkLst>
            <pc:docMk/>
            <pc:sldMk cId="21534091" sldId="785"/>
            <ac:spMk id="11" creationId="{059F78EE-EB91-F3CE-5569-5F4C170FF5BB}"/>
          </ac:spMkLst>
        </pc:spChg>
        <pc:spChg chg="add mod">
          <ac:chgData name="Nguyen Bich Ngoc" userId="66b5d03f9f54eb73" providerId="LiveId" clId="{8ADC498B-4111-4D8B-A2BC-FECF66916645}" dt="2024-11-29T16:47:58.797" v="9334" actId="1076"/>
          <ac:spMkLst>
            <pc:docMk/>
            <pc:sldMk cId="21534091" sldId="785"/>
            <ac:spMk id="12" creationId="{76A86FFE-9C8B-CE3E-EFB9-F08C8CBE7B83}"/>
          </ac:spMkLst>
        </pc:spChg>
        <pc:spChg chg="mod">
          <ac:chgData name="Nguyen Bich Ngoc" userId="66b5d03f9f54eb73" providerId="LiveId" clId="{8ADC498B-4111-4D8B-A2BC-FECF66916645}" dt="2024-11-25T06:41:39.482" v="8839"/>
          <ac:spMkLst>
            <pc:docMk/>
            <pc:sldMk cId="21534091" sldId="785"/>
            <ac:spMk id="15" creationId="{FB551D92-48B7-D346-857B-9BD3D95977E9}"/>
          </ac:spMkLst>
        </pc:spChg>
        <pc:spChg chg="mod">
          <ac:chgData name="Nguyen Bich Ngoc" userId="66b5d03f9f54eb73" providerId="LiveId" clId="{8ADC498B-4111-4D8B-A2BC-FECF66916645}" dt="2024-11-25T06:42:01.313" v="8846" actId="255"/>
          <ac:spMkLst>
            <pc:docMk/>
            <pc:sldMk cId="21534091" sldId="785"/>
            <ac:spMk id="16" creationId="{2617D261-10A6-8940-A996-B8DC9B719B77}"/>
          </ac:spMkLst>
        </pc:spChg>
        <pc:spChg chg="mod">
          <ac:chgData name="Nguyen Bich Ngoc" userId="66b5d03f9f54eb73" providerId="LiveId" clId="{8ADC498B-4111-4D8B-A2BC-FECF66916645}" dt="2024-11-25T06:42:17.250" v="8868" actId="20577"/>
          <ac:spMkLst>
            <pc:docMk/>
            <pc:sldMk cId="21534091" sldId="785"/>
            <ac:spMk id="17" creationId="{2068444C-4426-E027-897B-A7DB49331D64}"/>
          </ac:spMkLst>
        </pc:spChg>
        <pc:grpChg chg="add mod">
          <ac:chgData name="Nguyen Bich Ngoc" userId="66b5d03f9f54eb73" providerId="LiveId" clId="{8ADC498B-4111-4D8B-A2BC-FECF66916645}" dt="2024-11-25T06:41:49.962" v="8843" actId="1076"/>
          <ac:grpSpMkLst>
            <pc:docMk/>
            <pc:sldMk cId="21534091" sldId="785"/>
            <ac:grpSpMk id="13" creationId="{D3FDD3F2-A1CE-432C-4C91-4FB451792088}"/>
          </ac:grpSpMkLst>
        </pc:grpChg>
        <pc:grpChg chg="mod">
          <ac:chgData name="Nguyen Bich Ngoc" userId="66b5d03f9f54eb73" providerId="LiveId" clId="{8ADC498B-4111-4D8B-A2BC-FECF66916645}" dt="2024-11-25T06:41:39.482" v="8839"/>
          <ac:grpSpMkLst>
            <pc:docMk/>
            <pc:sldMk cId="21534091" sldId="785"/>
            <ac:grpSpMk id="14" creationId="{3D055809-4B24-E6B7-009D-86CB2BE81CB0}"/>
          </ac:grpSpMkLst>
        </pc:grpChg>
      </pc:sldChg>
      <pc:sldChg chg="modSp ord">
        <pc:chgData name="Nguyen Bich Ngoc" userId="66b5d03f9f54eb73" providerId="LiveId" clId="{8ADC498B-4111-4D8B-A2BC-FECF66916645}" dt="2024-11-29T17:08:06.494" v="9757" actId="20577"/>
        <pc:sldMkLst>
          <pc:docMk/>
          <pc:sldMk cId="3455608496" sldId="787"/>
        </pc:sldMkLst>
        <pc:spChg chg="mod">
          <ac:chgData name="Nguyen Bich Ngoc" userId="66b5d03f9f54eb73" providerId="LiveId" clId="{8ADC498B-4111-4D8B-A2BC-FECF66916645}" dt="2024-11-29T17:08:06.494" v="9757" actId="20577"/>
          <ac:spMkLst>
            <pc:docMk/>
            <pc:sldMk cId="3455608496" sldId="787"/>
            <ac:spMk id="16" creationId="{A9A013FB-0844-776B-45A9-9AC6445CEA8A}"/>
          </ac:spMkLst>
        </pc:spChg>
      </pc:sldChg>
      <pc:sldChg chg="modSp mod">
        <pc:chgData name="Nguyen Bich Ngoc" userId="66b5d03f9f54eb73" providerId="LiveId" clId="{8ADC498B-4111-4D8B-A2BC-FECF66916645}" dt="2024-11-29T17:11:45.343" v="9765"/>
        <pc:sldMkLst>
          <pc:docMk/>
          <pc:sldMk cId="4225307569" sldId="788"/>
        </pc:sldMkLst>
        <pc:spChg chg="mod">
          <ac:chgData name="Nguyen Bich Ngoc" userId="66b5d03f9f54eb73" providerId="LiveId" clId="{8ADC498B-4111-4D8B-A2BC-FECF66916645}" dt="2024-11-29T17:11:45.343" v="9765"/>
          <ac:spMkLst>
            <pc:docMk/>
            <pc:sldMk cId="4225307569" sldId="788"/>
            <ac:spMk id="2" creationId="{460977FC-7DAB-8FBA-AB76-12058FBEC511}"/>
          </ac:spMkLst>
        </pc:spChg>
      </pc:sldChg>
      <pc:sldChg chg="addSp delSp modSp new mod modShow modNotesTx">
        <pc:chgData name="Nguyen Bich Ngoc" userId="66b5d03f9f54eb73" providerId="LiveId" clId="{8ADC498B-4111-4D8B-A2BC-FECF66916645}" dt="2024-11-29T22:08:33.298" v="10104" actId="729"/>
        <pc:sldMkLst>
          <pc:docMk/>
          <pc:sldMk cId="2889774916" sldId="789"/>
        </pc:sldMkLst>
        <pc:spChg chg="mod">
          <ac:chgData name="Nguyen Bich Ngoc" userId="66b5d03f9f54eb73" providerId="LiveId" clId="{8ADC498B-4111-4D8B-A2BC-FECF66916645}" dt="2024-11-25T05:50:46.123" v="8624" actId="5793"/>
          <ac:spMkLst>
            <pc:docMk/>
            <pc:sldMk cId="2889774916" sldId="789"/>
            <ac:spMk id="6" creationId="{3913BFDC-80CE-EB32-DD5A-6C9B22142D86}"/>
          </ac:spMkLst>
        </pc:spChg>
        <pc:spChg chg="add del mod">
          <ac:chgData name="Nguyen Bich Ngoc" userId="66b5d03f9f54eb73" providerId="LiveId" clId="{8ADC498B-4111-4D8B-A2BC-FECF66916645}" dt="2024-11-25T05:50:42.106" v="8621" actId="22"/>
          <ac:spMkLst>
            <pc:docMk/>
            <pc:sldMk cId="2889774916" sldId="789"/>
            <ac:spMk id="8" creationId="{F1997E08-C5C2-C25E-B73D-DE802DABA745}"/>
          </ac:spMkLst>
        </pc:spChg>
      </pc:sldChg>
      <pc:sldChg chg="add">
        <pc:chgData name="Nguyen Bich Ngoc" userId="66b5d03f9f54eb73" providerId="LiveId" clId="{8ADC498B-4111-4D8B-A2BC-FECF66916645}" dt="2024-11-25T06:17:51.943" v="8652" actId="2890"/>
        <pc:sldMkLst>
          <pc:docMk/>
          <pc:sldMk cId="1028676148" sldId="790"/>
        </pc:sldMkLst>
      </pc:sldChg>
      <pc:sldChg chg="delSp modSp del mod">
        <pc:chgData name="Nguyen Bich Ngoc" userId="66b5d03f9f54eb73" providerId="LiveId" clId="{8ADC498B-4111-4D8B-A2BC-FECF66916645}" dt="2024-11-29T17:11:04.199" v="9759" actId="47"/>
        <pc:sldMkLst>
          <pc:docMk/>
          <pc:sldMk cId="3711717491" sldId="791"/>
        </pc:sldMkLst>
        <pc:spChg chg="del">
          <ac:chgData name="Nguyen Bich Ngoc" userId="66b5d03f9f54eb73" providerId="LiveId" clId="{8ADC498B-4111-4D8B-A2BC-FECF66916645}" dt="2024-11-29T16:30:34.524" v="8900" actId="478"/>
          <ac:spMkLst>
            <pc:docMk/>
            <pc:sldMk cId="3711717491" sldId="791"/>
            <ac:spMk id="6" creationId="{33477F0B-E689-7642-7986-E1C09A2C068B}"/>
          </ac:spMkLst>
        </pc:spChg>
        <pc:spChg chg="mod">
          <ac:chgData name="Nguyen Bich Ngoc" userId="66b5d03f9f54eb73" providerId="LiveId" clId="{8ADC498B-4111-4D8B-A2BC-FECF66916645}" dt="2024-11-29T16:39:51.996" v="8906" actId="207"/>
          <ac:spMkLst>
            <pc:docMk/>
            <pc:sldMk cId="3711717491" sldId="791"/>
            <ac:spMk id="8" creationId="{F8DA2BE6-07D2-F7A7-CE7F-35585EDDDA60}"/>
          </ac:spMkLst>
        </pc:spChg>
      </pc:sldChg>
      <pc:sldChg chg="addSp delSp modSp del mod">
        <pc:chgData name="Nguyen Bich Ngoc" userId="66b5d03f9f54eb73" providerId="LiveId" clId="{8ADC498B-4111-4D8B-A2BC-FECF66916645}" dt="2024-11-29T17:11:06.810" v="9760" actId="47"/>
        <pc:sldMkLst>
          <pc:docMk/>
          <pc:sldMk cId="33322500" sldId="792"/>
        </pc:sldMkLst>
        <pc:spChg chg="del">
          <ac:chgData name="Nguyen Bich Ngoc" userId="66b5d03f9f54eb73" providerId="LiveId" clId="{8ADC498B-4111-4D8B-A2BC-FECF66916645}" dt="2024-11-29T16:47:36.311" v="9331" actId="478"/>
          <ac:spMkLst>
            <pc:docMk/>
            <pc:sldMk cId="33322500" sldId="792"/>
            <ac:spMk id="6" creationId="{C69580AD-73D0-00B7-9F0E-036D425ABDAD}"/>
          </ac:spMkLst>
        </pc:spChg>
        <pc:spChg chg="del">
          <ac:chgData name="Nguyen Bich Ngoc" userId="66b5d03f9f54eb73" providerId="LiveId" clId="{8ADC498B-4111-4D8B-A2BC-FECF66916645}" dt="2024-11-29T16:47:29.206" v="9329" actId="478"/>
          <ac:spMkLst>
            <pc:docMk/>
            <pc:sldMk cId="33322500" sldId="792"/>
            <ac:spMk id="8" creationId="{98474D4C-81E7-E4F8-AA0A-F0D059F33852}"/>
          </ac:spMkLst>
        </pc:spChg>
        <pc:spChg chg="del">
          <ac:chgData name="Nguyen Bich Ngoc" userId="66b5d03f9f54eb73" providerId="LiveId" clId="{8ADC498B-4111-4D8B-A2BC-FECF66916645}" dt="2024-11-29T16:47:32.464" v="9330" actId="478"/>
          <ac:spMkLst>
            <pc:docMk/>
            <pc:sldMk cId="33322500" sldId="792"/>
            <ac:spMk id="9" creationId="{E4AF154C-1B46-C3D4-D202-A260BA47D0C2}"/>
          </ac:spMkLst>
        </pc:spChg>
        <pc:spChg chg="add del mod">
          <ac:chgData name="Nguyen Bich Ngoc" userId="66b5d03f9f54eb73" providerId="LiveId" clId="{8ADC498B-4111-4D8B-A2BC-FECF66916645}" dt="2024-11-29T16:47:22.953" v="9328" actId="20577"/>
          <ac:spMkLst>
            <pc:docMk/>
            <pc:sldMk cId="33322500" sldId="792"/>
            <ac:spMk id="12" creationId="{81C85F7A-9064-B9C2-CC0B-456EC2A53A47}"/>
          </ac:spMkLst>
        </pc:spChg>
      </pc:sldChg>
      <pc:sldChg chg="modSp mod">
        <pc:chgData name="Nguyen Bich Ngoc" userId="66b5d03f9f54eb73" providerId="LiveId" clId="{8ADC498B-4111-4D8B-A2BC-FECF66916645}" dt="2024-11-29T17:11:37.427" v="9762"/>
        <pc:sldMkLst>
          <pc:docMk/>
          <pc:sldMk cId="2232589473" sldId="793"/>
        </pc:sldMkLst>
        <pc:spChg chg="mod">
          <ac:chgData name="Nguyen Bich Ngoc" userId="66b5d03f9f54eb73" providerId="LiveId" clId="{8ADC498B-4111-4D8B-A2BC-FECF66916645}" dt="2024-11-29T17:11:37.427" v="9762"/>
          <ac:spMkLst>
            <pc:docMk/>
            <pc:sldMk cId="2232589473" sldId="793"/>
            <ac:spMk id="2" creationId="{FF5777C0-E265-8055-B6B7-39069AE5F103}"/>
          </ac:spMkLst>
        </pc:spChg>
      </pc:sldChg>
      <pc:sldChg chg="modSp mod">
        <pc:chgData name="Nguyen Bich Ngoc" userId="66b5d03f9f54eb73" providerId="LiveId" clId="{8ADC498B-4111-4D8B-A2BC-FECF66916645}" dt="2024-11-29T17:11:40.211" v="9763"/>
        <pc:sldMkLst>
          <pc:docMk/>
          <pc:sldMk cId="579861260" sldId="794"/>
        </pc:sldMkLst>
        <pc:spChg chg="mod">
          <ac:chgData name="Nguyen Bich Ngoc" userId="66b5d03f9f54eb73" providerId="LiveId" clId="{8ADC498B-4111-4D8B-A2BC-FECF66916645}" dt="2024-11-29T17:11:40.211" v="9763"/>
          <ac:spMkLst>
            <pc:docMk/>
            <pc:sldMk cId="579861260" sldId="794"/>
            <ac:spMk id="2" creationId="{E3996D7F-775D-4DBE-6BAC-9A2F7BD58943}"/>
          </ac:spMkLst>
        </pc:spChg>
      </pc:sldChg>
      <pc:sldChg chg="modSp mod">
        <pc:chgData name="Nguyen Bich Ngoc" userId="66b5d03f9f54eb73" providerId="LiveId" clId="{8ADC498B-4111-4D8B-A2BC-FECF66916645}" dt="2024-11-29T17:11:42.791" v="9764"/>
        <pc:sldMkLst>
          <pc:docMk/>
          <pc:sldMk cId="1353280375" sldId="796"/>
        </pc:sldMkLst>
        <pc:spChg chg="mod">
          <ac:chgData name="Nguyen Bich Ngoc" userId="66b5d03f9f54eb73" providerId="LiveId" clId="{8ADC498B-4111-4D8B-A2BC-FECF66916645}" dt="2024-11-29T17:11:42.791" v="9764"/>
          <ac:spMkLst>
            <pc:docMk/>
            <pc:sldMk cId="1353280375" sldId="796"/>
            <ac:spMk id="2" creationId="{75088145-1158-4310-E0EC-6D91F9ACBCB0}"/>
          </ac:spMkLst>
        </pc:spChg>
      </pc:sldChg>
      <pc:sldChg chg="modSp del mod">
        <pc:chgData name="Nguyen Bich Ngoc" userId="66b5d03f9f54eb73" providerId="LiveId" clId="{8ADC498B-4111-4D8B-A2BC-FECF66916645}" dt="2024-11-29T22:04:24.549" v="10083" actId="47"/>
        <pc:sldMkLst>
          <pc:docMk/>
          <pc:sldMk cId="1466124291" sldId="797"/>
        </pc:sldMkLst>
        <pc:spChg chg="mod">
          <ac:chgData name="Nguyen Bich Ngoc" userId="66b5d03f9f54eb73" providerId="LiveId" clId="{8ADC498B-4111-4D8B-A2BC-FECF66916645}" dt="2024-11-29T17:11:49.794" v="9766"/>
          <ac:spMkLst>
            <pc:docMk/>
            <pc:sldMk cId="1466124291" sldId="797"/>
            <ac:spMk id="2" creationId="{96EFED04-7C8F-B4F7-542F-CAC3A151161D}"/>
          </ac:spMkLst>
        </pc:spChg>
        <pc:grpChg chg="mod">
          <ac:chgData name="Nguyen Bich Ngoc" userId="66b5d03f9f54eb73" providerId="LiveId" clId="{8ADC498B-4111-4D8B-A2BC-FECF66916645}" dt="2024-11-29T17:12:23.256" v="9767" actId="1076"/>
          <ac:grpSpMkLst>
            <pc:docMk/>
            <pc:sldMk cId="1466124291" sldId="797"/>
            <ac:grpSpMk id="8" creationId="{91DC360D-D173-424F-9F1B-A64EE0F31122}"/>
          </ac:grpSpMkLst>
        </pc:grpChg>
        <pc:grpChg chg="mod">
          <ac:chgData name="Nguyen Bich Ngoc" userId="66b5d03f9f54eb73" providerId="LiveId" clId="{8ADC498B-4111-4D8B-A2BC-FECF66916645}" dt="2024-11-29T17:12:28.666" v="9768" actId="1076"/>
          <ac:grpSpMkLst>
            <pc:docMk/>
            <pc:sldMk cId="1466124291" sldId="797"/>
            <ac:grpSpMk id="15" creationId="{33EA22F1-18DC-BAE6-13F7-0D00FAB9071E}"/>
          </ac:grpSpMkLst>
        </pc:grpChg>
      </pc:sldChg>
      <pc:sldChg chg="del">
        <pc:chgData name="Nguyen Bich Ngoc" userId="66b5d03f9f54eb73" providerId="LiveId" clId="{8ADC498B-4111-4D8B-A2BC-FECF66916645}" dt="2024-11-29T22:04:38.603" v="10085" actId="47"/>
        <pc:sldMkLst>
          <pc:docMk/>
          <pc:sldMk cId="2126044108" sldId="798"/>
        </pc:sldMkLst>
      </pc:sldChg>
      <pc:sldChg chg="add del">
        <pc:chgData name="Nguyen Bich Ngoc" userId="66b5d03f9f54eb73" providerId="LiveId" clId="{8ADC498B-4111-4D8B-A2BC-FECF66916645}" dt="2024-11-29T17:11:22.308" v="9761" actId="47"/>
        <pc:sldMkLst>
          <pc:docMk/>
          <pc:sldMk cId="2505010456" sldId="799"/>
        </pc:sldMkLst>
      </pc:sldChg>
      <pc:sldChg chg="modSp add del mod">
        <pc:chgData name="Nguyen Bich Ngoc" userId="66b5d03f9f54eb73" providerId="LiveId" clId="{8ADC498B-4111-4D8B-A2BC-FECF66916645}" dt="2024-11-29T17:11:00.588" v="9758" actId="47"/>
        <pc:sldMkLst>
          <pc:docMk/>
          <pc:sldMk cId="286659445" sldId="800"/>
        </pc:sldMkLst>
        <pc:spChg chg="mod">
          <ac:chgData name="Nguyen Bich Ngoc" userId="66b5d03f9f54eb73" providerId="LiveId" clId="{8ADC498B-4111-4D8B-A2BC-FECF66916645}" dt="2024-11-29T16:48:45.395" v="9343"/>
          <ac:spMkLst>
            <pc:docMk/>
            <pc:sldMk cId="286659445" sldId="800"/>
            <ac:spMk id="6" creationId="{59A1A109-0FF9-8FF3-285A-5482631CB39F}"/>
          </ac:spMkLst>
        </pc:spChg>
      </pc:sldChg>
      <pc:sldChg chg="delSp modSp add mod">
        <pc:chgData name="Nguyen Bich Ngoc" userId="66b5d03f9f54eb73" providerId="LiveId" clId="{8ADC498B-4111-4D8B-A2BC-FECF66916645}" dt="2024-11-29T16:50:36.224" v="9355" actId="478"/>
        <pc:sldMkLst>
          <pc:docMk/>
          <pc:sldMk cId="3432306691" sldId="801"/>
        </pc:sldMkLst>
        <pc:spChg chg="mod">
          <ac:chgData name="Nguyen Bich Ngoc" userId="66b5d03f9f54eb73" providerId="LiveId" clId="{8ADC498B-4111-4D8B-A2BC-FECF66916645}" dt="2024-11-29T16:49:34.198" v="9351" actId="207"/>
          <ac:spMkLst>
            <pc:docMk/>
            <pc:sldMk cId="3432306691" sldId="801"/>
            <ac:spMk id="6" creationId="{B0C9004C-2583-7F24-BF8A-6F1BCA50BF12}"/>
          </ac:spMkLst>
        </pc:spChg>
        <pc:spChg chg="del mod">
          <ac:chgData name="Nguyen Bich Ngoc" userId="66b5d03f9f54eb73" providerId="LiveId" clId="{8ADC498B-4111-4D8B-A2BC-FECF66916645}" dt="2024-11-29T16:50:36.224" v="9355" actId="478"/>
          <ac:spMkLst>
            <pc:docMk/>
            <pc:sldMk cId="3432306691" sldId="801"/>
            <ac:spMk id="12" creationId="{940D000C-5D14-744B-4DA1-5D4036265ED2}"/>
          </ac:spMkLst>
        </pc:spChg>
      </pc:sldChg>
      <pc:sldChg chg="add del">
        <pc:chgData name="Nguyen Bich Ngoc" userId="66b5d03f9f54eb73" providerId="LiveId" clId="{8ADC498B-4111-4D8B-A2BC-FECF66916645}" dt="2024-11-29T17:07:30.386" v="9737" actId="47"/>
        <pc:sldMkLst>
          <pc:docMk/>
          <pc:sldMk cId="4267715698" sldId="802"/>
        </pc:sldMkLst>
      </pc:sldChg>
      <pc:sldChg chg="modSp add mod">
        <pc:chgData name="Nguyen Bich Ngoc" userId="66b5d03f9f54eb73" providerId="LiveId" clId="{8ADC498B-4111-4D8B-A2BC-FECF66916645}" dt="2024-11-29T16:51:04.739" v="9358" actId="207"/>
        <pc:sldMkLst>
          <pc:docMk/>
          <pc:sldMk cId="3412966535" sldId="803"/>
        </pc:sldMkLst>
        <pc:spChg chg="mod">
          <ac:chgData name="Nguyen Bich Ngoc" userId="66b5d03f9f54eb73" providerId="LiveId" clId="{8ADC498B-4111-4D8B-A2BC-FECF66916645}" dt="2024-11-29T16:51:04.739" v="9358" actId="207"/>
          <ac:spMkLst>
            <pc:docMk/>
            <pc:sldMk cId="3412966535" sldId="803"/>
            <ac:spMk id="12" creationId="{C944FD4F-5E87-5D58-DD91-DB787FE1CCEE}"/>
          </ac:spMkLst>
        </pc:spChg>
      </pc:sldChg>
      <pc:sldChg chg="modSp add mod">
        <pc:chgData name="Nguyen Bich Ngoc" userId="66b5d03f9f54eb73" providerId="LiveId" clId="{8ADC498B-4111-4D8B-A2BC-FECF66916645}" dt="2024-11-29T16:53:09.791" v="9586" actId="20577"/>
        <pc:sldMkLst>
          <pc:docMk/>
          <pc:sldMk cId="3718754281" sldId="804"/>
        </pc:sldMkLst>
        <pc:spChg chg="mod">
          <ac:chgData name="Nguyen Bich Ngoc" userId="66b5d03f9f54eb73" providerId="LiveId" clId="{8ADC498B-4111-4D8B-A2BC-FECF66916645}" dt="2024-11-29T16:53:09.791" v="9586" actId="20577"/>
          <ac:spMkLst>
            <pc:docMk/>
            <pc:sldMk cId="3718754281" sldId="804"/>
            <ac:spMk id="12" creationId="{9D5EBEFB-3B1F-2694-DD14-F8E153004D36}"/>
          </ac:spMkLst>
        </pc:spChg>
      </pc:sldChg>
      <pc:sldChg chg="modSp add mod">
        <pc:chgData name="Nguyen Bich Ngoc" userId="66b5d03f9f54eb73" providerId="LiveId" clId="{8ADC498B-4111-4D8B-A2BC-FECF66916645}" dt="2024-11-29T17:03:10.934" v="9714" actId="207"/>
        <pc:sldMkLst>
          <pc:docMk/>
          <pc:sldMk cId="3774987327" sldId="805"/>
        </pc:sldMkLst>
        <pc:spChg chg="mod">
          <ac:chgData name="Nguyen Bich Ngoc" userId="66b5d03f9f54eb73" providerId="LiveId" clId="{8ADC498B-4111-4D8B-A2BC-FECF66916645}" dt="2024-11-29T16:54:52.877" v="9612" actId="207"/>
          <ac:spMkLst>
            <pc:docMk/>
            <pc:sldMk cId="3774987327" sldId="805"/>
            <ac:spMk id="6" creationId="{83A82E0F-0653-B236-607C-E146F92B655B}"/>
          </ac:spMkLst>
        </pc:spChg>
        <pc:spChg chg="mod">
          <ac:chgData name="Nguyen Bich Ngoc" userId="66b5d03f9f54eb73" providerId="LiveId" clId="{8ADC498B-4111-4D8B-A2BC-FECF66916645}" dt="2024-11-29T17:03:10.934" v="9714" actId="207"/>
          <ac:spMkLst>
            <pc:docMk/>
            <pc:sldMk cId="3774987327" sldId="805"/>
            <ac:spMk id="12" creationId="{21DD1101-F7C6-0DAE-6A6F-792DD1F96D6C}"/>
          </ac:spMkLst>
        </pc:spChg>
      </pc:sldChg>
      <pc:sldChg chg="modSp add mod">
        <pc:chgData name="Nguyen Bich Ngoc" userId="66b5d03f9f54eb73" providerId="LiveId" clId="{8ADC498B-4111-4D8B-A2BC-FECF66916645}" dt="2024-11-29T17:07:24.083" v="9736" actId="207"/>
        <pc:sldMkLst>
          <pc:docMk/>
          <pc:sldMk cId="85352493" sldId="806"/>
        </pc:sldMkLst>
        <pc:spChg chg="mod">
          <ac:chgData name="Nguyen Bich Ngoc" userId="66b5d03f9f54eb73" providerId="LiveId" clId="{8ADC498B-4111-4D8B-A2BC-FECF66916645}" dt="2024-11-29T17:07:24.083" v="9736" actId="207"/>
          <ac:spMkLst>
            <pc:docMk/>
            <pc:sldMk cId="85352493" sldId="806"/>
            <ac:spMk id="12" creationId="{D1513B7C-5A15-94F9-5E28-EC75B42EAC08}"/>
          </ac:spMkLst>
        </pc:spChg>
      </pc:sldChg>
      <pc:sldChg chg="addSp delSp modSp add mod">
        <pc:chgData name="Nguyen Bich Ngoc" userId="66b5d03f9f54eb73" providerId="LiveId" clId="{8ADC498B-4111-4D8B-A2BC-FECF66916645}" dt="2024-11-29T22:04:33.008" v="10084" actId="478"/>
        <pc:sldMkLst>
          <pc:docMk/>
          <pc:sldMk cId="3794755242" sldId="807"/>
        </pc:sldMkLst>
        <pc:spChg chg="add mod">
          <ac:chgData name="Nguyen Bich Ngoc" userId="66b5d03f9f54eb73" providerId="LiveId" clId="{8ADC498B-4111-4D8B-A2BC-FECF66916645}" dt="2024-11-29T21:55:04.354" v="9828" actId="164"/>
          <ac:spMkLst>
            <pc:docMk/>
            <pc:sldMk cId="3794755242" sldId="807"/>
            <ac:spMk id="6" creationId="{CE5DD4FC-827D-DFC1-67C5-87406DF7D75E}"/>
          </ac:spMkLst>
        </pc:spChg>
        <pc:spChg chg="add mod">
          <ac:chgData name="Nguyen Bich Ngoc" userId="66b5d03f9f54eb73" providerId="LiveId" clId="{8ADC498B-4111-4D8B-A2BC-FECF66916645}" dt="2024-11-29T21:55:04.354" v="9828" actId="164"/>
          <ac:spMkLst>
            <pc:docMk/>
            <pc:sldMk cId="3794755242" sldId="807"/>
            <ac:spMk id="22" creationId="{3A7ED29D-87AF-4B0A-73F0-1922FC3EE22C}"/>
          </ac:spMkLst>
        </pc:spChg>
        <pc:spChg chg="add mod">
          <ac:chgData name="Nguyen Bich Ngoc" userId="66b5d03f9f54eb73" providerId="LiveId" clId="{8ADC498B-4111-4D8B-A2BC-FECF66916645}" dt="2024-11-29T21:55:04.354" v="9828" actId="164"/>
          <ac:spMkLst>
            <pc:docMk/>
            <pc:sldMk cId="3794755242" sldId="807"/>
            <ac:spMk id="23" creationId="{A2070F65-CC57-29A1-77A3-7D6E60AEE139}"/>
          </ac:spMkLst>
        </pc:spChg>
        <pc:spChg chg="add mod">
          <ac:chgData name="Nguyen Bich Ngoc" userId="66b5d03f9f54eb73" providerId="LiveId" clId="{8ADC498B-4111-4D8B-A2BC-FECF66916645}" dt="2024-11-29T21:55:04.354" v="9828" actId="164"/>
          <ac:spMkLst>
            <pc:docMk/>
            <pc:sldMk cId="3794755242" sldId="807"/>
            <ac:spMk id="24" creationId="{C0664092-9306-7241-B894-125DBFC4F12B}"/>
          </ac:spMkLst>
        </pc:spChg>
        <pc:spChg chg="add mod">
          <ac:chgData name="Nguyen Bich Ngoc" userId="66b5d03f9f54eb73" providerId="LiveId" clId="{8ADC498B-4111-4D8B-A2BC-FECF66916645}" dt="2024-11-29T21:58:48.204" v="9850" actId="208"/>
          <ac:spMkLst>
            <pc:docMk/>
            <pc:sldMk cId="3794755242" sldId="807"/>
            <ac:spMk id="25" creationId="{1CB280CC-C1AB-BAE8-38A9-FB8CAC0446B2}"/>
          </ac:spMkLst>
        </pc:spChg>
        <pc:spChg chg="mod">
          <ac:chgData name="Nguyen Bich Ngoc" userId="66b5d03f9f54eb73" providerId="LiveId" clId="{8ADC498B-4111-4D8B-A2BC-FECF66916645}" dt="2024-11-29T21:55:10.613" v="9829"/>
          <ac:spMkLst>
            <pc:docMk/>
            <pc:sldMk cId="3794755242" sldId="807"/>
            <ac:spMk id="28" creationId="{309E64C7-13F0-A2EA-F653-FCCF54854DCD}"/>
          </ac:spMkLst>
        </pc:spChg>
        <pc:spChg chg="mod">
          <ac:chgData name="Nguyen Bich Ngoc" userId="66b5d03f9f54eb73" providerId="LiveId" clId="{8ADC498B-4111-4D8B-A2BC-FECF66916645}" dt="2024-11-29T21:55:10.613" v="9829"/>
          <ac:spMkLst>
            <pc:docMk/>
            <pc:sldMk cId="3794755242" sldId="807"/>
            <ac:spMk id="29" creationId="{DF9AECB8-1925-84AF-850F-97CA1D05640B}"/>
          </ac:spMkLst>
        </pc:spChg>
        <pc:spChg chg="mod">
          <ac:chgData name="Nguyen Bich Ngoc" userId="66b5d03f9f54eb73" providerId="LiveId" clId="{8ADC498B-4111-4D8B-A2BC-FECF66916645}" dt="2024-11-29T21:55:10.613" v="9829"/>
          <ac:spMkLst>
            <pc:docMk/>
            <pc:sldMk cId="3794755242" sldId="807"/>
            <ac:spMk id="30" creationId="{5B19CDF8-3C16-3D22-E7BE-0E0B4384ECEF}"/>
          </ac:spMkLst>
        </pc:spChg>
        <pc:spChg chg="mod">
          <ac:chgData name="Nguyen Bich Ngoc" userId="66b5d03f9f54eb73" providerId="LiveId" clId="{8ADC498B-4111-4D8B-A2BC-FECF66916645}" dt="2024-11-29T21:55:10.613" v="9829"/>
          <ac:spMkLst>
            <pc:docMk/>
            <pc:sldMk cId="3794755242" sldId="807"/>
            <ac:spMk id="31" creationId="{DE8CA322-5BCB-EC45-2C44-D5873A609049}"/>
          </ac:spMkLst>
        </pc:spChg>
        <pc:spChg chg="mod">
          <ac:chgData name="Nguyen Bich Ngoc" userId="66b5d03f9f54eb73" providerId="LiveId" clId="{8ADC498B-4111-4D8B-A2BC-FECF66916645}" dt="2024-11-29T21:55:10.613" v="9829"/>
          <ac:spMkLst>
            <pc:docMk/>
            <pc:sldMk cId="3794755242" sldId="807"/>
            <ac:spMk id="32" creationId="{ED1B5C04-7AD6-437D-F625-DD53756C1EE6}"/>
          </ac:spMkLst>
        </pc:spChg>
        <pc:spChg chg="add del mod">
          <ac:chgData name="Nguyen Bich Ngoc" userId="66b5d03f9f54eb73" providerId="LiveId" clId="{8ADC498B-4111-4D8B-A2BC-FECF66916645}" dt="2024-11-29T22:00:41.850" v="9865" actId="478"/>
          <ac:spMkLst>
            <pc:docMk/>
            <pc:sldMk cId="3794755242" sldId="807"/>
            <ac:spMk id="37" creationId="{52F657AC-D067-A074-0EFD-44ED9AC29448}"/>
          </ac:spMkLst>
        </pc:spChg>
        <pc:spChg chg="mod">
          <ac:chgData name="Nguyen Bich Ngoc" userId="66b5d03f9f54eb73" providerId="LiveId" clId="{8ADC498B-4111-4D8B-A2BC-FECF66916645}" dt="2024-11-29T22:01:26.122" v="9912" actId="20577"/>
          <ac:spMkLst>
            <pc:docMk/>
            <pc:sldMk cId="3794755242" sldId="807"/>
            <ac:spMk id="42" creationId="{B22260EF-7CF7-1385-2CD0-DBE8884C83B8}"/>
          </ac:spMkLst>
        </pc:spChg>
        <pc:spChg chg="mod">
          <ac:chgData name="Nguyen Bich Ngoc" userId="66b5d03f9f54eb73" providerId="LiveId" clId="{8ADC498B-4111-4D8B-A2BC-FECF66916645}" dt="2024-11-29T22:01:31.247" v="9913" actId="20577"/>
          <ac:spMkLst>
            <pc:docMk/>
            <pc:sldMk cId="3794755242" sldId="807"/>
            <ac:spMk id="43" creationId="{BA0C38DC-61E5-A0FD-57CC-84A493888326}"/>
          </ac:spMkLst>
        </pc:spChg>
        <pc:spChg chg="mod">
          <ac:chgData name="Nguyen Bich Ngoc" userId="66b5d03f9f54eb73" providerId="LiveId" clId="{8ADC498B-4111-4D8B-A2BC-FECF66916645}" dt="2024-11-29T22:00:42.845" v="9866"/>
          <ac:spMkLst>
            <pc:docMk/>
            <pc:sldMk cId="3794755242" sldId="807"/>
            <ac:spMk id="44" creationId="{92ED9649-26C9-0A6B-E872-DF272D8A707C}"/>
          </ac:spMkLst>
        </pc:spChg>
        <pc:spChg chg="mod">
          <ac:chgData name="Nguyen Bich Ngoc" userId="66b5d03f9f54eb73" providerId="LiveId" clId="{8ADC498B-4111-4D8B-A2BC-FECF66916645}" dt="2024-11-29T22:01:39.638" v="9921" actId="20577"/>
          <ac:spMkLst>
            <pc:docMk/>
            <pc:sldMk cId="3794755242" sldId="807"/>
            <ac:spMk id="45" creationId="{9186BE40-330C-E720-0E8F-8164483455CF}"/>
          </ac:spMkLst>
        </pc:spChg>
        <pc:spChg chg="mod">
          <ac:chgData name="Nguyen Bich Ngoc" userId="66b5d03f9f54eb73" providerId="LiveId" clId="{8ADC498B-4111-4D8B-A2BC-FECF66916645}" dt="2024-11-29T22:00:42.845" v="9866"/>
          <ac:spMkLst>
            <pc:docMk/>
            <pc:sldMk cId="3794755242" sldId="807"/>
            <ac:spMk id="46" creationId="{E6CCB81A-5112-88B4-75D4-DC3F4A009795}"/>
          </ac:spMkLst>
        </pc:spChg>
        <pc:spChg chg="mod">
          <ac:chgData name="Nguyen Bich Ngoc" userId="66b5d03f9f54eb73" providerId="LiveId" clId="{8ADC498B-4111-4D8B-A2BC-FECF66916645}" dt="2024-11-29T22:02:08.455" v="9949" actId="14100"/>
          <ac:spMkLst>
            <pc:docMk/>
            <pc:sldMk cId="3794755242" sldId="807"/>
            <ac:spMk id="50" creationId="{0BC6FA41-2014-77EA-B504-ECFF7F9B6631}"/>
          </ac:spMkLst>
        </pc:spChg>
        <pc:spChg chg="mod">
          <ac:chgData name="Nguyen Bich Ngoc" userId="66b5d03f9f54eb73" providerId="LiveId" clId="{8ADC498B-4111-4D8B-A2BC-FECF66916645}" dt="2024-11-29T22:00:50.105" v="9868"/>
          <ac:spMkLst>
            <pc:docMk/>
            <pc:sldMk cId="3794755242" sldId="807"/>
            <ac:spMk id="51" creationId="{7BBA165B-06F6-BE38-E111-3751237CD500}"/>
          </ac:spMkLst>
        </pc:spChg>
        <pc:spChg chg="mod">
          <ac:chgData name="Nguyen Bich Ngoc" userId="66b5d03f9f54eb73" providerId="LiveId" clId="{8ADC498B-4111-4D8B-A2BC-FECF66916645}" dt="2024-11-29T22:01:44.167" v="9922" actId="20577"/>
          <ac:spMkLst>
            <pc:docMk/>
            <pc:sldMk cId="3794755242" sldId="807"/>
            <ac:spMk id="52" creationId="{D304556A-FA87-8C80-8AA9-D7379830774D}"/>
          </ac:spMkLst>
        </pc:spChg>
        <pc:spChg chg="mod">
          <ac:chgData name="Nguyen Bich Ngoc" userId="66b5d03f9f54eb73" providerId="LiveId" clId="{8ADC498B-4111-4D8B-A2BC-FECF66916645}" dt="2024-11-29T22:01:51.555" v="9930" actId="20577"/>
          <ac:spMkLst>
            <pc:docMk/>
            <pc:sldMk cId="3794755242" sldId="807"/>
            <ac:spMk id="53" creationId="{EC7CD5F5-27F0-8703-7B76-161F317E3EEC}"/>
          </ac:spMkLst>
        </pc:spChg>
        <pc:spChg chg="mod">
          <ac:chgData name="Nguyen Bich Ngoc" userId="66b5d03f9f54eb73" providerId="LiveId" clId="{8ADC498B-4111-4D8B-A2BC-FECF66916645}" dt="2024-11-29T22:00:50.105" v="9868"/>
          <ac:spMkLst>
            <pc:docMk/>
            <pc:sldMk cId="3794755242" sldId="807"/>
            <ac:spMk id="54" creationId="{70A52535-ED2A-23D0-0D87-2E6379B79053}"/>
          </ac:spMkLst>
        </pc:spChg>
        <pc:spChg chg="add del mod">
          <ac:chgData name="Nguyen Bich Ngoc" userId="66b5d03f9f54eb73" providerId="LiveId" clId="{8ADC498B-4111-4D8B-A2BC-FECF66916645}" dt="2024-11-29T22:04:33.008" v="10084" actId="478"/>
          <ac:spMkLst>
            <pc:docMk/>
            <pc:sldMk cId="3794755242" sldId="807"/>
            <ac:spMk id="55" creationId="{03CEB81D-898B-6161-D696-5F6A25F1333E}"/>
          </ac:spMkLst>
        </pc:spChg>
        <pc:spChg chg="add del mod">
          <ac:chgData name="Nguyen Bich Ngoc" userId="66b5d03f9f54eb73" providerId="LiveId" clId="{8ADC498B-4111-4D8B-A2BC-FECF66916645}" dt="2024-11-29T22:04:33.008" v="10084" actId="478"/>
          <ac:spMkLst>
            <pc:docMk/>
            <pc:sldMk cId="3794755242" sldId="807"/>
            <ac:spMk id="56" creationId="{E8E2578C-E07C-CD43-D026-F9960C565BDB}"/>
          </ac:spMkLst>
        </pc:spChg>
        <pc:grpChg chg="mod">
          <ac:chgData name="Nguyen Bich Ngoc" userId="66b5d03f9f54eb73" providerId="LiveId" clId="{8ADC498B-4111-4D8B-A2BC-FECF66916645}" dt="2024-11-29T22:04:13.500" v="10081" actId="1035"/>
          <ac:grpSpMkLst>
            <pc:docMk/>
            <pc:sldMk cId="3794755242" sldId="807"/>
            <ac:grpSpMk id="8" creationId="{6D6208FC-E2D0-91EC-A98D-0AECDAE83D52}"/>
          </ac:grpSpMkLst>
        </pc:grpChg>
        <pc:grpChg chg="mod">
          <ac:chgData name="Nguyen Bich Ngoc" userId="66b5d03f9f54eb73" providerId="LiveId" clId="{8ADC498B-4111-4D8B-A2BC-FECF66916645}" dt="2024-11-29T22:04:13.500" v="10081" actId="1035"/>
          <ac:grpSpMkLst>
            <pc:docMk/>
            <pc:sldMk cId="3794755242" sldId="807"/>
            <ac:grpSpMk id="15" creationId="{9EB90826-77C9-04FF-DC3A-2167FDE94381}"/>
          </ac:grpSpMkLst>
        </pc:grpChg>
        <pc:grpChg chg="add mod">
          <ac:chgData name="Nguyen Bich Ngoc" userId="66b5d03f9f54eb73" providerId="LiveId" clId="{8ADC498B-4111-4D8B-A2BC-FECF66916645}" dt="2024-11-29T22:00:30.249" v="9863" actId="164"/>
          <ac:grpSpMkLst>
            <pc:docMk/>
            <pc:sldMk cId="3794755242" sldId="807"/>
            <ac:grpSpMk id="26" creationId="{5941FC41-BFD0-EBED-1269-574D09841075}"/>
          </ac:grpSpMkLst>
        </pc:grpChg>
        <pc:grpChg chg="add del mod">
          <ac:chgData name="Nguyen Bich Ngoc" userId="66b5d03f9f54eb73" providerId="LiveId" clId="{8ADC498B-4111-4D8B-A2BC-FECF66916645}" dt="2024-11-29T22:00:37.921" v="9864" actId="478"/>
          <ac:grpSpMkLst>
            <pc:docMk/>
            <pc:sldMk cId="3794755242" sldId="807"/>
            <ac:grpSpMk id="27" creationId="{1D478190-652C-CD65-8AF9-805BE77FA5A7}"/>
          </ac:grpSpMkLst>
        </pc:grpChg>
        <pc:grpChg chg="add del mod">
          <ac:chgData name="Nguyen Bich Ngoc" userId="66b5d03f9f54eb73" providerId="LiveId" clId="{8ADC498B-4111-4D8B-A2BC-FECF66916645}" dt="2024-11-29T22:04:33.008" v="10084" actId="478"/>
          <ac:grpSpMkLst>
            <pc:docMk/>
            <pc:sldMk cId="3794755242" sldId="807"/>
            <ac:grpSpMk id="38" creationId="{A08C18AA-35D8-78D9-AEF4-024DB7F185C2}"/>
          </ac:grpSpMkLst>
        </pc:grpChg>
        <pc:grpChg chg="add del mod">
          <ac:chgData name="Nguyen Bich Ngoc" userId="66b5d03f9f54eb73" providerId="LiveId" clId="{8ADC498B-4111-4D8B-A2BC-FECF66916645}" dt="2024-11-29T22:04:33.008" v="10084" actId="478"/>
          <ac:grpSpMkLst>
            <pc:docMk/>
            <pc:sldMk cId="3794755242" sldId="807"/>
            <ac:grpSpMk id="39" creationId="{22A9F499-CF1C-004E-1122-6EB26994DDA1}"/>
          </ac:grpSpMkLst>
        </pc:grpChg>
        <pc:grpChg chg="mod">
          <ac:chgData name="Nguyen Bich Ngoc" userId="66b5d03f9f54eb73" providerId="LiveId" clId="{8ADC498B-4111-4D8B-A2BC-FECF66916645}" dt="2024-11-29T22:00:42.845" v="9866"/>
          <ac:grpSpMkLst>
            <pc:docMk/>
            <pc:sldMk cId="3794755242" sldId="807"/>
            <ac:grpSpMk id="40" creationId="{96BE357B-65C9-C55C-F83A-22E6D2E2798F}"/>
          </ac:grpSpMkLst>
        </pc:grpChg>
        <pc:grpChg chg="add del mod">
          <ac:chgData name="Nguyen Bich Ngoc" userId="66b5d03f9f54eb73" providerId="LiveId" clId="{8ADC498B-4111-4D8B-A2BC-FECF66916645}" dt="2024-11-29T22:04:33.008" v="10084" actId="478"/>
          <ac:grpSpMkLst>
            <pc:docMk/>
            <pc:sldMk cId="3794755242" sldId="807"/>
            <ac:grpSpMk id="47" creationId="{0FC614BF-7B78-DD91-288B-944517C74280}"/>
          </ac:grpSpMkLst>
        </pc:grpChg>
        <pc:grpChg chg="mod">
          <ac:chgData name="Nguyen Bich Ngoc" userId="66b5d03f9f54eb73" providerId="LiveId" clId="{8ADC498B-4111-4D8B-A2BC-FECF66916645}" dt="2024-11-29T22:00:50.105" v="9868"/>
          <ac:grpSpMkLst>
            <pc:docMk/>
            <pc:sldMk cId="3794755242" sldId="807"/>
            <ac:grpSpMk id="48" creationId="{C6DCCA1E-5223-402B-C653-38C54592150E}"/>
          </ac:grpSpMkLst>
        </pc:grpChg>
        <pc:picChg chg="add mod">
          <ac:chgData name="Nguyen Bich Ngoc" userId="66b5d03f9f54eb73" providerId="LiveId" clId="{8ADC498B-4111-4D8B-A2BC-FECF66916645}" dt="2024-11-29T22:00:30.249" v="9863" actId="164"/>
          <ac:picMkLst>
            <pc:docMk/>
            <pc:sldMk cId="3794755242" sldId="807"/>
            <ac:picMk id="34" creationId="{C5C2F4E4-2240-E441-AFBF-39DF8ABA1ABF}"/>
          </ac:picMkLst>
        </pc:picChg>
        <pc:picChg chg="add del mod modCrop">
          <ac:chgData name="Nguyen Bich Ngoc" userId="66b5d03f9f54eb73" providerId="LiveId" clId="{8ADC498B-4111-4D8B-A2BC-FECF66916645}" dt="2024-11-29T22:03:21.609" v="9956" actId="478"/>
          <ac:picMkLst>
            <pc:docMk/>
            <pc:sldMk cId="3794755242" sldId="807"/>
            <ac:picMk id="36" creationId="{4434B1D1-69D6-8397-A43C-A2433672FF54}"/>
          </ac:picMkLst>
        </pc:picChg>
        <pc:picChg chg="mod">
          <ac:chgData name="Nguyen Bich Ngoc" userId="66b5d03f9f54eb73" providerId="LiveId" clId="{8ADC498B-4111-4D8B-A2BC-FECF66916645}" dt="2024-11-29T22:00:42.845" v="9866"/>
          <ac:picMkLst>
            <pc:docMk/>
            <pc:sldMk cId="3794755242" sldId="807"/>
            <ac:picMk id="41" creationId="{D427219B-8440-86C1-0354-4F953E537436}"/>
          </ac:picMkLst>
        </pc:picChg>
        <pc:picChg chg="mod">
          <ac:chgData name="Nguyen Bich Ngoc" userId="66b5d03f9f54eb73" providerId="LiveId" clId="{8ADC498B-4111-4D8B-A2BC-FECF66916645}" dt="2024-11-29T22:00:50.105" v="9868"/>
          <ac:picMkLst>
            <pc:docMk/>
            <pc:sldMk cId="3794755242" sldId="807"/>
            <ac:picMk id="49" creationId="{6EC1E21A-1AF1-8620-5D1B-09835EDC04A8}"/>
          </ac:picMkLst>
        </pc:picChg>
      </pc:sldChg>
      <pc:sldChg chg="addSp modSp add">
        <pc:chgData name="Nguyen Bich Ngoc" userId="66b5d03f9f54eb73" providerId="LiveId" clId="{8ADC498B-4111-4D8B-A2BC-FECF66916645}" dt="2024-11-29T22:05:39.933" v="10096"/>
        <pc:sldMkLst>
          <pc:docMk/>
          <pc:sldMk cId="3020877737" sldId="808"/>
        </pc:sldMkLst>
        <pc:spChg chg="add mod">
          <ac:chgData name="Nguyen Bich Ngoc" userId="66b5d03f9f54eb73" providerId="LiveId" clId="{8ADC498B-4111-4D8B-A2BC-FECF66916645}" dt="2024-11-29T22:05:15.969" v="10086"/>
          <ac:spMkLst>
            <pc:docMk/>
            <pc:sldMk cId="3020877737" sldId="808"/>
            <ac:spMk id="27" creationId="{955358E6-4030-4E71-93BD-83FA77B01A13}"/>
          </ac:spMkLst>
        </pc:spChg>
        <pc:spChg chg="mod">
          <ac:chgData name="Nguyen Bich Ngoc" userId="66b5d03f9f54eb73" providerId="LiveId" clId="{8ADC498B-4111-4D8B-A2BC-FECF66916645}" dt="2024-11-29T22:05:28.343" v="10095" actId="20577"/>
          <ac:spMkLst>
            <pc:docMk/>
            <pc:sldMk cId="3020877737" sldId="808"/>
            <ac:spMk id="45" creationId="{0CE8CC43-B64D-1F2C-521F-BE1658E8AEA8}"/>
          </ac:spMkLst>
        </pc:spChg>
        <pc:spChg chg="mod">
          <ac:chgData name="Nguyen Bich Ngoc" userId="66b5d03f9f54eb73" providerId="LiveId" clId="{8ADC498B-4111-4D8B-A2BC-FECF66916645}" dt="2024-11-29T22:05:39.933" v="10096"/>
          <ac:spMkLst>
            <pc:docMk/>
            <pc:sldMk cId="3020877737" sldId="808"/>
            <ac:spMk id="53" creationId="{CC31D5AC-4F45-F81E-2788-6DF92433A5AA}"/>
          </ac:spMkLst>
        </pc:spChg>
      </pc:sldChg>
      <pc:sldChg chg="new del">
        <pc:chgData name="Nguyen Bich Ngoc" userId="66b5d03f9f54eb73" providerId="LiveId" clId="{8ADC498B-4111-4D8B-A2BC-FECF66916645}" dt="2024-11-29T22:07:08.351" v="10101" actId="47"/>
        <pc:sldMkLst>
          <pc:docMk/>
          <pc:sldMk cId="3865747167" sldId="809"/>
        </pc:sldMkLst>
      </pc:sldChg>
      <pc:sldChg chg="add del">
        <pc:chgData name="Nguyen Bich Ngoc" userId="66b5d03f9f54eb73" providerId="LiveId" clId="{8ADC498B-4111-4D8B-A2BC-FECF66916645}" dt="2024-11-29T23:52:23.424" v="11353" actId="47"/>
        <pc:sldMkLst>
          <pc:docMk/>
          <pc:sldMk cId="3849905599" sldId="810"/>
        </pc:sldMkLst>
      </pc:sldChg>
      <pc:sldChg chg="delSp add mod">
        <pc:chgData name="Nguyen Bich Ngoc" userId="66b5d03f9f54eb73" providerId="LiveId" clId="{8ADC498B-4111-4D8B-A2BC-FECF66916645}" dt="2024-11-29T23:03:21.386" v="10129" actId="478"/>
        <pc:sldMkLst>
          <pc:docMk/>
          <pc:sldMk cId="1951058683" sldId="811"/>
        </pc:sldMkLst>
        <pc:picChg chg="del">
          <ac:chgData name="Nguyen Bich Ngoc" userId="66b5d03f9f54eb73" providerId="LiveId" clId="{8ADC498B-4111-4D8B-A2BC-FECF66916645}" dt="2024-11-29T23:03:21.386" v="10129" actId="478"/>
          <ac:picMkLst>
            <pc:docMk/>
            <pc:sldMk cId="1951058683" sldId="811"/>
            <ac:picMk id="3" creationId="{FB96EADA-B35A-F071-F14B-C1C0E2722866}"/>
          </ac:picMkLst>
        </pc:picChg>
        <pc:picChg chg="del">
          <ac:chgData name="Nguyen Bich Ngoc" userId="66b5d03f9f54eb73" providerId="LiveId" clId="{8ADC498B-4111-4D8B-A2BC-FECF66916645}" dt="2024-11-29T23:03:18.583" v="10128" actId="478"/>
          <ac:picMkLst>
            <pc:docMk/>
            <pc:sldMk cId="1951058683" sldId="811"/>
            <ac:picMk id="7" creationId="{33E2AD64-7825-2D39-04FC-6D61B79D3B2A}"/>
          </ac:picMkLst>
        </pc:picChg>
      </pc:sldChg>
      <pc:sldChg chg="delSp add mod">
        <pc:chgData name="Nguyen Bich Ngoc" userId="66b5d03f9f54eb73" providerId="LiveId" clId="{8ADC498B-4111-4D8B-A2BC-FECF66916645}" dt="2024-11-29T23:12:38.181" v="10486" actId="478"/>
        <pc:sldMkLst>
          <pc:docMk/>
          <pc:sldMk cId="2548235609" sldId="812"/>
        </pc:sldMkLst>
        <pc:picChg chg="del">
          <ac:chgData name="Nguyen Bich Ngoc" userId="66b5d03f9f54eb73" providerId="LiveId" clId="{8ADC498B-4111-4D8B-A2BC-FECF66916645}" dt="2024-11-29T23:12:38.181" v="10486" actId="478"/>
          <ac:picMkLst>
            <pc:docMk/>
            <pc:sldMk cId="2548235609" sldId="812"/>
            <ac:picMk id="3" creationId="{A75E59FA-90C4-E879-79B6-864D61552A72}"/>
          </ac:picMkLst>
        </pc:picChg>
      </pc:sldChg>
      <pc:sldChg chg="add">
        <pc:chgData name="Nguyen Bich Ngoc" userId="66b5d03f9f54eb73" providerId="LiveId" clId="{8ADC498B-4111-4D8B-A2BC-FECF66916645}" dt="2024-11-29T23:04:25.715" v="10138" actId="2890"/>
        <pc:sldMkLst>
          <pc:docMk/>
          <pc:sldMk cId="3363333774" sldId="813"/>
        </pc:sldMkLst>
      </pc:sldChg>
      <pc:sldChg chg="add">
        <pc:chgData name="Nguyen Bich Ngoc" userId="66b5d03f9f54eb73" providerId="LiveId" clId="{8ADC498B-4111-4D8B-A2BC-FECF66916645}" dt="2024-11-29T23:12:34.175" v="10485" actId="2890"/>
        <pc:sldMkLst>
          <pc:docMk/>
          <pc:sldMk cId="1546239061" sldId="814"/>
        </pc:sldMkLst>
      </pc:sldChg>
      <pc:sldChg chg="new del ord">
        <pc:chgData name="Nguyen Bich Ngoc" userId="66b5d03f9f54eb73" providerId="LiveId" clId="{8ADC498B-4111-4D8B-A2BC-FECF66916645}" dt="2024-11-29T23:42:04.575" v="11093" actId="47"/>
        <pc:sldMkLst>
          <pc:docMk/>
          <pc:sldMk cId="2618139024" sldId="815"/>
        </pc:sldMkLst>
      </pc:sldChg>
      <pc:sldChg chg="addSp delSp modSp add mod">
        <pc:chgData name="Nguyen Bich Ngoc" userId="66b5d03f9f54eb73" providerId="LiveId" clId="{8ADC498B-4111-4D8B-A2BC-FECF66916645}" dt="2024-11-29T23:37:02.579" v="10959" actId="478"/>
        <pc:sldMkLst>
          <pc:docMk/>
          <pc:sldMk cId="1195584904" sldId="816"/>
        </pc:sldMkLst>
        <pc:spChg chg="mod">
          <ac:chgData name="Nguyen Bich Ngoc" userId="66b5d03f9f54eb73" providerId="LiveId" clId="{8ADC498B-4111-4D8B-A2BC-FECF66916645}" dt="2024-11-29T23:27:26.158" v="10727" actId="20577"/>
          <ac:spMkLst>
            <pc:docMk/>
            <pc:sldMk cId="1195584904" sldId="816"/>
            <ac:spMk id="6" creationId="{85473D0E-F90C-0B17-37A3-79E8D2F01D5C}"/>
          </ac:spMkLst>
        </pc:spChg>
        <pc:spChg chg="del">
          <ac:chgData name="Nguyen Bich Ngoc" userId="66b5d03f9f54eb73" providerId="LiveId" clId="{8ADC498B-4111-4D8B-A2BC-FECF66916645}" dt="2024-11-29T23:27:30.784" v="10728" actId="478"/>
          <ac:spMkLst>
            <pc:docMk/>
            <pc:sldMk cId="1195584904" sldId="816"/>
            <ac:spMk id="22" creationId="{BBF433C2-AFA8-891D-8115-7E6CB28748FE}"/>
          </ac:spMkLst>
        </pc:spChg>
        <pc:spChg chg="add del">
          <ac:chgData name="Nguyen Bich Ngoc" userId="66b5d03f9f54eb73" providerId="LiveId" clId="{8ADC498B-4111-4D8B-A2BC-FECF66916645}" dt="2024-11-29T23:27:43.467" v="10731" actId="478"/>
          <ac:spMkLst>
            <pc:docMk/>
            <pc:sldMk cId="1195584904" sldId="816"/>
            <ac:spMk id="23" creationId="{AAC9E746-BADA-9F3B-AC45-39C7997DA1DD}"/>
          </ac:spMkLst>
        </pc:spChg>
        <pc:spChg chg="add mod">
          <ac:chgData name="Nguyen Bich Ngoc" userId="66b5d03f9f54eb73" providerId="LiveId" clId="{8ADC498B-4111-4D8B-A2BC-FECF66916645}" dt="2024-11-29T23:34:09.457" v="10907" actId="20577"/>
          <ac:spMkLst>
            <pc:docMk/>
            <pc:sldMk cId="1195584904" sldId="816"/>
            <ac:spMk id="28" creationId="{C0D48DBC-2FAE-0617-E4DC-07EB8857E062}"/>
          </ac:spMkLst>
        </pc:spChg>
        <pc:spChg chg="add del">
          <ac:chgData name="Nguyen Bich Ngoc" userId="66b5d03f9f54eb73" providerId="LiveId" clId="{8ADC498B-4111-4D8B-A2BC-FECF66916645}" dt="2024-11-29T23:29:48.655" v="10783" actId="22"/>
          <ac:spMkLst>
            <pc:docMk/>
            <pc:sldMk cId="1195584904" sldId="816"/>
            <ac:spMk id="30" creationId="{9DE1BA46-137E-923E-E261-2E98E1A8E535}"/>
          </ac:spMkLst>
        </pc:spChg>
        <pc:spChg chg="add del mod">
          <ac:chgData name="Nguyen Bich Ngoc" userId="66b5d03f9f54eb73" providerId="LiveId" clId="{8ADC498B-4111-4D8B-A2BC-FECF66916645}" dt="2024-11-29T23:36:02.386" v="10929" actId="478"/>
          <ac:spMkLst>
            <pc:docMk/>
            <pc:sldMk cId="1195584904" sldId="816"/>
            <ac:spMk id="31" creationId="{57952274-CC11-3F2C-B5A9-DBA697AA8449}"/>
          </ac:spMkLst>
        </pc:spChg>
        <pc:spChg chg="add mod">
          <ac:chgData name="Nguyen Bich Ngoc" userId="66b5d03f9f54eb73" providerId="LiveId" clId="{8ADC498B-4111-4D8B-A2BC-FECF66916645}" dt="2024-11-29T23:32:34.449" v="10852"/>
          <ac:spMkLst>
            <pc:docMk/>
            <pc:sldMk cId="1195584904" sldId="816"/>
            <ac:spMk id="32" creationId="{83996924-32D7-0110-7B64-023F2F7DEFA9}"/>
          </ac:spMkLst>
        </pc:spChg>
        <pc:spChg chg="add mod">
          <ac:chgData name="Nguyen Bich Ngoc" userId="66b5d03f9f54eb73" providerId="LiveId" clId="{8ADC498B-4111-4D8B-A2BC-FECF66916645}" dt="2024-11-29T23:32:34.449" v="10852"/>
          <ac:spMkLst>
            <pc:docMk/>
            <pc:sldMk cId="1195584904" sldId="816"/>
            <ac:spMk id="33" creationId="{C2293768-788C-D1CD-98A7-521383079562}"/>
          </ac:spMkLst>
        </pc:spChg>
        <pc:spChg chg="add mod">
          <ac:chgData name="Nguyen Bich Ngoc" userId="66b5d03f9f54eb73" providerId="LiveId" clId="{8ADC498B-4111-4D8B-A2BC-FECF66916645}" dt="2024-11-29T23:32:34.449" v="10852"/>
          <ac:spMkLst>
            <pc:docMk/>
            <pc:sldMk cId="1195584904" sldId="816"/>
            <ac:spMk id="36" creationId="{003CAD2C-6947-AE15-2980-1864B8E2271B}"/>
          </ac:spMkLst>
        </pc:spChg>
        <pc:spChg chg="add mod">
          <ac:chgData name="Nguyen Bich Ngoc" userId="66b5d03f9f54eb73" providerId="LiveId" clId="{8ADC498B-4111-4D8B-A2BC-FECF66916645}" dt="2024-11-29T23:32:34.449" v="10852"/>
          <ac:spMkLst>
            <pc:docMk/>
            <pc:sldMk cId="1195584904" sldId="816"/>
            <ac:spMk id="37" creationId="{1E731C02-DC94-C582-4FDB-97BC4539B7E8}"/>
          </ac:spMkLst>
        </pc:spChg>
        <pc:spChg chg="mod topLvl">
          <ac:chgData name="Nguyen Bich Ngoc" userId="66b5d03f9f54eb73" providerId="LiveId" clId="{8ADC498B-4111-4D8B-A2BC-FECF66916645}" dt="2024-11-29T23:34:36.206" v="10913" actId="14100"/>
          <ac:spMkLst>
            <pc:docMk/>
            <pc:sldMk cId="1195584904" sldId="816"/>
            <ac:spMk id="42" creationId="{31BF9146-BECB-97A3-589F-EE1459126D29}"/>
          </ac:spMkLst>
        </pc:spChg>
        <pc:spChg chg="del">
          <ac:chgData name="Nguyen Bich Ngoc" userId="66b5d03f9f54eb73" providerId="LiveId" clId="{8ADC498B-4111-4D8B-A2BC-FECF66916645}" dt="2024-11-29T23:28:03.822" v="10747" actId="478"/>
          <ac:spMkLst>
            <pc:docMk/>
            <pc:sldMk cId="1195584904" sldId="816"/>
            <ac:spMk id="43" creationId="{321FC71F-E35F-E5A4-BA7E-6B008C9B2D7D}"/>
          </ac:spMkLst>
        </pc:spChg>
        <pc:spChg chg="mod topLvl">
          <ac:chgData name="Nguyen Bich Ngoc" userId="66b5d03f9f54eb73" providerId="LiveId" clId="{8ADC498B-4111-4D8B-A2BC-FECF66916645}" dt="2024-11-29T23:34:09.457" v="10907" actId="20577"/>
          <ac:spMkLst>
            <pc:docMk/>
            <pc:sldMk cId="1195584904" sldId="816"/>
            <ac:spMk id="44" creationId="{ACC3D4AE-B3B0-2B03-D12C-060EBB87E94B}"/>
          </ac:spMkLst>
        </pc:spChg>
        <pc:spChg chg="del mod topLvl">
          <ac:chgData name="Nguyen Bich Ngoc" userId="66b5d03f9f54eb73" providerId="LiveId" clId="{8ADC498B-4111-4D8B-A2BC-FECF66916645}" dt="2024-11-29T23:30:21.522" v="10801"/>
          <ac:spMkLst>
            <pc:docMk/>
            <pc:sldMk cId="1195584904" sldId="816"/>
            <ac:spMk id="45" creationId="{D7CBDD97-93A0-C697-D7DF-1D5CCF9DCE22}"/>
          </ac:spMkLst>
        </pc:spChg>
        <pc:spChg chg="del mod topLvl">
          <ac:chgData name="Nguyen Bich Ngoc" userId="66b5d03f9f54eb73" providerId="LiveId" clId="{8ADC498B-4111-4D8B-A2BC-FECF66916645}" dt="2024-11-29T23:29:05.359" v="10772" actId="478"/>
          <ac:spMkLst>
            <pc:docMk/>
            <pc:sldMk cId="1195584904" sldId="816"/>
            <ac:spMk id="46" creationId="{9EEC2A81-3F20-767D-1C87-0504F2FAEADB}"/>
          </ac:spMkLst>
        </pc:spChg>
        <pc:spChg chg="del">
          <ac:chgData name="Nguyen Bich Ngoc" userId="66b5d03f9f54eb73" providerId="LiveId" clId="{8ADC498B-4111-4D8B-A2BC-FECF66916645}" dt="2024-11-29T23:29:40.437" v="10781" actId="478"/>
          <ac:spMkLst>
            <pc:docMk/>
            <pc:sldMk cId="1195584904" sldId="816"/>
            <ac:spMk id="55" creationId="{32D4E0F7-F2C8-32A4-1D1D-845AA41B289C}"/>
          </ac:spMkLst>
        </pc:spChg>
        <pc:spChg chg="del">
          <ac:chgData name="Nguyen Bich Ngoc" userId="66b5d03f9f54eb73" providerId="LiveId" clId="{8ADC498B-4111-4D8B-A2BC-FECF66916645}" dt="2024-11-29T23:29:40.437" v="10781" actId="478"/>
          <ac:spMkLst>
            <pc:docMk/>
            <pc:sldMk cId="1195584904" sldId="816"/>
            <ac:spMk id="56" creationId="{7BE43822-392A-CBEC-DBC6-0949EE34FE40}"/>
          </ac:spMkLst>
        </pc:spChg>
        <pc:spChg chg="mod topLvl">
          <ac:chgData name="Nguyen Bich Ngoc" userId="66b5d03f9f54eb73" providerId="LiveId" clId="{8ADC498B-4111-4D8B-A2BC-FECF66916645}" dt="2024-11-29T23:35:44.349" v="10927" actId="164"/>
          <ac:spMkLst>
            <pc:docMk/>
            <pc:sldMk cId="1195584904" sldId="816"/>
            <ac:spMk id="59" creationId="{FA11C2E6-29E4-0E82-6076-B70095B7992F}"/>
          </ac:spMkLst>
        </pc:spChg>
        <pc:spChg chg="mod topLvl">
          <ac:chgData name="Nguyen Bich Ngoc" userId="66b5d03f9f54eb73" providerId="LiveId" clId="{8ADC498B-4111-4D8B-A2BC-FECF66916645}" dt="2024-11-29T23:35:12.905" v="10918" actId="20577"/>
          <ac:spMkLst>
            <pc:docMk/>
            <pc:sldMk cId="1195584904" sldId="816"/>
            <ac:spMk id="60" creationId="{39C0358C-59DA-F611-695A-2AE7F20D5861}"/>
          </ac:spMkLst>
        </pc:spChg>
        <pc:spChg chg="mod topLvl">
          <ac:chgData name="Nguyen Bich Ngoc" userId="66b5d03f9f54eb73" providerId="LiveId" clId="{8ADC498B-4111-4D8B-A2BC-FECF66916645}" dt="2024-11-29T23:35:17.374" v="10920" actId="20577"/>
          <ac:spMkLst>
            <pc:docMk/>
            <pc:sldMk cId="1195584904" sldId="816"/>
            <ac:spMk id="62" creationId="{1D2AB900-D5F6-64A8-258F-840DFB7E2D35}"/>
          </ac:spMkLst>
        </pc:spChg>
        <pc:spChg chg="add del mod">
          <ac:chgData name="Nguyen Bich Ngoc" userId="66b5d03f9f54eb73" providerId="LiveId" clId="{8ADC498B-4111-4D8B-A2BC-FECF66916645}" dt="2024-11-29T23:37:02.579" v="10959" actId="478"/>
          <ac:spMkLst>
            <pc:docMk/>
            <pc:sldMk cId="1195584904" sldId="816"/>
            <ac:spMk id="63" creationId="{53B69EFB-243C-CAE0-FC88-F1F5D5134DBB}"/>
          </ac:spMkLst>
        </pc:spChg>
        <pc:spChg chg="mod">
          <ac:chgData name="Nguyen Bich Ngoc" userId="66b5d03f9f54eb73" providerId="LiveId" clId="{8ADC498B-4111-4D8B-A2BC-FECF66916645}" dt="2024-11-29T23:36:23.411" v="10943" actId="20577"/>
          <ac:spMkLst>
            <pc:docMk/>
            <pc:sldMk cId="1195584904" sldId="816"/>
            <ac:spMk id="67" creationId="{2E89CB4C-1AA7-65E3-6209-5C7489CE7355}"/>
          </ac:spMkLst>
        </pc:spChg>
        <pc:spChg chg="mod">
          <ac:chgData name="Nguyen Bich Ngoc" userId="66b5d03f9f54eb73" providerId="LiveId" clId="{8ADC498B-4111-4D8B-A2BC-FECF66916645}" dt="2024-11-29T23:36:27.122" v="10945" actId="20577"/>
          <ac:spMkLst>
            <pc:docMk/>
            <pc:sldMk cId="1195584904" sldId="816"/>
            <ac:spMk id="69" creationId="{EFF55732-84C7-718C-A155-C06AFADAAA5D}"/>
          </ac:spMkLst>
        </pc:spChg>
        <pc:spChg chg="mod">
          <ac:chgData name="Nguyen Bich Ngoc" userId="66b5d03f9f54eb73" providerId="LiveId" clId="{8ADC498B-4111-4D8B-A2BC-FECF66916645}" dt="2024-11-29T23:36:30.309" v="10947" actId="20577"/>
          <ac:spMkLst>
            <pc:docMk/>
            <pc:sldMk cId="1195584904" sldId="816"/>
            <ac:spMk id="71" creationId="{F81E4470-41CF-65CD-BC33-05423D7BB43A}"/>
          </ac:spMkLst>
        </pc:spChg>
        <pc:spChg chg="add del mod">
          <ac:chgData name="Nguyen Bich Ngoc" userId="66b5d03f9f54eb73" providerId="LiveId" clId="{8ADC498B-4111-4D8B-A2BC-FECF66916645}" dt="2024-11-29T23:37:02.579" v="10959" actId="478"/>
          <ac:spMkLst>
            <pc:docMk/>
            <pc:sldMk cId="1195584904" sldId="816"/>
            <ac:spMk id="72" creationId="{C5D3EAC8-41EA-2B52-2748-CFD429D4E2D6}"/>
          </ac:spMkLst>
        </pc:spChg>
        <pc:grpChg chg="del topLvl">
          <ac:chgData name="Nguyen Bich Ngoc" userId="66b5d03f9f54eb73" providerId="LiveId" clId="{8ADC498B-4111-4D8B-A2BC-FECF66916645}" dt="2024-11-29T23:27:48.662" v="10732" actId="478"/>
          <ac:grpSpMkLst>
            <pc:docMk/>
            <pc:sldMk cId="1195584904" sldId="816"/>
            <ac:grpSpMk id="26" creationId="{492895BE-B531-E3DF-CC28-ABFD13616498}"/>
          </ac:grpSpMkLst>
        </pc:grpChg>
        <pc:grpChg chg="del">
          <ac:chgData name="Nguyen Bich Ngoc" userId="66b5d03f9f54eb73" providerId="LiveId" clId="{8ADC498B-4111-4D8B-A2BC-FECF66916645}" dt="2024-11-29T23:27:32.673" v="10729" actId="478"/>
          <ac:grpSpMkLst>
            <pc:docMk/>
            <pc:sldMk cId="1195584904" sldId="816"/>
            <ac:grpSpMk id="38" creationId="{3A303ED0-FA1E-C580-52F3-72A97B6950F9}"/>
          </ac:grpSpMkLst>
        </pc:grpChg>
        <pc:grpChg chg="del">
          <ac:chgData name="Nguyen Bich Ngoc" userId="66b5d03f9f54eb73" providerId="LiveId" clId="{8ADC498B-4111-4D8B-A2BC-FECF66916645}" dt="2024-11-29T23:28:05.650" v="10748" actId="478"/>
          <ac:grpSpMkLst>
            <pc:docMk/>
            <pc:sldMk cId="1195584904" sldId="816"/>
            <ac:grpSpMk id="39" creationId="{6A3A93CE-3D8F-8FB5-71CF-7F9D31044E11}"/>
          </ac:grpSpMkLst>
        </pc:grpChg>
        <pc:grpChg chg="del topLvl">
          <ac:chgData name="Nguyen Bich Ngoc" userId="66b5d03f9f54eb73" providerId="LiveId" clId="{8ADC498B-4111-4D8B-A2BC-FECF66916645}" dt="2024-11-29T23:28:59.674" v="10771" actId="165"/>
          <ac:grpSpMkLst>
            <pc:docMk/>
            <pc:sldMk cId="1195584904" sldId="816"/>
            <ac:grpSpMk id="40" creationId="{D74F3228-81C9-7866-90F6-783F779009BD}"/>
          </ac:grpSpMkLst>
        </pc:grpChg>
        <pc:grpChg chg="del">
          <ac:chgData name="Nguyen Bich Ngoc" userId="66b5d03f9f54eb73" providerId="LiveId" clId="{8ADC498B-4111-4D8B-A2BC-FECF66916645}" dt="2024-11-29T23:30:07.684" v="10793" actId="478"/>
          <ac:grpSpMkLst>
            <pc:docMk/>
            <pc:sldMk cId="1195584904" sldId="816"/>
            <ac:grpSpMk id="47" creationId="{5F207B7D-2AA8-C5F4-943C-D7EFEDF63172}"/>
          </ac:grpSpMkLst>
        </pc:grpChg>
        <pc:grpChg chg="add del mod">
          <ac:chgData name="Nguyen Bich Ngoc" userId="66b5d03f9f54eb73" providerId="LiveId" clId="{8ADC498B-4111-4D8B-A2BC-FECF66916645}" dt="2024-11-29T23:36:02.386" v="10929" actId="478"/>
          <ac:grpSpMkLst>
            <pc:docMk/>
            <pc:sldMk cId="1195584904" sldId="816"/>
            <ac:grpSpMk id="57" creationId="{D3155A72-E591-BE05-F490-F8E6F1F47946}"/>
          </ac:grpSpMkLst>
        </pc:grpChg>
        <pc:grpChg chg="add del mod">
          <ac:chgData name="Nguyen Bich Ngoc" userId="66b5d03f9f54eb73" providerId="LiveId" clId="{8ADC498B-4111-4D8B-A2BC-FECF66916645}" dt="2024-11-29T23:34:56.117" v="10915" actId="165"/>
          <ac:grpSpMkLst>
            <pc:docMk/>
            <pc:sldMk cId="1195584904" sldId="816"/>
            <ac:grpSpMk id="58" creationId="{A399CFDC-8D3E-A803-FABA-E61058B24EB2}"/>
          </ac:grpSpMkLst>
        </pc:grpChg>
        <pc:grpChg chg="add mod">
          <ac:chgData name="Nguyen Bich Ngoc" userId="66b5d03f9f54eb73" providerId="LiveId" clId="{8ADC498B-4111-4D8B-A2BC-FECF66916645}" dt="2024-11-29T23:35:44.349" v="10927" actId="164"/>
          <ac:grpSpMkLst>
            <pc:docMk/>
            <pc:sldMk cId="1195584904" sldId="816"/>
            <ac:grpSpMk id="64" creationId="{590BD6A1-CE67-7218-D3D9-7F4D70646A92}"/>
          </ac:grpSpMkLst>
        </pc:grpChg>
        <pc:grpChg chg="add mod">
          <ac:chgData name="Nguyen Bich Ngoc" userId="66b5d03f9f54eb73" providerId="LiveId" clId="{8ADC498B-4111-4D8B-A2BC-FECF66916645}" dt="2024-11-29T23:36:40.139" v="10957" actId="1036"/>
          <ac:grpSpMkLst>
            <pc:docMk/>
            <pc:sldMk cId="1195584904" sldId="816"/>
            <ac:grpSpMk id="65" creationId="{BD444DB7-A1AD-256B-A22B-922DEFC9746A}"/>
          </ac:grpSpMkLst>
        </pc:grpChg>
        <pc:grpChg chg="add mod">
          <ac:chgData name="Nguyen Bich Ngoc" userId="66b5d03f9f54eb73" providerId="LiveId" clId="{8ADC498B-4111-4D8B-A2BC-FECF66916645}" dt="2024-11-29T23:36:11.486" v="10931" actId="1076"/>
          <ac:grpSpMkLst>
            <pc:docMk/>
            <pc:sldMk cId="1195584904" sldId="816"/>
            <ac:grpSpMk id="66" creationId="{84840E50-E1AC-4A9C-6D8C-8DE5671E0D2D}"/>
          </ac:grpSpMkLst>
        </pc:grpChg>
        <pc:grpChg chg="mod">
          <ac:chgData name="Nguyen Bich Ngoc" userId="66b5d03f9f54eb73" providerId="LiveId" clId="{8ADC498B-4111-4D8B-A2BC-FECF66916645}" dt="2024-11-29T23:36:03.459" v="10930"/>
          <ac:grpSpMkLst>
            <pc:docMk/>
            <pc:sldMk cId="1195584904" sldId="816"/>
            <ac:grpSpMk id="68" creationId="{DCE93740-1110-25E8-5C8E-8E4330CF1719}"/>
          </ac:grpSpMkLst>
        </pc:grpChg>
        <pc:picChg chg="add mod">
          <ac:chgData name="Nguyen Bich Ngoc" userId="66b5d03f9f54eb73" providerId="LiveId" clId="{8ADC498B-4111-4D8B-A2BC-FECF66916645}" dt="2024-11-29T23:34:09.457" v="10907" actId="20577"/>
          <ac:picMkLst>
            <pc:docMk/>
            <pc:sldMk cId="1195584904" sldId="816"/>
            <ac:picMk id="27" creationId="{884EED68-B046-3734-001D-29508C756AAF}"/>
          </ac:picMkLst>
        </pc:picChg>
        <pc:picChg chg="del topLvl">
          <ac:chgData name="Nguyen Bich Ngoc" userId="66b5d03f9f54eb73" providerId="LiveId" clId="{8ADC498B-4111-4D8B-A2BC-FECF66916645}" dt="2024-11-29T23:27:32.673" v="10729" actId="478"/>
          <ac:picMkLst>
            <pc:docMk/>
            <pc:sldMk cId="1195584904" sldId="816"/>
            <ac:picMk id="34" creationId="{254611FE-82A6-8296-AB36-5D6EFF87FC70}"/>
          </ac:picMkLst>
        </pc:picChg>
        <pc:picChg chg="add mod">
          <ac:chgData name="Nguyen Bich Ngoc" userId="66b5d03f9f54eb73" providerId="LiveId" clId="{8ADC498B-4111-4D8B-A2BC-FECF66916645}" dt="2024-11-29T23:32:34.449" v="10852"/>
          <ac:picMkLst>
            <pc:docMk/>
            <pc:sldMk cId="1195584904" sldId="816"/>
            <ac:picMk id="35" creationId="{645BA938-B373-5AD9-04B1-A69558522702}"/>
          </ac:picMkLst>
        </pc:picChg>
        <pc:picChg chg="del topLvl">
          <ac:chgData name="Nguyen Bich Ngoc" userId="66b5d03f9f54eb73" providerId="LiveId" clId="{8ADC498B-4111-4D8B-A2BC-FECF66916645}" dt="2024-11-29T23:28:05.650" v="10748" actId="478"/>
          <ac:picMkLst>
            <pc:docMk/>
            <pc:sldMk cId="1195584904" sldId="816"/>
            <ac:picMk id="41" creationId="{417BA1BB-EFE9-6267-1F17-657BEDAE7AD3}"/>
          </ac:picMkLst>
        </pc:picChg>
        <pc:picChg chg="mod topLvl">
          <ac:chgData name="Nguyen Bich Ngoc" userId="66b5d03f9f54eb73" providerId="LiveId" clId="{8ADC498B-4111-4D8B-A2BC-FECF66916645}" dt="2024-11-29T23:35:01.036" v="10916" actId="164"/>
          <ac:picMkLst>
            <pc:docMk/>
            <pc:sldMk cId="1195584904" sldId="816"/>
            <ac:picMk id="61" creationId="{D4506E51-CE1E-960F-29C9-CE572CF61116}"/>
          </ac:picMkLst>
        </pc:picChg>
        <pc:picChg chg="mod">
          <ac:chgData name="Nguyen Bich Ngoc" userId="66b5d03f9f54eb73" providerId="LiveId" clId="{8ADC498B-4111-4D8B-A2BC-FECF66916645}" dt="2024-11-29T23:36:03.459" v="10930"/>
          <ac:picMkLst>
            <pc:docMk/>
            <pc:sldMk cId="1195584904" sldId="816"/>
            <ac:picMk id="70" creationId="{780A4556-9C75-7C4A-4DB9-06C25906409E}"/>
          </ac:picMkLst>
        </pc:picChg>
      </pc:sldChg>
      <pc:sldChg chg="addSp modSp add mod">
        <pc:chgData name="Nguyen Bich Ngoc" userId="66b5d03f9f54eb73" providerId="LiveId" clId="{8ADC498B-4111-4D8B-A2BC-FECF66916645}" dt="2024-11-29T23:37:24.993" v="10974" actId="20577"/>
        <pc:sldMkLst>
          <pc:docMk/>
          <pc:sldMk cId="2191540766" sldId="817"/>
        </pc:sldMkLst>
        <pc:spChg chg="add mod">
          <ac:chgData name="Nguyen Bich Ngoc" userId="66b5d03f9f54eb73" providerId="LiveId" clId="{8ADC498B-4111-4D8B-A2BC-FECF66916645}" dt="2024-11-29T23:37:24.993" v="10974" actId="20577"/>
          <ac:spMkLst>
            <pc:docMk/>
            <pc:sldMk cId="2191540766" sldId="817"/>
            <ac:spMk id="6" creationId="{F0396BF0-408E-40CB-134D-ABF51035C66A}"/>
          </ac:spMkLst>
        </pc:spChg>
      </pc:sldChg>
      <pc:sldChg chg="addSp delSp modSp add mod">
        <pc:chgData name="Nguyen Bich Ngoc" userId="66b5d03f9f54eb73" providerId="LiveId" clId="{8ADC498B-4111-4D8B-A2BC-FECF66916645}" dt="2024-11-29T23:44:20.715" v="11329" actId="1036"/>
        <pc:sldMkLst>
          <pc:docMk/>
          <pc:sldMk cId="2415948415" sldId="818"/>
        </pc:sldMkLst>
        <pc:spChg chg="add mod">
          <ac:chgData name="Nguyen Bich Ngoc" userId="66b5d03f9f54eb73" providerId="LiveId" clId="{8ADC498B-4111-4D8B-A2BC-FECF66916645}" dt="2024-11-29T23:43:45.886" v="11299" actId="20577"/>
          <ac:spMkLst>
            <pc:docMk/>
            <pc:sldMk cId="2415948415" sldId="818"/>
            <ac:spMk id="6" creationId="{760056F1-CB33-E55A-4260-1FA0936D26C5}"/>
          </ac:spMkLst>
        </pc:spChg>
        <pc:spChg chg="del">
          <ac:chgData name="Nguyen Bich Ngoc" userId="66b5d03f9f54eb73" providerId="LiveId" clId="{8ADC498B-4111-4D8B-A2BC-FECF66916645}" dt="2024-11-29T23:38:31.871" v="10981" actId="478"/>
          <ac:spMkLst>
            <pc:docMk/>
            <pc:sldMk cId="2415948415" sldId="818"/>
            <ac:spMk id="8" creationId="{6F134E76-B144-2633-DFA0-0D16A276827D}"/>
          </ac:spMkLst>
        </pc:spChg>
        <pc:spChg chg="del">
          <ac:chgData name="Nguyen Bich Ngoc" userId="66b5d03f9f54eb73" providerId="LiveId" clId="{8ADC498B-4111-4D8B-A2BC-FECF66916645}" dt="2024-11-29T23:38:31.871" v="10981" actId="478"/>
          <ac:spMkLst>
            <pc:docMk/>
            <pc:sldMk cId="2415948415" sldId="818"/>
            <ac:spMk id="10" creationId="{0E578F91-671B-9016-8A66-4FE50F834984}"/>
          </ac:spMkLst>
        </pc:spChg>
        <pc:spChg chg="del">
          <ac:chgData name="Nguyen Bich Ngoc" userId="66b5d03f9f54eb73" providerId="LiveId" clId="{8ADC498B-4111-4D8B-A2BC-FECF66916645}" dt="2024-11-29T23:38:31.871" v="10981" actId="478"/>
          <ac:spMkLst>
            <pc:docMk/>
            <pc:sldMk cId="2415948415" sldId="818"/>
            <ac:spMk id="24" creationId="{37FFE244-7289-545A-088C-FF7129AF5601}"/>
          </ac:spMkLst>
        </pc:spChg>
        <pc:grpChg chg="del">
          <ac:chgData name="Nguyen Bich Ngoc" userId="66b5d03f9f54eb73" providerId="LiveId" clId="{8ADC498B-4111-4D8B-A2BC-FECF66916645}" dt="2024-11-29T23:38:31.871" v="10981" actId="478"/>
          <ac:grpSpMkLst>
            <pc:docMk/>
            <pc:sldMk cId="2415948415" sldId="818"/>
            <ac:grpSpMk id="22" creationId="{B33D5F60-2C13-7FB5-29DF-17AA7688247F}"/>
          </ac:grpSpMkLst>
        </pc:grpChg>
        <pc:graphicFrameChg chg="add mod modGraphic">
          <ac:chgData name="Nguyen Bich Ngoc" userId="66b5d03f9f54eb73" providerId="LiveId" clId="{8ADC498B-4111-4D8B-A2BC-FECF66916645}" dt="2024-11-29T23:44:20.715" v="11329" actId="1036"/>
          <ac:graphicFrameMkLst>
            <pc:docMk/>
            <pc:sldMk cId="2415948415" sldId="818"/>
            <ac:graphicFrameMk id="5" creationId="{8594D730-C3A0-F1E8-56B3-2B8DEA1AA94A}"/>
          </ac:graphicFrameMkLst>
        </pc:graphicFrameChg>
        <pc:picChg chg="del">
          <ac:chgData name="Nguyen Bich Ngoc" userId="66b5d03f9f54eb73" providerId="LiveId" clId="{8ADC498B-4111-4D8B-A2BC-FECF66916645}" dt="2024-11-29T23:38:31.871" v="10981" actId="478"/>
          <ac:picMkLst>
            <pc:docMk/>
            <pc:sldMk cId="2415948415" sldId="818"/>
            <ac:picMk id="12" creationId="{0AD2D189-9BE6-2AEB-CB45-43653100EE80}"/>
          </ac:picMkLst>
        </pc:picChg>
      </pc:sldChg>
    </pc:docChg>
  </pc:docChgLst>
  <pc:docChgLst>
    <pc:chgData name="Nguyen Bich Ngoc" userId="66b5d03f9f54eb73" providerId="LiveId" clId="{2618AFBF-520A-4398-97F3-9A69F976F6F9}"/>
    <pc:docChg chg="undo custSel addSld delSld modSld sldOrd">
      <pc:chgData name="Nguyen Bich Ngoc" userId="66b5d03f9f54eb73" providerId="LiveId" clId="{2618AFBF-520A-4398-97F3-9A69F976F6F9}" dt="2024-11-29T08:12:43.994" v="798" actId="2890"/>
      <pc:docMkLst>
        <pc:docMk/>
      </pc:docMkLst>
      <pc:sldChg chg="modSp mod">
        <pc:chgData name="Nguyen Bich Ngoc" userId="66b5d03f9f54eb73" providerId="LiveId" clId="{2618AFBF-520A-4398-97F3-9A69F976F6F9}" dt="2024-11-24T02:42:53.193" v="0" actId="1076"/>
        <pc:sldMkLst>
          <pc:docMk/>
          <pc:sldMk cId="1101074857" sldId="544"/>
        </pc:sldMkLst>
        <pc:spChg chg="mod">
          <ac:chgData name="Nguyen Bich Ngoc" userId="66b5d03f9f54eb73" providerId="LiveId" clId="{2618AFBF-520A-4398-97F3-9A69F976F6F9}" dt="2024-11-24T02:42:53.193" v="0" actId="1076"/>
          <ac:spMkLst>
            <pc:docMk/>
            <pc:sldMk cId="1101074857" sldId="544"/>
            <ac:spMk id="15" creationId="{5D95B8DE-BBA8-13FD-3200-CAAF8A4D83D0}"/>
          </ac:spMkLst>
        </pc:spChg>
      </pc:sldChg>
      <pc:sldChg chg="mod modShow">
        <pc:chgData name="Nguyen Bich Ngoc" userId="66b5d03f9f54eb73" providerId="LiveId" clId="{2618AFBF-520A-4398-97F3-9A69F976F6F9}" dt="2024-11-24T02:44:44.656" v="6" actId="729"/>
        <pc:sldMkLst>
          <pc:docMk/>
          <pc:sldMk cId="2960131364" sldId="719"/>
        </pc:sldMkLst>
      </pc:sldChg>
      <pc:sldChg chg="del">
        <pc:chgData name="Nguyen Bich Ngoc" userId="66b5d03f9f54eb73" providerId="LiveId" clId="{2618AFBF-520A-4398-97F3-9A69F976F6F9}" dt="2024-11-24T06:04:02.512" v="290" actId="47"/>
        <pc:sldMkLst>
          <pc:docMk/>
          <pc:sldMk cId="3433110275" sldId="720"/>
        </pc:sldMkLst>
      </pc:sldChg>
      <pc:sldChg chg="del">
        <pc:chgData name="Nguyen Bich Ngoc" userId="66b5d03f9f54eb73" providerId="LiveId" clId="{2618AFBF-520A-4398-97F3-9A69F976F6F9}" dt="2024-11-24T02:44:23.161" v="4" actId="47"/>
        <pc:sldMkLst>
          <pc:docMk/>
          <pc:sldMk cId="1385599174" sldId="772"/>
        </pc:sldMkLst>
      </pc:sldChg>
      <pc:sldChg chg="delSp mod ord">
        <pc:chgData name="Nguyen Bich Ngoc" userId="66b5d03f9f54eb73" providerId="LiveId" clId="{2618AFBF-520A-4398-97F3-9A69F976F6F9}" dt="2024-11-24T02:44:28.504" v="5" actId="478"/>
        <pc:sldMkLst>
          <pc:docMk/>
          <pc:sldMk cId="712455186" sldId="774"/>
        </pc:sldMkLst>
        <pc:spChg chg="del">
          <ac:chgData name="Nguyen Bich Ngoc" userId="66b5d03f9f54eb73" providerId="LiveId" clId="{2618AFBF-520A-4398-97F3-9A69F976F6F9}" dt="2024-11-24T02:44:28.504" v="5" actId="478"/>
          <ac:spMkLst>
            <pc:docMk/>
            <pc:sldMk cId="712455186" sldId="774"/>
            <ac:spMk id="11" creationId="{AAA4A82C-6356-F9FE-FDFA-87C7E7B6C7E7}"/>
          </ac:spMkLst>
        </pc:spChg>
      </pc:sldChg>
      <pc:sldChg chg="add">
        <pc:chgData name="Nguyen Bich Ngoc" userId="66b5d03f9f54eb73" providerId="LiveId" clId="{2618AFBF-520A-4398-97F3-9A69F976F6F9}" dt="2024-11-24T02:44:15.746" v="1" actId="2890"/>
        <pc:sldMkLst>
          <pc:docMk/>
          <pc:sldMk cId="1649719671" sldId="781"/>
        </pc:sldMkLst>
      </pc:sldChg>
      <pc:sldChg chg="new del">
        <pc:chgData name="Nguyen Bich Ngoc" userId="66b5d03f9f54eb73" providerId="LiveId" clId="{2618AFBF-520A-4398-97F3-9A69F976F6F9}" dt="2024-11-24T05:37:16.806" v="104" actId="47"/>
        <pc:sldMkLst>
          <pc:docMk/>
          <pc:sldMk cId="2859761628" sldId="782"/>
        </pc:sldMkLst>
      </pc:sldChg>
      <pc:sldChg chg="addSp delSp modSp add mod">
        <pc:chgData name="Nguyen Bich Ngoc" userId="66b5d03f9f54eb73" providerId="LiveId" clId="{2618AFBF-520A-4398-97F3-9A69F976F6F9}" dt="2024-11-24T06:00:19.123" v="272" actId="478"/>
        <pc:sldMkLst>
          <pc:docMk/>
          <pc:sldMk cId="4247968691" sldId="783"/>
        </pc:sldMkLst>
        <pc:spChg chg="mod">
          <ac:chgData name="Nguyen Bich Ngoc" userId="66b5d03f9f54eb73" providerId="LiveId" clId="{2618AFBF-520A-4398-97F3-9A69F976F6F9}" dt="2024-11-24T05:36:44.873" v="62" actId="20577"/>
          <ac:spMkLst>
            <pc:docMk/>
            <pc:sldMk cId="4247968691" sldId="783"/>
            <ac:spMk id="2" creationId="{D6F21BFD-E5A4-3AA8-4FB7-68AB0B204E40}"/>
          </ac:spMkLst>
        </pc:spChg>
        <pc:spChg chg="mod">
          <ac:chgData name="Nguyen Bich Ngoc" userId="66b5d03f9f54eb73" providerId="LiveId" clId="{2618AFBF-520A-4398-97F3-9A69F976F6F9}" dt="2024-11-24T05:36:55.949" v="102" actId="1037"/>
          <ac:spMkLst>
            <pc:docMk/>
            <pc:sldMk cId="4247968691" sldId="783"/>
            <ac:spMk id="6" creationId="{86374C4B-01C5-49E6-E287-9B0D8BBB4970}"/>
          </ac:spMkLst>
        </pc:spChg>
        <pc:spChg chg="add">
          <ac:chgData name="Nguyen Bich Ngoc" userId="66b5d03f9f54eb73" providerId="LiveId" clId="{2618AFBF-520A-4398-97F3-9A69F976F6F9}" dt="2024-11-24T05:58:08.051" v="263"/>
          <ac:spMkLst>
            <pc:docMk/>
            <pc:sldMk cId="4247968691" sldId="783"/>
            <ac:spMk id="7" creationId="{73913A95-3662-488C-5031-B53B78C26477}"/>
          </ac:spMkLst>
        </pc:spChg>
        <pc:picChg chg="mod">
          <ac:chgData name="Nguyen Bich Ngoc" userId="66b5d03f9f54eb73" providerId="LiveId" clId="{2618AFBF-520A-4398-97F3-9A69F976F6F9}" dt="2024-11-24T05:36:55.949" v="102" actId="1037"/>
          <ac:picMkLst>
            <pc:docMk/>
            <pc:sldMk cId="4247968691" sldId="783"/>
            <ac:picMk id="8" creationId="{535BFF7D-0AF6-4427-A468-799E052D796D}"/>
          </ac:picMkLst>
        </pc:picChg>
        <pc:picChg chg="add del mod">
          <ac:chgData name="Nguyen Bich Ngoc" userId="66b5d03f9f54eb73" providerId="LiveId" clId="{2618AFBF-520A-4398-97F3-9A69F976F6F9}" dt="2024-11-24T05:59:32.288" v="267" actId="478"/>
          <ac:picMkLst>
            <pc:docMk/>
            <pc:sldMk cId="4247968691" sldId="783"/>
            <ac:picMk id="9" creationId="{51EADF89-1F90-B45C-A99B-797BE58CB76E}"/>
          </ac:picMkLst>
        </pc:picChg>
        <pc:picChg chg="add del mod">
          <ac:chgData name="Nguyen Bich Ngoc" userId="66b5d03f9f54eb73" providerId="LiveId" clId="{2618AFBF-520A-4398-97F3-9A69F976F6F9}" dt="2024-11-24T06:00:19.123" v="272" actId="478"/>
          <ac:picMkLst>
            <pc:docMk/>
            <pc:sldMk cId="4247968691" sldId="783"/>
            <ac:picMk id="10" creationId="{2E1089E7-F2A9-B5F2-D3AE-58E6BADE6BCE}"/>
          </ac:picMkLst>
        </pc:picChg>
      </pc:sldChg>
      <pc:sldChg chg="addSp delSp modSp new del mod">
        <pc:chgData name="Nguyen Bich Ngoc" userId="66b5d03f9f54eb73" providerId="LiveId" clId="{2618AFBF-520A-4398-97F3-9A69F976F6F9}" dt="2024-11-24T06:03:57.316" v="289" actId="47"/>
        <pc:sldMkLst>
          <pc:docMk/>
          <pc:sldMk cId="2477730896" sldId="784"/>
        </pc:sldMkLst>
        <pc:spChg chg="mod">
          <ac:chgData name="Nguyen Bich Ngoc" userId="66b5d03f9f54eb73" providerId="LiveId" clId="{2618AFBF-520A-4398-97F3-9A69F976F6F9}" dt="2024-11-24T05:37:28.770" v="173" actId="20577"/>
          <ac:spMkLst>
            <pc:docMk/>
            <pc:sldMk cId="2477730896" sldId="784"/>
            <ac:spMk id="2" creationId="{E475DA46-85A1-4288-8D6A-2A08B051AE0B}"/>
          </ac:spMkLst>
        </pc:spChg>
        <pc:spChg chg="del mod">
          <ac:chgData name="Nguyen Bich Ngoc" userId="66b5d03f9f54eb73" providerId="LiveId" clId="{2618AFBF-520A-4398-97F3-9A69F976F6F9}" dt="2024-11-24T05:38:25.721" v="176" actId="478"/>
          <ac:spMkLst>
            <pc:docMk/>
            <pc:sldMk cId="2477730896" sldId="784"/>
            <ac:spMk id="6" creationId="{374CEC5D-55E0-B4CF-E042-A28C03635039}"/>
          </ac:spMkLst>
        </pc:spChg>
        <pc:spChg chg="add mod">
          <ac:chgData name="Nguyen Bich Ngoc" userId="66b5d03f9f54eb73" providerId="LiveId" clId="{2618AFBF-520A-4398-97F3-9A69F976F6F9}" dt="2024-11-24T05:38:21.501" v="175"/>
          <ac:spMkLst>
            <pc:docMk/>
            <pc:sldMk cId="2477730896" sldId="784"/>
            <ac:spMk id="7" creationId="{8D1E5A9C-49F8-B86D-6FCB-FB3052735988}"/>
          </ac:spMkLst>
        </pc:spChg>
        <pc:spChg chg="add mod">
          <ac:chgData name="Nguyen Bich Ngoc" userId="66b5d03f9f54eb73" providerId="LiveId" clId="{2618AFBF-520A-4398-97F3-9A69F976F6F9}" dt="2024-11-24T05:38:48.085" v="262" actId="20577"/>
          <ac:spMkLst>
            <pc:docMk/>
            <pc:sldMk cId="2477730896" sldId="784"/>
            <ac:spMk id="8" creationId="{1CD52F24-8451-1DA7-DFAA-EB882A6416D2}"/>
          </ac:spMkLst>
        </pc:spChg>
        <pc:spChg chg="add mod">
          <ac:chgData name="Nguyen Bich Ngoc" userId="66b5d03f9f54eb73" providerId="LiveId" clId="{2618AFBF-520A-4398-97F3-9A69F976F6F9}" dt="2024-11-24T05:38:21.501" v="175"/>
          <ac:spMkLst>
            <pc:docMk/>
            <pc:sldMk cId="2477730896" sldId="784"/>
            <ac:spMk id="9" creationId="{228D8849-A3B5-7CB1-A46D-B9C9B019728F}"/>
          </ac:spMkLst>
        </pc:spChg>
      </pc:sldChg>
      <pc:sldChg chg="addSp delSp modSp add mod">
        <pc:chgData name="Nguyen Bich Ngoc" userId="66b5d03f9f54eb73" providerId="LiveId" clId="{2618AFBF-520A-4398-97F3-9A69F976F6F9}" dt="2024-11-29T07:21:34.512" v="464" actId="20577"/>
        <pc:sldMkLst>
          <pc:docMk/>
          <pc:sldMk cId="21534091" sldId="785"/>
        </pc:sldMkLst>
        <pc:spChg chg="del">
          <ac:chgData name="Nguyen Bich Ngoc" userId="66b5d03f9f54eb73" providerId="LiveId" clId="{2618AFBF-520A-4398-97F3-9A69F976F6F9}" dt="2024-11-24T06:01:42.191" v="278" actId="478"/>
          <ac:spMkLst>
            <pc:docMk/>
            <pc:sldMk cId="21534091" sldId="785"/>
            <ac:spMk id="6" creationId="{25457A1E-0243-8CF5-801B-0DFBE9171E82}"/>
          </ac:spMkLst>
        </pc:spChg>
        <pc:spChg chg="add mod">
          <ac:chgData name="Nguyen Bich Ngoc" userId="66b5d03f9f54eb73" providerId="LiveId" clId="{2618AFBF-520A-4398-97F3-9A69F976F6F9}" dt="2024-11-24T06:01:46.538" v="279" actId="1076"/>
          <ac:spMkLst>
            <pc:docMk/>
            <pc:sldMk cId="21534091" sldId="785"/>
            <ac:spMk id="7" creationId="{F2423D8C-DBD5-266C-96CF-9F95F0BA3071}"/>
          </ac:spMkLst>
        </pc:spChg>
        <pc:spChg chg="add mod">
          <ac:chgData name="Nguyen Bich Ngoc" userId="66b5d03f9f54eb73" providerId="LiveId" clId="{2618AFBF-520A-4398-97F3-9A69F976F6F9}" dt="2024-11-24T06:01:37.275" v="277"/>
          <ac:spMkLst>
            <pc:docMk/>
            <pc:sldMk cId="21534091" sldId="785"/>
            <ac:spMk id="9" creationId="{F5EB0294-7349-F950-ADB0-1FA6315779C5}"/>
          </ac:spMkLst>
        </pc:spChg>
        <pc:spChg chg="add mod">
          <ac:chgData name="Nguyen Bich Ngoc" userId="66b5d03f9f54eb73" providerId="LiveId" clId="{2618AFBF-520A-4398-97F3-9A69F976F6F9}" dt="2024-11-24T06:03:46.058" v="288" actId="20577"/>
          <ac:spMkLst>
            <pc:docMk/>
            <pc:sldMk cId="21534091" sldId="785"/>
            <ac:spMk id="11" creationId="{059F78EE-EB91-F3CE-5569-5F4C170FF5BB}"/>
          </ac:spMkLst>
        </pc:spChg>
        <pc:spChg chg="add del mod">
          <ac:chgData name="Nguyen Bich Ngoc" userId="66b5d03f9f54eb73" providerId="LiveId" clId="{2618AFBF-520A-4398-97F3-9A69F976F6F9}" dt="2024-11-24T06:05:03.275" v="293" actId="478"/>
          <ac:spMkLst>
            <pc:docMk/>
            <pc:sldMk cId="21534091" sldId="785"/>
            <ac:spMk id="12" creationId="{6D1B3DCD-D94F-EC1B-9DAE-9E0470051D04}"/>
          </ac:spMkLst>
        </pc:spChg>
        <pc:spChg chg="mod">
          <ac:chgData name="Nguyen Bich Ngoc" userId="66b5d03f9f54eb73" providerId="LiveId" clId="{2618AFBF-520A-4398-97F3-9A69F976F6F9}" dt="2024-11-29T07:21:34.512" v="464" actId="20577"/>
          <ac:spMkLst>
            <pc:docMk/>
            <pc:sldMk cId="21534091" sldId="785"/>
            <ac:spMk id="12" creationId="{76A86FFE-9C8B-CE3E-EFB9-F08C8CBE7B83}"/>
          </ac:spMkLst>
        </pc:spChg>
        <pc:picChg chg="del">
          <ac:chgData name="Nguyen Bich Ngoc" userId="66b5d03f9f54eb73" providerId="LiveId" clId="{2618AFBF-520A-4398-97F3-9A69F976F6F9}" dt="2024-11-24T06:01:17.194" v="276" actId="478"/>
          <ac:picMkLst>
            <pc:docMk/>
            <pc:sldMk cId="21534091" sldId="785"/>
            <ac:picMk id="8" creationId="{F64C45B3-AC32-5E92-19D0-0BF47441EB8F}"/>
          </ac:picMkLst>
        </pc:picChg>
        <pc:picChg chg="mod ord">
          <ac:chgData name="Nguyen Bich Ngoc" userId="66b5d03f9f54eb73" providerId="LiveId" clId="{2618AFBF-520A-4398-97F3-9A69F976F6F9}" dt="2024-11-24T06:01:13.028" v="275" actId="167"/>
          <ac:picMkLst>
            <pc:docMk/>
            <pc:sldMk cId="21534091" sldId="785"/>
            <ac:picMk id="10" creationId="{7E8AFC54-5FFB-7DDD-8310-5E2490CFE430}"/>
          </ac:picMkLst>
        </pc:picChg>
      </pc:sldChg>
      <pc:sldChg chg="modSp add del mod">
        <pc:chgData name="Nguyen Bich Ngoc" userId="66b5d03f9f54eb73" providerId="LiveId" clId="{2618AFBF-520A-4398-97F3-9A69F976F6F9}" dt="2024-11-29T07:25:18.508" v="478" actId="47"/>
        <pc:sldMkLst>
          <pc:docMk/>
          <pc:sldMk cId="3847683319" sldId="786"/>
        </pc:sldMkLst>
        <pc:spChg chg="mod">
          <ac:chgData name="Nguyen Bich Ngoc" userId="66b5d03f9f54eb73" providerId="LiveId" clId="{2618AFBF-520A-4398-97F3-9A69F976F6F9}" dt="2024-11-29T07:24:27.628" v="470" actId="6549"/>
          <ac:spMkLst>
            <pc:docMk/>
            <pc:sldMk cId="3847683319" sldId="786"/>
            <ac:spMk id="12" creationId="{BB568D52-5714-9D60-2B5B-75ABF88FB8EA}"/>
          </ac:spMkLst>
        </pc:spChg>
      </pc:sldChg>
      <pc:sldChg chg="addSp delSp modSp new mod">
        <pc:chgData name="Nguyen Bich Ngoc" userId="66b5d03f9f54eb73" providerId="LiveId" clId="{2618AFBF-520A-4398-97F3-9A69F976F6F9}" dt="2024-11-24T06:07:47.922" v="320" actId="20577"/>
        <pc:sldMkLst>
          <pc:docMk/>
          <pc:sldMk cId="3455608496" sldId="787"/>
        </pc:sldMkLst>
        <pc:spChg chg="mod">
          <ac:chgData name="Nguyen Bich Ngoc" userId="66b5d03f9f54eb73" providerId="LiveId" clId="{2618AFBF-520A-4398-97F3-9A69F976F6F9}" dt="2024-11-24T06:07:47.922" v="320" actId="20577"/>
          <ac:spMkLst>
            <pc:docMk/>
            <pc:sldMk cId="3455608496" sldId="787"/>
            <ac:spMk id="2" creationId="{179801C2-49F5-0542-2385-8FFF73045C90}"/>
          </ac:spMkLst>
        </pc:spChg>
        <pc:spChg chg="del">
          <ac:chgData name="Nguyen Bich Ngoc" userId="66b5d03f9f54eb73" providerId="LiveId" clId="{2618AFBF-520A-4398-97F3-9A69F976F6F9}" dt="2024-11-24T06:07:09.950" v="307" actId="478"/>
          <ac:spMkLst>
            <pc:docMk/>
            <pc:sldMk cId="3455608496" sldId="787"/>
            <ac:spMk id="6" creationId="{32C71C63-67EA-2734-07C3-A3F31ED4DE21}"/>
          </ac:spMkLst>
        </pc:spChg>
        <pc:spChg chg="add mod">
          <ac:chgData name="Nguyen Bich Ngoc" userId="66b5d03f9f54eb73" providerId="LiveId" clId="{2618AFBF-520A-4398-97F3-9A69F976F6F9}" dt="2024-11-24T06:07:06.401" v="306"/>
          <ac:spMkLst>
            <pc:docMk/>
            <pc:sldMk cId="3455608496" sldId="787"/>
            <ac:spMk id="8" creationId="{E2F2CAED-67D3-8357-E019-3D7D7517CFFC}"/>
          </ac:spMkLst>
        </pc:spChg>
        <pc:spChg chg="add mod">
          <ac:chgData name="Nguyen Bich Ngoc" userId="66b5d03f9f54eb73" providerId="LiveId" clId="{2618AFBF-520A-4398-97F3-9A69F976F6F9}" dt="2024-11-24T06:07:06.401" v="306"/>
          <ac:spMkLst>
            <pc:docMk/>
            <pc:sldMk cId="3455608496" sldId="787"/>
            <ac:spMk id="9" creationId="{039550FF-A38F-826B-CD03-D1F1D9ED55AA}"/>
          </ac:spMkLst>
        </pc:spChg>
        <pc:spChg chg="add mod">
          <ac:chgData name="Nguyen Bich Ngoc" userId="66b5d03f9f54eb73" providerId="LiveId" clId="{2618AFBF-520A-4398-97F3-9A69F976F6F9}" dt="2024-11-24T06:07:06.401" v="306"/>
          <ac:spMkLst>
            <pc:docMk/>
            <pc:sldMk cId="3455608496" sldId="787"/>
            <ac:spMk id="10" creationId="{467FF8C0-9A28-374F-FE85-2622F204AD2F}"/>
          </ac:spMkLst>
        </pc:spChg>
        <pc:spChg chg="mod">
          <ac:chgData name="Nguyen Bich Ngoc" userId="66b5d03f9f54eb73" providerId="LiveId" clId="{2618AFBF-520A-4398-97F3-9A69F976F6F9}" dt="2024-11-24T06:07:06.401" v="306"/>
          <ac:spMkLst>
            <pc:docMk/>
            <pc:sldMk cId="3455608496" sldId="787"/>
            <ac:spMk id="12" creationId="{4B792487-6005-8E22-6910-C8CD523EED02}"/>
          </ac:spMkLst>
        </pc:spChg>
        <pc:spChg chg="mod">
          <ac:chgData name="Nguyen Bich Ngoc" userId="66b5d03f9f54eb73" providerId="LiveId" clId="{2618AFBF-520A-4398-97F3-9A69F976F6F9}" dt="2024-11-24T06:07:06.401" v="306"/>
          <ac:spMkLst>
            <pc:docMk/>
            <pc:sldMk cId="3455608496" sldId="787"/>
            <ac:spMk id="13" creationId="{B6B53DF0-A216-B9D4-3274-121DA385F0EC}"/>
          </ac:spMkLst>
        </pc:spChg>
        <pc:spChg chg="mod">
          <ac:chgData name="Nguyen Bich Ngoc" userId="66b5d03f9f54eb73" providerId="LiveId" clId="{2618AFBF-520A-4398-97F3-9A69F976F6F9}" dt="2024-11-24T06:07:06.401" v="306"/>
          <ac:spMkLst>
            <pc:docMk/>
            <pc:sldMk cId="3455608496" sldId="787"/>
            <ac:spMk id="14" creationId="{12C2388C-08A3-7483-F22F-76CF0BB9490E}"/>
          </ac:spMkLst>
        </pc:spChg>
        <pc:spChg chg="mod">
          <ac:chgData name="Nguyen Bich Ngoc" userId="66b5d03f9f54eb73" providerId="LiveId" clId="{2618AFBF-520A-4398-97F3-9A69F976F6F9}" dt="2024-11-24T06:07:06.401" v="306"/>
          <ac:spMkLst>
            <pc:docMk/>
            <pc:sldMk cId="3455608496" sldId="787"/>
            <ac:spMk id="15" creationId="{D7622BDD-099A-0D98-1193-EEBCE3ECEC29}"/>
          </ac:spMkLst>
        </pc:spChg>
        <pc:spChg chg="add mod">
          <ac:chgData name="Nguyen Bich Ngoc" userId="66b5d03f9f54eb73" providerId="LiveId" clId="{2618AFBF-520A-4398-97F3-9A69F976F6F9}" dt="2024-11-24T06:07:16.627" v="316" actId="1035"/>
          <ac:spMkLst>
            <pc:docMk/>
            <pc:sldMk cId="3455608496" sldId="787"/>
            <ac:spMk id="16" creationId="{A9A013FB-0844-776B-45A9-9AC6445CEA8A}"/>
          </ac:spMkLst>
        </pc:spChg>
        <pc:spChg chg="add mod">
          <ac:chgData name="Nguyen Bich Ngoc" userId="66b5d03f9f54eb73" providerId="LiveId" clId="{2618AFBF-520A-4398-97F3-9A69F976F6F9}" dt="2024-11-24T06:07:06.401" v="306"/>
          <ac:spMkLst>
            <pc:docMk/>
            <pc:sldMk cId="3455608496" sldId="787"/>
            <ac:spMk id="17" creationId="{82292CEB-ECF9-0E39-E4D2-065B92074D0F}"/>
          </ac:spMkLst>
        </pc:spChg>
        <pc:spChg chg="add mod">
          <ac:chgData name="Nguyen Bich Ngoc" userId="66b5d03f9f54eb73" providerId="LiveId" clId="{2618AFBF-520A-4398-97F3-9A69F976F6F9}" dt="2024-11-24T06:07:06.401" v="306"/>
          <ac:spMkLst>
            <pc:docMk/>
            <pc:sldMk cId="3455608496" sldId="787"/>
            <ac:spMk id="18" creationId="{DAC7DAD7-3942-64C7-6BA6-BC699D3D27E8}"/>
          </ac:spMkLst>
        </pc:spChg>
        <pc:grpChg chg="add mod">
          <ac:chgData name="Nguyen Bich Ngoc" userId="66b5d03f9f54eb73" providerId="LiveId" clId="{2618AFBF-520A-4398-97F3-9A69F976F6F9}" dt="2024-11-24T06:07:06.401" v="306"/>
          <ac:grpSpMkLst>
            <pc:docMk/>
            <pc:sldMk cId="3455608496" sldId="787"/>
            <ac:grpSpMk id="11" creationId="{8D7F284D-D8B9-9BF4-2990-9EA3746823A9}"/>
          </ac:grpSpMkLst>
        </pc:grpChg>
        <pc:picChg chg="add mod">
          <ac:chgData name="Nguyen Bich Ngoc" userId="66b5d03f9f54eb73" providerId="LiveId" clId="{2618AFBF-520A-4398-97F3-9A69F976F6F9}" dt="2024-11-24T06:07:06.401" v="306"/>
          <ac:picMkLst>
            <pc:docMk/>
            <pc:sldMk cId="3455608496" sldId="787"/>
            <ac:picMk id="7" creationId="{FB2728C7-274F-232C-FBC2-DE0F2CE741CA}"/>
          </ac:picMkLst>
        </pc:picChg>
      </pc:sldChg>
      <pc:sldChg chg="addSp delSp modSp new mod">
        <pc:chgData name="Nguyen Bich Ngoc" userId="66b5d03f9f54eb73" providerId="LiveId" clId="{2618AFBF-520A-4398-97F3-9A69F976F6F9}" dt="2024-11-29T08:05:50.225" v="621" actId="1037"/>
        <pc:sldMkLst>
          <pc:docMk/>
          <pc:sldMk cId="4225307569" sldId="788"/>
        </pc:sldMkLst>
        <pc:spChg chg="mod">
          <ac:chgData name="Nguyen Bich Ngoc" userId="66b5d03f9f54eb73" providerId="LiveId" clId="{2618AFBF-520A-4398-97F3-9A69F976F6F9}" dt="2024-11-29T07:32:42.028" v="587" actId="20577"/>
          <ac:spMkLst>
            <pc:docMk/>
            <pc:sldMk cId="4225307569" sldId="788"/>
            <ac:spMk id="2" creationId="{460977FC-7DAB-8FBA-AB76-12058FBEC511}"/>
          </ac:spMkLst>
        </pc:spChg>
        <pc:spChg chg="del">
          <ac:chgData name="Nguyen Bich Ngoc" userId="66b5d03f9f54eb73" providerId="LiveId" clId="{2618AFBF-520A-4398-97F3-9A69F976F6F9}" dt="2024-11-29T08:04:07.767" v="591" actId="478"/>
          <ac:spMkLst>
            <pc:docMk/>
            <pc:sldMk cId="4225307569" sldId="788"/>
            <ac:spMk id="6" creationId="{9AD502F5-0E8C-7D6C-CDE6-894D14A1A027}"/>
          </ac:spMkLst>
        </pc:spChg>
        <pc:spChg chg="add">
          <ac:chgData name="Nguyen Bich Ngoc" userId="66b5d03f9f54eb73" providerId="LiveId" clId="{2618AFBF-520A-4398-97F3-9A69F976F6F9}" dt="2024-11-29T08:05:08.929" v="595"/>
          <ac:spMkLst>
            <pc:docMk/>
            <pc:sldMk cId="4225307569" sldId="788"/>
            <ac:spMk id="9" creationId="{9DF31006-70AE-548E-3113-A2D29134ED1B}"/>
          </ac:spMkLst>
        </pc:spChg>
        <pc:picChg chg="add del mod">
          <ac:chgData name="Nguyen Bich Ngoc" userId="66b5d03f9f54eb73" providerId="LiveId" clId="{2618AFBF-520A-4398-97F3-9A69F976F6F9}" dt="2024-11-29T08:04:03.953" v="590" actId="478"/>
          <ac:picMkLst>
            <pc:docMk/>
            <pc:sldMk cId="4225307569" sldId="788"/>
            <ac:picMk id="7" creationId="{3BA49F77-EC4B-21C2-E4AD-3AF1E204A427}"/>
          </ac:picMkLst>
        </pc:picChg>
        <pc:picChg chg="add mod">
          <ac:chgData name="Nguyen Bich Ngoc" userId="66b5d03f9f54eb73" providerId="LiveId" clId="{2618AFBF-520A-4398-97F3-9A69F976F6F9}" dt="2024-11-29T08:05:50.225" v="621" actId="1037"/>
          <ac:picMkLst>
            <pc:docMk/>
            <pc:sldMk cId="4225307569" sldId="788"/>
            <ac:picMk id="8" creationId="{55E78967-C87F-9D3E-9BE2-813988445C12}"/>
          </ac:picMkLst>
        </pc:picChg>
        <pc:picChg chg="add mod ord">
          <ac:chgData name="Nguyen Bich Ngoc" userId="66b5d03f9f54eb73" providerId="LiveId" clId="{2618AFBF-520A-4398-97F3-9A69F976F6F9}" dt="2024-11-29T08:05:45.842" v="615" actId="1038"/>
          <ac:picMkLst>
            <pc:docMk/>
            <pc:sldMk cId="4225307569" sldId="788"/>
            <ac:picMk id="10" creationId="{D04D5163-9670-A6CB-CB8C-CCEBAC0F2EBA}"/>
          </ac:picMkLst>
        </pc:picChg>
      </pc:sldChg>
      <pc:sldChg chg="del">
        <pc:chgData name="Nguyen Bich Ngoc" userId="66b5d03f9f54eb73" providerId="LiveId" clId="{2618AFBF-520A-4398-97F3-9A69F976F6F9}" dt="2024-11-29T07:22:43.792" v="469" actId="47"/>
        <pc:sldMkLst>
          <pc:docMk/>
          <pc:sldMk cId="1028676148" sldId="790"/>
        </pc:sldMkLst>
      </pc:sldChg>
      <pc:sldChg chg="addSp delSp modSp add mod">
        <pc:chgData name="Nguyen Bich Ngoc" userId="66b5d03f9f54eb73" providerId="LiveId" clId="{2618AFBF-520A-4398-97F3-9A69F976F6F9}" dt="2024-11-29T07:25:11.454" v="477" actId="478"/>
        <pc:sldMkLst>
          <pc:docMk/>
          <pc:sldMk cId="3711717491" sldId="791"/>
        </pc:sldMkLst>
        <pc:spChg chg="add mod">
          <ac:chgData name="Nguyen Bich Ngoc" userId="66b5d03f9f54eb73" providerId="LiveId" clId="{2618AFBF-520A-4398-97F3-9A69F976F6F9}" dt="2024-11-29T07:22:23.270" v="466"/>
          <ac:spMkLst>
            <pc:docMk/>
            <pc:sldMk cId="3711717491" sldId="791"/>
            <ac:spMk id="6" creationId="{33477F0B-E689-7642-7986-E1C09A2C068B}"/>
          </ac:spMkLst>
        </pc:spChg>
        <pc:spChg chg="add del mod">
          <ac:chgData name="Nguyen Bich Ngoc" userId="66b5d03f9f54eb73" providerId="LiveId" clId="{2618AFBF-520A-4398-97F3-9A69F976F6F9}" dt="2024-11-29T07:24:35.715" v="471" actId="478"/>
          <ac:spMkLst>
            <pc:docMk/>
            <pc:sldMk cId="3711717491" sldId="791"/>
            <ac:spMk id="7" creationId="{AE8FE0A0-D053-BD5D-FA5E-0AB02BC0C683}"/>
          </ac:spMkLst>
        </pc:spChg>
        <pc:spChg chg="add mod">
          <ac:chgData name="Nguyen Bich Ngoc" userId="66b5d03f9f54eb73" providerId="LiveId" clId="{2618AFBF-520A-4398-97F3-9A69F976F6F9}" dt="2024-11-29T07:24:50.746" v="474" actId="1076"/>
          <ac:spMkLst>
            <pc:docMk/>
            <pc:sldMk cId="3711717491" sldId="791"/>
            <ac:spMk id="8" creationId="{F8DA2BE6-07D2-F7A7-CE7F-35585EDDDA60}"/>
          </ac:spMkLst>
        </pc:spChg>
        <pc:spChg chg="add del mod">
          <ac:chgData name="Nguyen Bich Ngoc" userId="66b5d03f9f54eb73" providerId="LiveId" clId="{2618AFBF-520A-4398-97F3-9A69F976F6F9}" dt="2024-11-29T07:25:11.454" v="477" actId="478"/>
          <ac:spMkLst>
            <pc:docMk/>
            <pc:sldMk cId="3711717491" sldId="791"/>
            <ac:spMk id="9" creationId="{E991A131-3069-D72D-23D5-1511BB229895}"/>
          </ac:spMkLst>
        </pc:spChg>
      </pc:sldChg>
      <pc:sldChg chg="add">
        <pc:chgData name="Nguyen Bich Ngoc" userId="66b5d03f9f54eb73" providerId="LiveId" clId="{2618AFBF-520A-4398-97F3-9A69F976F6F9}" dt="2024-11-29T07:25:02.562" v="476" actId="2890"/>
        <pc:sldMkLst>
          <pc:docMk/>
          <pc:sldMk cId="33322500" sldId="792"/>
        </pc:sldMkLst>
      </pc:sldChg>
      <pc:sldChg chg="add">
        <pc:chgData name="Nguyen Bich Ngoc" userId="66b5d03f9f54eb73" providerId="LiveId" clId="{2618AFBF-520A-4398-97F3-9A69F976F6F9}" dt="2024-11-29T07:26:03.501" v="479"/>
        <pc:sldMkLst>
          <pc:docMk/>
          <pc:sldMk cId="2232589473" sldId="793"/>
        </pc:sldMkLst>
      </pc:sldChg>
      <pc:sldChg chg="modSp add mod">
        <pc:chgData name="Nguyen Bich Ngoc" userId="66b5d03f9f54eb73" providerId="LiveId" clId="{2618AFBF-520A-4398-97F3-9A69F976F6F9}" dt="2024-11-29T07:26:45.112" v="546" actId="20577"/>
        <pc:sldMkLst>
          <pc:docMk/>
          <pc:sldMk cId="579861260" sldId="794"/>
        </pc:sldMkLst>
        <pc:spChg chg="mod">
          <ac:chgData name="Nguyen Bich Ngoc" userId="66b5d03f9f54eb73" providerId="LiveId" clId="{2618AFBF-520A-4398-97F3-9A69F976F6F9}" dt="2024-11-29T07:26:45.112" v="546" actId="20577"/>
          <ac:spMkLst>
            <pc:docMk/>
            <pc:sldMk cId="579861260" sldId="794"/>
            <ac:spMk id="12" creationId="{D4E46A86-9CCE-9614-5674-4D1F2C2F2601}"/>
          </ac:spMkLst>
        </pc:spChg>
      </pc:sldChg>
      <pc:sldChg chg="add del">
        <pc:chgData name="Nguyen Bich Ngoc" userId="66b5d03f9f54eb73" providerId="LiveId" clId="{2618AFBF-520A-4398-97F3-9A69F976F6F9}" dt="2024-11-29T08:05:59.859" v="622" actId="47"/>
        <pc:sldMkLst>
          <pc:docMk/>
          <pc:sldMk cId="350510518" sldId="795"/>
        </pc:sldMkLst>
      </pc:sldChg>
      <pc:sldChg chg="addSp delSp modSp add mod">
        <pc:chgData name="Nguyen Bich Ngoc" userId="66b5d03f9f54eb73" providerId="LiveId" clId="{2618AFBF-520A-4398-97F3-9A69F976F6F9}" dt="2024-11-29T07:31:41.649" v="557" actId="207"/>
        <pc:sldMkLst>
          <pc:docMk/>
          <pc:sldMk cId="1353280375" sldId="796"/>
        </pc:sldMkLst>
        <pc:spChg chg="del">
          <ac:chgData name="Nguyen Bich Ngoc" userId="66b5d03f9f54eb73" providerId="LiveId" clId="{2618AFBF-520A-4398-97F3-9A69F976F6F9}" dt="2024-11-29T07:30:39.852" v="549" actId="478"/>
          <ac:spMkLst>
            <pc:docMk/>
            <pc:sldMk cId="1353280375" sldId="796"/>
            <ac:spMk id="10" creationId="{1E9B9097-FF97-2445-6C6B-9B5956658103}"/>
          </ac:spMkLst>
        </pc:spChg>
        <pc:spChg chg="del">
          <ac:chgData name="Nguyen Bich Ngoc" userId="66b5d03f9f54eb73" providerId="LiveId" clId="{2618AFBF-520A-4398-97F3-9A69F976F6F9}" dt="2024-11-29T07:30:45.500" v="551" actId="478"/>
          <ac:spMkLst>
            <pc:docMk/>
            <pc:sldMk cId="1353280375" sldId="796"/>
            <ac:spMk id="13" creationId="{6C8F5590-5DED-FACF-996E-C70F0644CD79}"/>
          </ac:spMkLst>
        </pc:spChg>
        <pc:grpChg chg="del">
          <ac:chgData name="Nguyen Bich Ngoc" userId="66b5d03f9f54eb73" providerId="LiveId" clId="{2618AFBF-520A-4398-97F3-9A69F976F6F9}" dt="2024-11-29T07:30:45.500" v="551" actId="478"/>
          <ac:grpSpMkLst>
            <pc:docMk/>
            <pc:sldMk cId="1353280375" sldId="796"/>
            <ac:grpSpMk id="9" creationId="{893D72DB-7CED-D151-D25C-50D3310E169B}"/>
          </ac:grpSpMkLst>
        </pc:grpChg>
        <pc:graphicFrameChg chg="add mod modGraphic">
          <ac:chgData name="Nguyen Bich Ngoc" userId="66b5d03f9f54eb73" providerId="LiveId" clId="{2618AFBF-520A-4398-97F3-9A69F976F6F9}" dt="2024-11-29T07:31:41.649" v="557" actId="207"/>
          <ac:graphicFrameMkLst>
            <pc:docMk/>
            <pc:sldMk cId="1353280375" sldId="796"/>
            <ac:graphicFrameMk id="5" creationId="{60602F30-4D3C-3CD3-B701-F95E189B8195}"/>
          </ac:graphicFrameMkLst>
        </pc:graphicFrameChg>
        <pc:picChg chg="del">
          <ac:chgData name="Nguyen Bich Ngoc" userId="66b5d03f9f54eb73" providerId="LiveId" clId="{2618AFBF-520A-4398-97F3-9A69F976F6F9}" dt="2024-11-29T07:30:45.500" v="551" actId="478"/>
          <ac:picMkLst>
            <pc:docMk/>
            <pc:sldMk cId="1353280375" sldId="796"/>
            <ac:picMk id="14" creationId="{27085D5E-FBEB-37F9-645A-B840B14AD463}"/>
          </ac:picMkLst>
        </pc:picChg>
      </pc:sldChg>
      <pc:sldChg chg="addSp delSp modSp new mod">
        <pc:chgData name="Nguyen Bich Ngoc" userId="66b5d03f9f54eb73" providerId="LiveId" clId="{2618AFBF-520A-4398-97F3-9A69F976F6F9}" dt="2024-11-29T08:10:14.405" v="797" actId="20577"/>
        <pc:sldMkLst>
          <pc:docMk/>
          <pc:sldMk cId="1466124291" sldId="797"/>
        </pc:sldMkLst>
        <pc:spChg chg="mod">
          <ac:chgData name="Nguyen Bich Ngoc" userId="66b5d03f9f54eb73" providerId="LiveId" clId="{2618AFBF-520A-4398-97F3-9A69F976F6F9}" dt="2024-11-29T08:06:43.107" v="655" actId="20577"/>
          <ac:spMkLst>
            <pc:docMk/>
            <pc:sldMk cId="1466124291" sldId="797"/>
            <ac:spMk id="2" creationId="{96EFED04-7C8F-B4F7-542F-CAC3A151161D}"/>
          </ac:spMkLst>
        </pc:spChg>
        <pc:spChg chg="del">
          <ac:chgData name="Nguyen Bich Ngoc" userId="66b5d03f9f54eb73" providerId="LiveId" clId="{2618AFBF-520A-4398-97F3-9A69F976F6F9}" dt="2024-11-29T08:07:38.239" v="673" actId="478"/>
          <ac:spMkLst>
            <pc:docMk/>
            <pc:sldMk cId="1466124291" sldId="797"/>
            <ac:spMk id="6" creationId="{CB8ECD9E-6DF4-1AEA-4A5D-CA625C4842D9}"/>
          </ac:spMkLst>
        </pc:spChg>
        <pc:spChg chg="add mod">
          <ac:chgData name="Nguyen Bich Ngoc" userId="66b5d03f9f54eb73" providerId="LiveId" clId="{2618AFBF-520A-4398-97F3-9A69F976F6F9}" dt="2024-11-29T08:07:35.344" v="672" actId="1076"/>
          <ac:spMkLst>
            <pc:docMk/>
            <pc:sldMk cId="1466124291" sldId="797"/>
            <ac:spMk id="7" creationId="{3D5646C9-32E2-8633-ADCB-B531126FDEE6}"/>
          </ac:spMkLst>
        </pc:spChg>
        <pc:spChg chg="mod">
          <ac:chgData name="Nguyen Bich Ngoc" userId="66b5d03f9f54eb73" providerId="LiveId" clId="{2618AFBF-520A-4398-97F3-9A69F976F6F9}" dt="2024-11-29T08:08:29.375" v="713" actId="1076"/>
          <ac:spMkLst>
            <pc:docMk/>
            <pc:sldMk cId="1466124291" sldId="797"/>
            <ac:spMk id="9" creationId="{C2F8CAEA-0535-CEC4-6F41-3B88FB454E40}"/>
          </ac:spMkLst>
        </pc:spChg>
        <pc:spChg chg="mod">
          <ac:chgData name="Nguyen Bich Ngoc" userId="66b5d03f9f54eb73" providerId="LiveId" clId="{2618AFBF-520A-4398-97F3-9A69F976F6F9}" dt="2024-11-29T08:07:46.859" v="674"/>
          <ac:spMkLst>
            <pc:docMk/>
            <pc:sldMk cId="1466124291" sldId="797"/>
            <ac:spMk id="10" creationId="{AC5297E4-E43A-7F97-6846-D49472957A15}"/>
          </ac:spMkLst>
        </pc:spChg>
        <pc:spChg chg="mod">
          <ac:chgData name="Nguyen Bich Ngoc" userId="66b5d03f9f54eb73" providerId="LiveId" clId="{2618AFBF-520A-4398-97F3-9A69F976F6F9}" dt="2024-11-29T08:09:36.378" v="744" actId="20577"/>
          <ac:spMkLst>
            <pc:docMk/>
            <pc:sldMk cId="1466124291" sldId="797"/>
            <ac:spMk id="11" creationId="{04F94A06-1686-2E7C-309D-CEB268AE6F2F}"/>
          </ac:spMkLst>
        </pc:spChg>
        <pc:spChg chg="mod">
          <ac:chgData name="Nguyen Bich Ngoc" userId="66b5d03f9f54eb73" providerId="LiveId" clId="{2618AFBF-520A-4398-97F3-9A69F976F6F9}" dt="2024-11-29T08:09:48.059" v="755" actId="20577"/>
          <ac:spMkLst>
            <pc:docMk/>
            <pc:sldMk cId="1466124291" sldId="797"/>
            <ac:spMk id="12" creationId="{B9EAEB9F-2085-015A-FB95-641FE2240AF3}"/>
          </ac:spMkLst>
        </pc:spChg>
        <pc:spChg chg="mod">
          <ac:chgData name="Nguyen Bich Ngoc" userId="66b5d03f9f54eb73" providerId="LiveId" clId="{2618AFBF-520A-4398-97F3-9A69F976F6F9}" dt="2024-11-29T08:09:39.895" v="752" actId="20577"/>
          <ac:spMkLst>
            <pc:docMk/>
            <pc:sldMk cId="1466124291" sldId="797"/>
            <ac:spMk id="13" creationId="{6A7E61CA-6A2A-C669-2C36-C2B9AFAE2C4E}"/>
          </ac:spMkLst>
        </pc:spChg>
        <pc:spChg chg="mod">
          <ac:chgData name="Nguyen Bich Ngoc" userId="66b5d03f9f54eb73" providerId="LiveId" clId="{2618AFBF-520A-4398-97F3-9A69F976F6F9}" dt="2024-11-29T08:09:53.031" v="763" actId="20577"/>
          <ac:spMkLst>
            <pc:docMk/>
            <pc:sldMk cId="1466124291" sldId="797"/>
            <ac:spMk id="14" creationId="{8BDA16DF-3301-4281-51AD-6D211B12ADAB}"/>
          </ac:spMkLst>
        </pc:spChg>
        <pc:spChg chg="mod">
          <ac:chgData name="Nguyen Bich Ngoc" userId="66b5d03f9f54eb73" providerId="LiveId" clId="{2618AFBF-520A-4398-97F3-9A69F976F6F9}" dt="2024-11-29T08:08:41.013" v="717" actId="20577"/>
          <ac:spMkLst>
            <pc:docMk/>
            <pc:sldMk cId="1466124291" sldId="797"/>
            <ac:spMk id="16" creationId="{B33DC71F-24F6-7B8B-BF14-533DF22491DF}"/>
          </ac:spMkLst>
        </pc:spChg>
        <pc:spChg chg="mod">
          <ac:chgData name="Nguyen Bich Ngoc" userId="66b5d03f9f54eb73" providerId="LiveId" clId="{2618AFBF-520A-4398-97F3-9A69F976F6F9}" dt="2024-11-29T08:08:34.162" v="714"/>
          <ac:spMkLst>
            <pc:docMk/>
            <pc:sldMk cId="1466124291" sldId="797"/>
            <ac:spMk id="17" creationId="{2C9ECE6F-5131-4509-DB61-C80AA8401C34}"/>
          </ac:spMkLst>
        </pc:spChg>
        <pc:spChg chg="mod">
          <ac:chgData name="Nguyen Bich Ngoc" userId="66b5d03f9f54eb73" providerId="LiveId" clId="{2618AFBF-520A-4398-97F3-9A69F976F6F9}" dt="2024-11-29T08:09:57.049" v="764" actId="20577"/>
          <ac:spMkLst>
            <pc:docMk/>
            <pc:sldMk cId="1466124291" sldId="797"/>
            <ac:spMk id="18" creationId="{CF2C9D14-7756-8428-0271-6DC01FB6B425}"/>
          </ac:spMkLst>
        </pc:spChg>
        <pc:spChg chg="mod">
          <ac:chgData name="Nguyen Bich Ngoc" userId="66b5d03f9f54eb73" providerId="LiveId" clId="{2618AFBF-520A-4398-97F3-9A69F976F6F9}" dt="2024-11-29T08:10:14.405" v="797" actId="20577"/>
          <ac:spMkLst>
            <pc:docMk/>
            <pc:sldMk cId="1466124291" sldId="797"/>
            <ac:spMk id="19" creationId="{B7E48A64-46ED-6283-4A94-06508EB49E0C}"/>
          </ac:spMkLst>
        </pc:spChg>
        <pc:spChg chg="mod">
          <ac:chgData name="Nguyen Bich Ngoc" userId="66b5d03f9f54eb73" providerId="LiveId" clId="{2618AFBF-520A-4398-97F3-9A69F976F6F9}" dt="2024-11-29T08:10:08.029" v="789" actId="20577"/>
          <ac:spMkLst>
            <pc:docMk/>
            <pc:sldMk cId="1466124291" sldId="797"/>
            <ac:spMk id="20" creationId="{597202BE-D32D-5A12-DFD6-B32528437A9F}"/>
          </ac:spMkLst>
        </pc:spChg>
        <pc:spChg chg="mod">
          <ac:chgData name="Nguyen Bich Ngoc" userId="66b5d03f9f54eb73" providerId="LiveId" clId="{2618AFBF-520A-4398-97F3-9A69F976F6F9}" dt="2024-11-29T08:10:11.778" v="795" actId="20577"/>
          <ac:spMkLst>
            <pc:docMk/>
            <pc:sldMk cId="1466124291" sldId="797"/>
            <ac:spMk id="21" creationId="{75D9B7CC-B68D-F39B-D8DF-0DF462FB47BD}"/>
          </ac:spMkLst>
        </pc:spChg>
        <pc:spChg chg="mod">
          <ac:chgData name="Nguyen Bich Ngoc" userId="66b5d03f9f54eb73" providerId="LiveId" clId="{2618AFBF-520A-4398-97F3-9A69F976F6F9}" dt="2024-11-29T08:09:13.747" v="740" actId="571"/>
          <ac:spMkLst>
            <pc:docMk/>
            <pc:sldMk cId="1466124291" sldId="797"/>
            <ac:spMk id="23" creationId="{1E4C6EDC-432F-B08D-97B3-BFFEB61CFA36}"/>
          </ac:spMkLst>
        </pc:spChg>
        <pc:spChg chg="mod">
          <ac:chgData name="Nguyen Bich Ngoc" userId="66b5d03f9f54eb73" providerId="LiveId" clId="{2618AFBF-520A-4398-97F3-9A69F976F6F9}" dt="2024-11-29T08:09:13.747" v="740" actId="571"/>
          <ac:spMkLst>
            <pc:docMk/>
            <pc:sldMk cId="1466124291" sldId="797"/>
            <ac:spMk id="24" creationId="{1BCD0AE6-644D-0FEE-C9E1-7102430585A5}"/>
          </ac:spMkLst>
        </pc:spChg>
        <pc:spChg chg="mod">
          <ac:chgData name="Nguyen Bich Ngoc" userId="66b5d03f9f54eb73" providerId="LiveId" clId="{2618AFBF-520A-4398-97F3-9A69F976F6F9}" dt="2024-11-29T08:09:13.747" v="740" actId="571"/>
          <ac:spMkLst>
            <pc:docMk/>
            <pc:sldMk cId="1466124291" sldId="797"/>
            <ac:spMk id="25" creationId="{05463E73-1C33-7368-559B-7C85ED480CF6}"/>
          </ac:spMkLst>
        </pc:spChg>
        <pc:spChg chg="mod">
          <ac:chgData name="Nguyen Bich Ngoc" userId="66b5d03f9f54eb73" providerId="LiveId" clId="{2618AFBF-520A-4398-97F3-9A69F976F6F9}" dt="2024-11-29T08:09:13.747" v="740" actId="571"/>
          <ac:spMkLst>
            <pc:docMk/>
            <pc:sldMk cId="1466124291" sldId="797"/>
            <ac:spMk id="26" creationId="{4A4B972D-C524-08A3-EADC-6516BA4AF160}"/>
          </ac:spMkLst>
        </pc:spChg>
        <pc:spChg chg="mod">
          <ac:chgData name="Nguyen Bich Ngoc" userId="66b5d03f9f54eb73" providerId="LiveId" clId="{2618AFBF-520A-4398-97F3-9A69F976F6F9}" dt="2024-11-29T08:09:13.747" v="740" actId="571"/>
          <ac:spMkLst>
            <pc:docMk/>
            <pc:sldMk cId="1466124291" sldId="797"/>
            <ac:spMk id="27" creationId="{177172BC-82CC-64A2-90DD-1BDD18E386CF}"/>
          </ac:spMkLst>
        </pc:spChg>
        <pc:spChg chg="mod">
          <ac:chgData name="Nguyen Bich Ngoc" userId="66b5d03f9f54eb73" providerId="LiveId" clId="{2618AFBF-520A-4398-97F3-9A69F976F6F9}" dt="2024-11-29T08:09:13.747" v="740" actId="571"/>
          <ac:spMkLst>
            <pc:docMk/>
            <pc:sldMk cId="1466124291" sldId="797"/>
            <ac:spMk id="28" creationId="{4D89FD05-8B0B-370F-1CA0-E8D712DF54A7}"/>
          </ac:spMkLst>
        </pc:spChg>
        <pc:spChg chg="mod">
          <ac:chgData name="Nguyen Bich Ngoc" userId="66b5d03f9f54eb73" providerId="LiveId" clId="{2618AFBF-520A-4398-97F3-9A69F976F6F9}" dt="2024-11-29T08:09:13.747" v="740" actId="571"/>
          <ac:spMkLst>
            <pc:docMk/>
            <pc:sldMk cId="1466124291" sldId="797"/>
            <ac:spMk id="30" creationId="{433C8E1C-6B97-3D71-1485-4D0360D43F3B}"/>
          </ac:spMkLst>
        </pc:spChg>
        <pc:spChg chg="mod">
          <ac:chgData name="Nguyen Bich Ngoc" userId="66b5d03f9f54eb73" providerId="LiveId" clId="{2618AFBF-520A-4398-97F3-9A69F976F6F9}" dt="2024-11-29T08:09:13.747" v="740" actId="571"/>
          <ac:spMkLst>
            <pc:docMk/>
            <pc:sldMk cId="1466124291" sldId="797"/>
            <ac:spMk id="31" creationId="{DC1C85DE-C170-47FA-A59B-6D444B5D5D88}"/>
          </ac:spMkLst>
        </pc:spChg>
        <pc:spChg chg="mod">
          <ac:chgData name="Nguyen Bich Ngoc" userId="66b5d03f9f54eb73" providerId="LiveId" clId="{2618AFBF-520A-4398-97F3-9A69F976F6F9}" dt="2024-11-29T08:09:13.747" v="740" actId="571"/>
          <ac:spMkLst>
            <pc:docMk/>
            <pc:sldMk cId="1466124291" sldId="797"/>
            <ac:spMk id="32" creationId="{E3BEA151-9106-3500-C863-13AD5F5432F3}"/>
          </ac:spMkLst>
        </pc:spChg>
        <pc:spChg chg="mod">
          <ac:chgData name="Nguyen Bich Ngoc" userId="66b5d03f9f54eb73" providerId="LiveId" clId="{2618AFBF-520A-4398-97F3-9A69F976F6F9}" dt="2024-11-29T08:09:13.747" v="740" actId="571"/>
          <ac:spMkLst>
            <pc:docMk/>
            <pc:sldMk cId="1466124291" sldId="797"/>
            <ac:spMk id="33" creationId="{D23B06D0-BCD1-5F40-312E-36DC844812ED}"/>
          </ac:spMkLst>
        </pc:spChg>
        <pc:spChg chg="mod">
          <ac:chgData name="Nguyen Bich Ngoc" userId="66b5d03f9f54eb73" providerId="LiveId" clId="{2618AFBF-520A-4398-97F3-9A69F976F6F9}" dt="2024-11-29T08:09:13.747" v="740" actId="571"/>
          <ac:spMkLst>
            <pc:docMk/>
            <pc:sldMk cId="1466124291" sldId="797"/>
            <ac:spMk id="34" creationId="{1F902E3C-FC39-199E-F187-81F6B3CD8716}"/>
          </ac:spMkLst>
        </pc:spChg>
        <pc:spChg chg="mod">
          <ac:chgData name="Nguyen Bich Ngoc" userId="66b5d03f9f54eb73" providerId="LiveId" clId="{2618AFBF-520A-4398-97F3-9A69F976F6F9}" dt="2024-11-29T08:09:13.747" v="740" actId="571"/>
          <ac:spMkLst>
            <pc:docMk/>
            <pc:sldMk cId="1466124291" sldId="797"/>
            <ac:spMk id="35" creationId="{F2FCDA67-C75A-D7B0-DE7D-0DFA3D4A5291}"/>
          </ac:spMkLst>
        </pc:spChg>
        <pc:grpChg chg="add mod">
          <ac:chgData name="Nguyen Bich Ngoc" userId="66b5d03f9f54eb73" providerId="LiveId" clId="{2618AFBF-520A-4398-97F3-9A69F976F6F9}" dt="2024-11-29T08:09:26.726" v="743" actId="554"/>
          <ac:grpSpMkLst>
            <pc:docMk/>
            <pc:sldMk cId="1466124291" sldId="797"/>
            <ac:grpSpMk id="8" creationId="{91DC360D-D173-424F-9F1B-A64EE0F31122}"/>
          </ac:grpSpMkLst>
        </pc:grpChg>
        <pc:grpChg chg="add mod">
          <ac:chgData name="Nguyen Bich Ngoc" userId="66b5d03f9f54eb73" providerId="LiveId" clId="{2618AFBF-520A-4398-97F3-9A69F976F6F9}" dt="2024-11-29T08:09:26.726" v="743" actId="554"/>
          <ac:grpSpMkLst>
            <pc:docMk/>
            <pc:sldMk cId="1466124291" sldId="797"/>
            <ac:grpSpMk id="15" creationId="{33EA22F1-18DC-BAE6-13F7-0D00FAB9071E}"/>
          </ac:grpSpMkLst>
        </pc:grpChg>
        <pc:grpChg chg="add mod">
          <ac:chgData name="Nguyen Bich Ngoc" userId="66b5d03f9f54eb73" providerId="LiveId" clId="{2618AFBF-520A-4398-97F3-9A69F976F6F9}" dt="2024-11-29T08:09:13.747" v="740" actId="571"/>
          <ac:grpSpMkLst>
            <pc:docMk/>
            <pc:sldMk cId="1466124291" sldId="797"/>
            <ac:grpSpMk id="22" creationId="{2B13EDD4-8910-95BF-A509-E7EFFAE41239}"/>
          </ac:grpSpMkLst>
        </pc:grpChg>
        <pc:grpChg chg="add mod">
          <ac:chgData name="Nguyen Bich Ngoc" userId="66b5d03f9f54eb73" providerId="LiveId" clId="{2618AFBF-520A-4398-97F3-9A69F976F6F9}" dt="2024-11-29T08:09:13.747" v="740" actId="571"/>
          <ac:grpSpMkLst>
            <pc:docMk/>
            <pc:sldMk cId="1466124291" sldId="797"/>
            <ac:grpSpMk id="29" creationId="{52FD835C-53A1-7A46-3DF2-0A1E821AC0FC}"/>
          </ac:grpSpMkLst>
        </pc:grpChg>
      </pc:sldChg>
      <pc:sldChg chg="add">
        <pc:chgData name="Nguyen Bich Ngoc" userId="66b5d03f9f54eb73" providerId="LiveId" clId="{2618AFBF-520A-4398-97F3-9A69F976F6F9}" dt="2024-11-29T08:12:43.994" v="798" actId="2890"/>
        <pc:sldMkLst>
          <pc:docMk/>
          <pc:sldMk cId="2126044108" sldId="798"/>
        </pc:sldMkLst>
      </pc:sldChg>
    </pc:docChg>
  </pc:docChgLst>
</pc:chgInfo>
</file>

<file path=ppt/diagrams/_rels/data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98D35D-62ED-4A1E-80AC-98C8A7798814}" type="doc">
      <dgm:prSet loTypeId="urn:microsoft.com/office/officeart/2005/8/layout/vList2" loCatId="list" qsTypeId="urn:microsoft.com/office/officeart/2005/8/quickstyle/simple1" qsCatId="simple" csTypeId="urn:microsoft.com/office/officeart/2005/8/colors/colorful4" csCatId="colorful"/>
      <dgm:spPr/>
      <dgm:t>
        <a:bodyPr/>
        <a:lstStyle/>
        <a:p>
          <a:endParaRPr lang="en-001"/>
        </a:p>
      </dgm:t>
    </dgm:pt>
    <dgm:pt modelId="{2ACC742B-E44E-4363-B15A-533FBCC0D592}">
      <dgm:prSet/>
      <dgm:spPr/>
      <dgm:t>
        <a:bodyPr/>
        <a:lstStyle/>
        <a:p>
          <a:r>
            <a:rPr lang="en-US"/>
            <a:t>Giới thiệu chung</a:t>
          </a:r>
          <a:endParaRPr lang="en-001"/>
        </a:p>
      </dgm:t>
    </dgm:pt>
    <dgm:pt modelId="{6051556F-324B-496C-BF6C-5DA9D5E39F13}" type="parTrans" cxnId="{9CDDB7F6-4903-40A4-A8EC-463EDADC9045}">
      <dgm:prSet/>
      <dgm:spPr/>
      <dgm:t>
        <a:bodyPr/>
        <a:lstStyle/>
        <a:p>
          <a:endParaRPr lang="en-001"/>
        </a:p>
      </dgm:t>
    </dgm:pt>
    <dgm:pt modelId="{554A251A-D0F2-4186-A1B0-B359AEF65BFB}" type="sibTrans" cxnId="{9CDDB7F6-4903-40A4-A8EC-463EDADC9045}">
      <dgm:prSet/>
      <dgm:spPr/>
      <dgm:t>
        <a:bodyPr/>
        <a:lstStyle/>
        <a:p>
          <a:endParaRPr lang="en-001"/>
        </a:p>
      </dgm:t>
    </dgm:pt>
    <dgm:pt modelId="{7DC4711B-723C-4193-BC2E-9661B52F55FE}">
      <dgm:prSet/>
      <dgm:spPr/>
      <dgm:t>
        <a:bodyPr/>
        <a:lstStyle/>
        <a:p>
          <a:r>
            <a:rPr lang="en-US"/>
            <a:t>Thiết kế nghiên cứu (Định lượng)</a:t>
          </a:r>
          <a:endParaRPr lang="en-001"/>
        </a:p>
      </dgm:t>
    </dgm:pt>
    <dgm:pt modelId="{B377477E-E659-44EF-94C1-E5E40B58267F}" type="parTrans" cxnId="{0B06BE58-C884-4301-B81E-EB95E3C26861}">
      <dgm:prSet/>
      <dgm:spPr/>
      <dgm:t>
        <a:bodyPr/>
        <a:lstStyle/>
        <a:p>
          <a:endParaRPr lang="en-001"/>
        </a:p>
      </dgm:t>
    </dgm:pt>
    <dgm:pt modelId="{FB554CE8-7D11-4625-B558-EA8DB0C0D573}" type="sibTrans" cxnId="{0B06BE58-C884-4301-B81E-EB95E3C26861}">
      <dgm:prSet/>
      <dgm:spPr/>
      <dgm:t>
        <a:bodyPr/>
        <a:lstStyle/>
        <a:p>
          <a:endParaRPr lang="en-001"/>
        </a:p>
      </dgm:t>
    </dgm:pt>
    <dgm:pt modelId="{09B2E0CC-C575-444D-AA02-15749CD95E81}">
      <dgm:prSet/>
      <dgm:spPr/>
      <dgm:t>
        <a:bodyPr/>
        <a:lstStyle/>
        <a:p>
          <a:r>
            <a:rPr lang="en-US"/>
            <a:t>Thu thập dữ liệu</a:t>
          </a:r>
          <a:endParaRPr lang="en-001"/>
        </a:p>
      </dgm:t>
    </dgm:pt>
    <dgm:pt modelId="{6940B118-7430-4855-B4B5-099DB9B6C1F6}" type="parTrans" cxnId="{64E0E835-E2DD-4388-B4B9-0130358B0FAF}">
      <dgm:prSet/>
      <dgm:spPr/>
      <dgm:t>
        <a:bodyPr/>
        <a:lstStyle/>
        <a:p>
          <a:endParaRPr lang="en-001"/>
        </a:p>
      </dgm:t>
    </dgm:pt>
    <dgm:pt modelId="{69D4138D-BD94-4FB6-B246-EC60D4CCDC43}" type="sibTrans" cxnId="{64E0E835-E2DD-4388-B4B9-0130358B0FAF}">
      <dgm:prSet/>
      <dgm:spPr/>
      <dgm:t>
        <a:bodyPr/>
        <a:lstStyle/>
        <a:p>
          <a:endParaRPr lang="en-001"/>
        </a:p>
      </dgm:t>
    </dgm:pt>
    <dgm:pt modelId="{FEED1285-EC74-422B-895F-18CAD4AD16A2}">
      <dgm:prSet/>
      <dgm:spPr/>
      <dgm:t>
        <a:bodyPr/>
        <a:lstStyle/>
        <a:p>
          <a:r>
            <a:rPr lang="en-US"/>
            <a:t>Phân tích dữ liệu</a:t>
          </a:r>
          <a:endParaRPr lang="en-001"/>
        </a:p>
      </dgm:t>
    </dgm:pt>
    <dgm:pt modelId="{DCCBCC0D-4894-4E8A-A6AF-A8C6F66E8156}" type="parTrans" cxnId="{CBD41898-440F-442A-ABEF-A7E5BCAE61F0}">
      <dgm:prSet/>
      <dgm:spPr/>
      <dgm:t>
        <a:bodyPr/>
        <a:lstStyle/>
        <a:p>
          <a:endParaRPr lang="en-001"/>
        </a:p>
      </dgm:t>
    </dgm:pt>
    <dgm:pt modelId="{7E94D6EC-BBBD-4CFA-9C02-CF5BF72A40F2}" type="sibTrans" cxnId="{CBD41898-440F-442A-ABEF-A7E5BCAE61F0}">
      <dgm:prSet/>
      <dgm:spPr/>
      <dgm:t>
        <a:bodyPr/>
        <a:lstStyle/>
        <a:p>
          <a:endParaRPr lang="en-001"/>
        </a:p>
      </dgm:t>
    </dgm:pt>
    <dgm:pt modelId="{F3BA9B08-112D-4F86-952B-FA0C8F5390F3}" type="pres">
      <dgm:prSet presAssocID="{D098D35D-62ED-4A1E-80AC-98C8A7798814}" presName="linear" presStyleCnt="0">
        <dgm:presLayoutVars>
          <dgm:animLvl val="lvl"/>
          <dgm:resizeHandles val="exact"/>
        </dgm:presLayoutVars>
      </dgm:prSet>
      <dgm:spPr/>
    </dgm:pt>
    <dgm:pt modelId="{7F8656B4-8F6D-41AD-9B6B-D7C3398E21FC}" type="pres">
      <dgm:prSet presAssocID="{2ACC742B-E44E-4363-B15A-533FBCC0D592}" presName="parentText" presStyleLbl="node1" presStyleIdx="0" presStyleCnt="4">
        <dgm:presLayoutVars>
          <dgm:chMax val="0"/>
          <dgm:bulletEnabled val="1"/>
        </dgm:presLayoutVars>
      </dgm:prSet>
      <dgm:spPr/>
    </dgm:pt>
    <dgm:pt modelId="{D9F4D83D-9B67-4B3D-943B-1C90A5434DC4}" type="pres">
      <dgm:prSet presAssocID="{554A251A-D0F2-4186-A1B0-B359AEF65BFB}" presName="spacer" presStyleCnt="0"/>
      <dgm:spPr/>
    </dgm:pt>
    <dgm:pt modelId="{439D74F2-2CE6-4E75-A120-D3C1A8DECEBD}" type="pres">
      <dgm:prSet presAssocID="{7DC4711B-723C-4193-BC2E-9661B52F55FE}" presName="parentText" presStyleLbl="node1" presStyleIdx="1" presStyleCnt="4">
        <dgm:presLayoutVars>
          <dgm:chMax val="0"/>
          <dgm:bulletEnabled val="1"/>
        </dgm:presLayoutVars>
      </dgm:prSet>
      <dgm:spPr/>
    </dgm:pt>
    <dgm:pt modelId="{5D080B66-EB5B-4B81-AF81-098B133B2362}" type="pres">
      <dgm:prSet presAssocID="{FB554CE8-7D11-4625-B558-EA8DB0C0D573}" presName="spacer" presStyleCnt="0"/>
      <dgm:spPr/>
    </dgm:pt>
    <dgm:pt modelId="{6FBA54B4-AAAC-4DA3-8C60-4BCCEEEDB41B}" type="pres">
      <dgm:prSet presAssocID="{09B2E0CC-C575-444D-AA02-15749CD95E81}" presName="parentText" presStyleLbl="node1" presStyleIdx="2" presStyleCnt="4">
        <dgm:presLayoutVars>
          <dgm:chMax val="0"/>
          <dgm:bulletEnabled val="1"/>
        </dgm:presLayoutVars>
      </dgm:prSet>
      <dgm:spPr/>
    </dgm:pt>
    <dgm:pt modelId="{24564D8F-E918-42AA-8208-A020A6A44091}" type="pres">
      <dgm:prSet presAssocID="{69D4138D-BD94-4FB6-B246-EC60D4CCDC43}" presName="spacer" presStyleCnt="0"/>
      <dgm:spPr/>
    </dgm:pt>
    <dgm:pt modelId="{A61EFC11-51E7-425F-9B37-C955C2D4A916}" type="pres">
      <dgm:prSet presAssocID="{FEED1285-EC74-422B-895F-18CAD4AD16A2}" presName="parentText" presStyleLbl="node1" presStyleIdx="3" presStyleCnt="4">
        <dgm:presLayoutVars>
          <dgm:chMax val="0"/>
          <dgm:bulletEnabled val="1"/>
        </dgm:presLayoutVars>
      </dgm:prSet>
      <dgm:spPr/>
    </dgm:pt>
  </dgm:ptLst>
  <dgm:cxnLst>
    <dgm:cxn modelId="{C041692E-9343-453B-A131-820C32015E03}" type="presOf" srcId="{FEED1285-EC74-422B-895F-18CAD4AD16A2}" destId="{A61EFC11-51E7-425F-9B37-C955C2D4A916}" srcOrd="0" destOrd="0" presId="urn:microsoft.com/office/officeart/2005/8/layout/vList2"/>
    <dgm:cxn modelId="{64E0E835-E2DD-4388-B4B9-0130358B0FAF}" srcId="{D098D35D-62ED-4A1E-80AC-98C8A7798814}" destId="{09B2E0CC-C575-444D-AA02-15749CD95E81}" srcOrd="2" destOrd="0" parTransId="{6940B118-7430-4855-B4B5-099DB9B6C1F6}" sibTransId="{69D4138D-BD94-4FB6-B246-EC60D4CCDC43}"/>
    <dgm:cxn modelId="{9BEF4747-D70F-421C-A5CF-6D603638A34A}" type="presOf" srcId="{09B2E0CC-C575-444D-AA02-15749CD95E81}" destId="{6FBA54B4-AAAC-4DA3-8C60-4BCCEEEDB41B}" srcOrd="0" destOrd="0" presId="urn:microsoft.com/office/officeart/2005/8/layout/vList2"/>
    <dgm:cxn modelId="{88B05E68-D499-49DA-8A1C-2C279243C98F}" type="presOf" srcId="{D098D35D-62ED-4A1E-80AC-98C8A7798814}" destId="{F3BA9B08-112D-4F86-952B-FA0C8F5390F3}" srcOrd="0" destOrd="0" presId="urn:microsoft.com/office/officeart/2005/8/layout/vList2"/>
    <dgm:cxn modelId="{0B06BE58-C884-4301-B81E-EB95E3C26861}" srcId="{D098D35D-62ED-4A1E-80AC-98C8A7798814}" destId="{7DC4711B-723C-4193-BC2E-9661B52F55FE}" srcOrd="1" destOrd="0" parTransId="{B377477E-E659-44EF-94C1-E5E40B58267F}" sibTransId="{FB554CE8-7D11-4625-B558-EA8DB0C0D573}"/>
    <dgm:cxn modelId="{A6422184-E0C1-4786-96B4-DE9166C436F3}" type="presOf" srcId="{7DC4711B-723C-4193-BC2E-9661B52F55FE}" destId="{439D74F2-2CE6-4E75-A120-D3C1A8DECEBD}" srcOrd="0" destOrd="0" presId="urn:microsoft.com/office/officeart/2005/8/layout/vList2"/>
    <dgm:cxn modelId="{CBD41898-440F-442A-ABEF-A7E5BCAE61F0}" srcId="{D098D35D-62ED-4A1E-80AC-98C8A7798814}" destId="{FEED1285-EC74-422B-895F-18CAD4AD16A2}" srcOrd="3" destOrd="0" parTransId="{DCCBCC0D-4894-4E8A-A6AF-A8C6F66E8156}" sibTransId="{7E94D6EC-BBBD-4CFA-9C02-CF5BF72A40F2}"/>
    <dgm:cxn modelId="{09F250D4-5ED0-4863-8A05-2B3FAD88A908}" type="presOf" srcId="{2ACC742B-E44E-4363-B15A-533FBCC0D592}" destId="{7F8656B4-8F6D-41AD-9B6B-D7C3398E21FC}" srcOrd="0" destOrd="0" presId="urn:microsoft.com/office/officeart/2005/8/layout/vList2"/>
    <dgm:cxn modelId="{9CDDB7F6-4903-40A4-A8EC-463EDADC9045}" srcId="{D098D35D-62ED-4A1E-80AC-98C8A7798814}" destId="{2ACC742B-E44E-4363-B15A-533FBCC0D592}" srcOrd="0" destOrd="0" parTransId="{6051556F-324B-496C-BF6C-5DA9D5E39F13}" sibTransId="{554A251A-D0F2-4186-A1B0-B359AEF65BFB}"/>
    <dgm:cxn modelId="{0F92D8BC-A748-4977-B255-92B3CCD43D4D}" type="presParOf" srcId="{F3BA9B08-112D-4F86-952B-FA0C8F5390F3}" destId="{7F8656B4-8F6D-41AD-9B6B-D7C3398E21FC}" srcOrd="0" destOrd="0" presId="urn:microsoft.com/office/officeart/2005/8/layout/vList2"/>
    <dgm:cxn modelId="{B8F4C46D-9602-4199-B74B-AE45993CD2E9}" type="presParOf" srcId="{F3BA9B08-112D-4F86-952B-FA0C8F5390F3}" destId="{D9F4D83D-9B67-4B3D-943B-1C90A5434DC4}" srcOrd="1" destOrd="0" presId="urn:microsoft.com/office/officeart/2005/8/layout/vList2"/>
    <dgm:cxn modelId="{45E52F47-9B60-482D-9522-A327729CAC49}" type="presParOf" srcId="{F3BA9B08-112D-4F86-952B-FA0C8F5390F3}" destId="{439D74F2-2CE6-4E75-A120-D3C1A8DECEBD}" srcOrd="2" destOrd="0" presId="urn:microsoft.com/office/officeart/2005/8/layout/vList2"/>
    <dgm:cxn modelId="{6CDFA470-1169-4982-941B-17E3D65261B4}" type="presParOf" srcId="{F3BA9B08-112D-4F86-952B-FA0C8F5390F3}" destId="{5D080B66-EB5B-4B81-AF81-098B133B2362}" srcOrd="3" destOrd="0" presId="urn:microsoft.com/office/officeart/2005/8/layout/vList2"/>
    <dgm:cxn modelId="{4D47F9BF-7503-4F0A-96F8-2EF5B3D080BB}" type="presParOf" srcId="{F3BA9B08-112D-4F86-952B-FA0C8F5390F3}" destId="{6FBA54B4-AAAC-4DA3-8C60-4BCCEEEDB41B}" srcOrd="4" destOrd="0" presId="urn:microsoft.com/office/officeart/2005/8/layout/vList2"/>
    <dgm:cxn modelId="{C7F92B61-DD55-4A7E-B55B-7BE8983B4125}" type="presParOf" srcId="{F3BA9B08-112D-4F86-952B-FA0C8F5390F3}" destId="{24564D8F-E918-42AA-8208-A020A6A44091}" srcOrd="5" destOrd="0" presId="urn:microsoft.com/office/officeart/2005/8/layout/vList2"/>
    <dgm:cxn modelId="{AB3435EC-168F-49C7-804A-023F4F65D8F2}" type="presParOf" srcId="{F3BA9B08-112D-4F86-952B-FA0C8F5390F3}" destId="{A61EFC11-51E7-425F-9B37-C955C2D4A91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098D35D-62ED-4A1E-80AC-98C8A7798814}"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001"/>
        </a:p>
      </dgm:t>
    </dgm:pt>
    <dgm:pt modelId="{2ACC742B-E44E-4363-B15A-533FBCC0D592}">
      <dgm:prSet/>
      <dgm:spPr>
        <a:solidFill>
          <a:srgbClr val="C69C0E">
            <a:alpha val="30196"/>
          </a:srgbClr>
        </a:solidFill>
      </dgm:spPr>
      <dgm:t>
        <a:bodyPr/>
        <a:lstStyle/>
        <a:p>
          <a:r>
            <a:rPr lang="en-US" dirty="0" err="1"/>
            <a:t>Giới</a:t>
          </a:r>
          <a:r>
            <a:rPr lang="en-US" dirty="0"/>
            <a:t> </a:t>
          </a:r>
          <a:r>
            <a:rPr lang="en-US" dirty="0" err="1"/>
            <a:t>thiệu</a:t>
          </a:r>
          <a:r>
            <a:rPr lang="en-US" dirty="0"/>
            <a:t> </a:t>
          </a:r>
          <a:r>
            <a:rPr lang="en-US" dirty="0" err="1"/>
            <a:t>chung</a:t>
          </a:r>
          <a:endParaRPr lang="en-001" dirty="0"/>
        </a:p>
      </dgm:t>
    </dgm:pt>
    <dgm:pt modelId="{6051556F-324B-496C-BF6C-5DA9D5E39F13}" type="parTrans" cxnId="{9CDDB7F6-4903-40A4-A8EC-463EDADC9045}">
      <dgm:prSet/>
      <dgm:spPr/>
      <dgm:t>
        <a:bodyPr/>
        <a:lstStyle/>
        <a:p>
          <a:endParaRPr lang="en-001"/>
        </a:p>
      </dgm:t>
    </dgm:pt>
    <dgm:pt modelId="{554A251A-D0F2-4186-A1B0-B359AEF65BFB}" type="sibTrans" cxnId="{9CDDB7F6-4903-40A4-A8EC-463EDADC9045}">
      <dgm:prSet/>
      <dgm:spPr/>
      <dgm:t>
        <a:bodyPr/>
        <a:lstStyle/>
        <a:p>
          <a:endParaRPr lang="en-001"/>
        </a:p>
      </dgm:t>
    </dgm:pt>
    <dgm:pt modelId="{7DC4711B-723C-4193-BC2E-9661B52F55FE}">
      <dgm:prSet/>
      <dgm:spPr>
        <a:solidFill>
          <a:srgbClr val="3CAF17">
            <a:alpha val="30196"/>
          </a:srgbClr>
        </a:solidFill>
      </dgm:spPr>
      <dgm:t>
        <a:bodyPr/>
        <a:lstStyle/>
        <a:p>
          <a:r>
            <a:rPr lang="en-US" dirty="0" err="1"/>
            <a:t>Thiết</a:t>
          </a:r>
          <a:r>
            <a:rPr lang="en-US" dirty="0"/>
            <a:t> </a:t>
          </a:r>
          <a:r>
            <a:rPr lang="en-US" dirty="0" err="1"/>
            <a:t>kế</a:t>
          </a:r>
          <a:r>
            <a:rPr lang="en-US" dirty="0"/>
            <a:t> </a:t>
          </a:r>
          <a:r>
            <a:rPr lang="en-US" dirty="0" err="1"/>
            <a:t>nghiên</a:t>
          </a:r>
          <a:r>
            <a:rPr lang="en-US" dirty="0"/>
            <a:t> </a:t>
          </a:r>
          <a:r>
            <a:rPr lang="en-US" dirty="0" err="1"/>
            <a:t>cứu</a:t>
          </a:r>
          <a:r>
            <a:rPr lang="en-US" dirty="0"/>
            <a:t> (</a:t>
          </a:r>
          <a:r>
            <a:rPr lang="en-US" dirty="0" err="1"/>
            <a:t>Định</a:t>
          </a:r>
          <a:r>
            <a:rPr lang="en-US" dirty="0"/>
            <a:t> </a:t>
          </a:r>
          <a:r>
            <a:rPr lang="en-US" dirty="0" err="1"/>
            <a:t>lượng</a:t>
          </a:r>
          <a:r>
            <a:rPr lang="en-US" dirty="0"/>
            <a:t>)</a:t>
          </a:r>
          <a:endParaRPr lang="en-001" dirty="0"/>
        </a:p>
      </dgm:t>
    </dgm:pt>
    <dgm:pt modelId="{B377477E-E659-44EF-94C1-E5E40B58267F}" type="parTrans" cxnId="{0B06BE58-C884-4301-B81E-EB95E3C26861}">
      <dgm:prSet/>
      <dgm:spPr/>
      <dgm:t>
        <a:bodyPr/>
        <a:lstStyle/>
        <a:p>
          <a:endParaRPr lang="en-001"/>
        </a:p>
      </dgm:t>
    </dgm:pt>
    <dgm:pt modelId="{FB554CE8-7D11-4625-B558-EA8DB0C0D573}" type="sibTrans" cxnId="{0B06BE58-C884-4301-B81E-EB95E3C26861}">
      <dgm:prSet/>
      <dgm:spPr/>
      <dgm:t>
        <a:bodyPr/>
        <a:lstStyle/>
        <a:p>
          <a:endParaRPr lang="en-001"/>
        </a:p>
      </dgm:t>
    </dgm:pt>
    <dgm:pt modelId="{09B2E0CC-C575-444D-AA02-15749CD95E81}">
      <dgm:prSet/>
      <dgm:spPr>
        <a:solidFill>
          <a:srgbClr val="1F9979">
            <a:alpha val="30196"/>
          </a:srgbClr>
        </a:solidFill>
      </dgm:spPr>
      <dgm:t>
        <a:bodyPr/>
        <a:lstStyle/>
        <a:p>
          <a:r>
            <a:rPr lang="en-US" dirty="0"/>
            <a:t>Thu </a:t>
          </a:r>
          <a:r>
            <a:rPr lang="en-US" dirty="0" err="1"/>
            <a:t>thập</a:t>
          </a:r>
          <a:r>
            <a:rPr lang="en-US" dirty="0"/>
            <a:t> </a:t>
          </a:r>
          <a:r>
            <a:rPr lang="en-US" dirty="0" err="1"/>
            <a:t>dữ</a:t>
          </a:r>
          <a:r>
            <a:rPr lang="en-US" dirty="0"/>
            <a:t> </a:t>
          </a:r>
          <a:r>
            <a:rPr lang="en-US" dirty="0" err="1"/>
            <a:t>liệu</a:t>
          </a:r>
          <a:endParaRPr lang="en-001" dirty="0"/>
        </a:p>
      </dgm:t>
    </dgm:pt>
    <dgm:pt modelId="{6940B118-7430-4855-B4B5-099DB9B6C1F6}" type="parTrans" cxnId="{64E0E835-E2DD-4388-B4B9-0130358B0FAF}">
      <dgm:prSet/>
      <dgm:spPr/>
      <dgm:t>
        <a:bodyPr/>
        <a:lstStyle/>
        <a:p>
          <a:endParaRPr lang="en-001"/>
        </a:p>
      </dgm:t>
    </dgm:pt>
    <dgm:pt modelId="{69D4138D-BD94-4FB6-B246-EC60D4CCDC43}" type="sibTrans" cxnId="{64E0E835-E2DD-4388-B4B9-0130358B0FAF}">
      <dgm:prSet/>
      <dgm:spPr/>
      <dgm:t>
        <a:bodyPr/>
        <a:lstStyle/>
        <a:p>
          <a:endParaRPr lang="en-001"/>
        </a:p>
      </dgm:t>
    </dgm:pt>
    <dgm:pt modelId="{FEED1285-EC74-422B-895F-18CAD4AD16A2}">
      <dgm:prSet/>
      <dgm:spPr>
        <a:solidFill>
          <a:srgbClr val="254085"/>
        </a:solidFill>
      </dgm:spPr>
      <dgm:t>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001" dirty="0"/>
        </a:p>
      </dgm:t>
    </dgm:pt>
    <dgm:pt modelId="{DCCBCC0D-4894-4E8A-A6AF-A8C6F66E8156}" type="parTrans" cxnId="{CBD41898-440F-442A-ABEF-A7E5BCAE61F0}">
      <dgm:prSet/>
      <dgm:spPr/>
      <dgm:t>
        <a:bodyPr/>
        <a:lstStyle/>
        <a:p>
          <a:endParaRPr lang="en-001"/>
        </a:p>
      </dgm:t>
    </dgm:pt>
    <dgm:pt modelId="{7E94D6EC-BBBD-4CFA-9C02-CF5BF72A40F2}" type="sibTrans" cxnId="{CBD41898-440F-442A-ABEF-A7E5BCAE61F0}">
      <dgm:prSet/>
      <dgm:spPr/>
      <dgm:t>
        <a:bodyPr/>
        <a:lstStyle/>
        <a:p>
          <a:endParaRPr lang="en-001"/>
        </a:p>
      </dgm:t>
    </dgm:pt>
    <dgm:pt modelId="{F3BA9B08-112D-4F86-952B-FA0C8F5390F3}" type="pres">
      <dgm:prSet presAssocID="{D098D35D-62ED-4A1E-80AC-98C8A7798814}" presName="linear" presStyleCnt="0">
        <dgm:presLayoutVars>
          <dgm:animLvl val="lvl"/>
          <dgm:resizeHandles val="exact"/>
        </dgm:presLayoutVars>
      </dgm:prSet>
      <dgm:spPr/>
    </dgm:pt>
    <dgm:pt modelId="{7F8656B4-8F6D-41AD-9B6B-D7C3398E21FC}" type="pres">
      <dgm:prSet presAssocID="{2ACC742B-E44E-4363-B15A-533FBCC0D592}" presName="parentText" presStyleLbl="node1" presStyleIdx="0" presStyleCnt="4">
        <dgm:presLayoutVars>
          <dgm:chMax val="0"/>
          <dgm:bulletEnabled val="1"/>
        </dgm:presLayoutVars>
      </dgm:prSet>
      <dgm:spPr/>
    </dgm:pt>
    <dgm:pt modelId="{D9F4D83D-9B67-4B3D-943B-1C90A5434DC4}" type="pres">
      <dgm:prSet presAssocID="{554A251A-D0F2-4186-A1B0-B359AEF65BFB}" presName="spacer" presStyleCnt="0"/>
      <dgm:spPr/>
    </dgm:pt>
    <dgm:pt modelId="{439D74F2-2CE6-4E75-A120-D3C1A8DECEBD}" type="pres">
      <dgm:prSet presAssocID="{7DC4711B-723C-4193-BC2E-9661B52F55FE}" presName="parentText" presStyleLbl="node1" presStyleIdx="1" presStyleCnt="4">
        <dgm:presLayoutVars>
          <dgm:chMax val="0"/>
          <dgm:bulletEnabled val="1"/>
        </dgm:presLayoutVars>
      </dgm:prSet>
      <dgm:spPr/>
    </dgm:pt>
    <dgm:pt modelId="{5D080B66-EB5B-4B81-AF81-098B133B2362}" type="pres">
      <dgm:prSet presAssocID="{FB554CE8-7D11-4625-B558-EA8DB0C0D573}" presName="spacer" presStyleCnt="0"/>
      <dgm:spPr/>
    </dgm:pt>
    <dgm:pt modelId="{6FBA54B4-AAAC-4DA3-8C60-4BCCEEEDB41B}" type="pres">
      <dgm:prSet presAssocID="{09B2E0CC-C575-444D-AA02-15749CD95E81}" presName="parentText" presStyleLbl="node1" presStyleIdx="2" presStyleCnt="4">
        <dgm:presLayoutVars>
          <dgm:chMax val="0"/>
          <dgm:bulletEnabled val="1"/>
        </dgm:presLayoutVars>
      </dgm:prSet>
      <dgm:spPr/>
    </dgm:pt>
    <dgm:pt modelId="{24564D8F-E918-42AA-8208-A020A6A44091}" type="pres">
      <dgm:prSet presAssocID="{69D4138D-BD94-4FB6-B246-EC60D4CCDC43}" presName="spacer" presStyleCnt="0"/>
      <dgm:spPr/>
    </dgm:pt>
    <dgm:pt modelId="{A61EFC11-51E7-425F-9B37-C955C2D4A916}" type="pres">
      <dgm:prSet presAssocID="{FEED1285-EC74-422B-895F-18CAD4AD16A2}" presName="parentText" presStyleLbl="node1" presStyleIdx="3" presStyleCnt="4">
        <dgm:presLayoutVars>
          <dgm:chMax val="0"/>
          <dgm:bulletEnabled val="1"/>
        </dgm:presLayoutVars>
      </dgm:prSet>
      <dgm:spPr/>
    </dgm:pt>
  </dgm:ptLst>
  <dgm:cxnLst>
    <dgm:cxn modelId="{C041692E-9343-453B-A131-820C32015E03}" type="presOf" srcId="{FEED1285-EC74-422B-895F-18CAD4AD16A2}" destId="{A61EFC11-51E7-425F-9B37-C955C2D4A916}" srcOrd="0" destOrd="0" presId="urn:microsoft.com/office/officeart/2005/8/layout/vList2"/>
    <dgm:cxn modelId="{64E0E835-E2DD-4388-B4B9-0130358B0FAF}" srcId="{D098D35D-62ED-4A1E-80AC-98C8A7798814}" destId="{09B2E0CC-C575-444D-AA02-15749CD95E81}" srcOrd="2" destOrd="0" parTransId="{6940B118-7430-4855-B4B5-099DB9B6C1F6}" sibTransId="{69D4138D-BD94-4FB6-B246-EC60D4CCDC43}"/>
    <dgm:cxn modelId="{9BEF4747-D70F-421C-A5CF-6D603638A34A}" type="presOf" srcId="{09B2E0CC-C575-444D-AA02-15749CD95E81}" destId="{6FBA54B4-AAAC-4DA3-8C60-4BCCEEEDB41B}" srcOrd="0" destOrd="0" presId="urn:microsoft.com/office/officeart/2005/8/layout/vList2"/>
    <dgm:cxn modelId="{88B05E68-D499-49DA-8A1C-2C279243C98F}" type="presOf" srcId="{D098D35D-62ED-4A1E-80AC-98C8A7798814}" destId="{F3BA9B08-112D-4F86-952B-FA0C8F5390F3}" srcOrd="0" destOrd="0" presId="urn:microsoft.com/office/officeart/2005/8/layout/vList2"/>
    <dgm:cxn modelId="{0B06BE58-C884-4301-B81E-EB95E3C26861}" srcId="{D098D35D-62ED-4A1E-80AC-98C8A7798814}" destId="{7DC4711B-723C-4193-BC2E-9661B52F55FE}" srcOrd="1" destOrd="0" parTransId="{B377477E-E659-44EF-94C1-E5E40B58267F}" sibTransId="{FB554CE8-7D11-4625-B558-EA8DB0C0D573}"/>
    <dgm:cxn modelId="{A6422184-E0C1-4786-96B4-DE9166C436F3}" type="presOf" srcId="{7DC4711B-723C-4193-BC2E-9661B52F55FE}" destId="{439D74F2-2CE6-4E75-A120-D3C1A8DECEBD}" srcOrd="0" destOrd="0" presId="urn:microsoft.com/office/officeart/2005/8/layout/vList2"/>
    <dgm:cxn modelId="{CBD41898-440F-442A-ABEF-A7E5BCAE61F0}" srcId="{D098D35D-62ED-4A1E-80AC-98C8A7798814}" destId="{FEED1285-EC74-422B-895F-18CAD4AD16A2}" srcOrd="3" destOrd="0" parTransId="{DCCBCC0D-4894-4E8A-A6AF-A8C6F66E8156}" sibTransId="{7E94D6EC-BBBD-4CFA-9C02-CF5BF72A40F2}"/>
    <dgm:cxn modelId="{09F250D4-5ED0-4863-8A05-2B3FAD88A908}" type="presOf" srcId="{2ACC742B-E44E-4363-B15A-533FBCC0D592}" destId="{7F8656B4-8F6D-41AD-9B6B-D7C3398E21FC}" srcOrd="0" destOrd="0" presId="urn:microsoft.com/office/officeart/2005/8/layout/vList2"/>
    <dgm:cxn modelId="{9CDDB7F6-4903-40A4-A8EC-463EDADC9045}" srcId="{D098D35D-62ED-4A1E-80AC-98C8A7798814}" destId="{2ACC742B-E44E-4363-B15A-533FBCC0D592}" srcOrd="0" destOrd="0" parTransId="{6051556F-324B-496C-BF6C-5DA9D5E39F13}" sibTransId="{554A251A-D0F2-4186-A1B0-B359AEF65BFB}"/>
    <dgm:cxn modelId="{0F92D8BC-A748-4977-B255-92B3CCD43D4D}" type="presParOf" srcId="{F3BA9B08-112D-4F86-952B-FA0C8F5390F3}" destId="{7F8656B4-8F6D-41AD-9B6B-D7C3398E21FC}" srcOrd="0" destOrd="0" presId="urn:microsoft.com/office/officeart/2005/8/layout/vList2"/>
    <dgm:cxn modelId="{B8F4C46D-9602-4199-B74B-AE45993CD2E9}" type="presParOf" srcId="{F3BA9B08-112D-4F86-952B-FA0C8F5390F3}" destId="{D9F4D83D-9B67-4B3D-943B-1C90A5434DC4}" srcOrd="1" destOrd="0" presId="urn:microsoft.com/office/officeart/2005/8/layout/vList2"/>
    <dgm:cxn modelId="{45E52F47-9B60-482D-9522-A327729CAC49}" type="presParOf" srcId="{F3BA9B08-112D-4F86-952B-FA0C8F5390F3}" destId="{439D74F2-2CE6-4E75-A120-D3C1A8DECEBD}" srcOrd="2" destOrd="0" presId="urn:microsoft.com/office/officeart/2005/8/layout/vList2"/>
    <dgm:cxn modelId="{6CDFA470-1169-4982-941B-17E3D65261B4}" type="presParOf" srcId="{F3BA9B08-112D-4F86-952B-FA0C8F5390F3}" destId="{5D080B66-EB5B-4B81-AF81-098B133B2362}" srcOrd="3" destOrd="0" presId="urn:microsoft.com/office/officeart/2005/8/layout/vList2"/>
    <dgm:cxn modelId="{4D47F9BF-7503-4F0A-96F8-2EF5B3D080BB}" type="presParOf" srcId="{F3BA9B08-112D-4F86-952B-FA0C8F5390F3}" destId="{6FBA54B4-AAAC-4DA3-8C60-4BCCEEEDB41B}" srcOrd="4" destOrd="0" presId="urn:microsoft.com/office/officeart/2005/8/layout/vList2"/>
    <dgm:cxn modelId="{C7F92B61-DD55-4A7E-B55B-7BE8983B4125}" type="presParOf" srcId="{F3BA9B08-112D-4F86-952B-FA0C8F5390F3}" destId="{24564D8F-E918-42AA-8208-A020A6A44091}" srcOrd="5" destOrd="0" presId="urn:microsoft.com/office/officeart/2005/8/layout/vList2"/>
    <dgm:cxn modelId="{AB3435EC-168F-49C7-804A-023F4F65D8F2}" type="presParOf" srcId="{F3BA9B08-112D-4F86-952B-FA0C8F5390F3}" destId="{A61EFC11-51E7-425F-9B37-C955C2D4A91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98D35D-62ED-4A1E-80AC-98C8A7798814}"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001"/>
        </a:p>
      </dgm:t>
    </dgm:pt>
    <dgm:pt modelId="{2ACC742B-E44E-4363-B15A-533FBCC0D592}">
      <dgm:prSet/>
      <dgm:spPr/>
      <dgm:t>
        <a:bodyPr/>
        <a:lstStyle/>
        <a:p>
          <a:r>
            <a:rPr lang="en-US"/>
            <a:t>Giới thiệu chung</a:t>
          </a:r>
          <a:endParaRPr lang="en-001"/>
        </a:p>
      </dgm:t>
    </dgm:pt>
    <dgm:pt modelId="{6051556F-324B-496C-BF6C-5DA9D5E39F13}" type="parTrans" cxnId="{9CDDB7F6-4903-40A4-A8EC-463EDADC9045}">
      <dgm:prSet/>
      <dgm:spPr/>
      <dgm:t>
        <a:bodyPr/>
        <a:lstStyle/>
        <a:p>
          <a:endParaRPr lang="en-001"/>
        </a:p>
      </dgm:t>
    </dgm:pt>
    <dgm:pt modelId="{554A251A-D0F2-4186-A1B0-B359AEF65BFB}" type="sibTrans" cxnId="{9CDDB7F6-4903-40A4-A8EC-463EDADC9045}">
      <dgm:prSet/>
      <dgm:spPr/>
      <dgm:t>
        <a:bodyPr/>
        <a:lstStyle/>
        <a:p>
          <a:endParaRPr lang="en-001"/>
        </a:p>
      </dgm:t>
    </dgm:pt>
    <dgm:pt modelId="{7DC4711B-723C-4193-BC2E-9661B52F55FE}">
      <dgm:prSet/>
      <dgm:spPr>
        <a:solidFill>
          <a:srgbClr val="3CAF17">
            <a:alpha val="30196"/>
          </a:srgbClr>
        </a:solidFill>
      </dgm:spPr>
      <dgm:t>
        <a:bodyPr/>
        <a:lstStyle/>
        <a:p>
          <a:r>
            <a:rPr lang="en-US" dirty="0" err="1"/>
            <a:t>Thiết</a:t>
          </a:r>
          <a:r>
            <a:rPr lang="en-US" dirty="0"/>
            <a:t> </a:t>
          </a:r>
          <a:r>
            <a:rPr lang="en-US" dirty="0" err="1"/>
            <a:t>kế</a:t>
          </a:r>
          <a:r>
            <a:rPr lang="en-US" dirty="0"/>
            <a:t> </a:t>
          </a:r>
          <a:r>
            <a:rPr lang="en-US" dirty="0" err="1"/>
            <a:t>nghiên</a:t>
          </a:r>
          <a:r>
            <a:rPr lang="en-US" dirty="0"/>
            <a:t> </a:t>
          </a:r>
          <a:r>
            <a:rPr lang="en-US" dirty="0" err="1"/>
            <a:t>cứu</a:t>
          </a:r>
          <a:r>
            <a:rPr lang="en-US" dirty="0"/>
            <a:t> (</a:t>
          </a:r>
          <a:r>
            <a:rPr lang="en-US" dirty="0" err="1"/>
            <a:t>Định</a:t>
          </a:r>
          <a:r>
            <a:rPr lang="en-US" dirty="0"/>
            <a:t> </a:t>
          </a:r>
          <a:r>
            <a:rPr lang="en-US" dirty="0" err="1"/>
            <a:t>lượng</a:t>
          </a:r>
          <a:r>
            <a:rPr lang="en-US" dirty="0"/>
            <a:t>)</a:t>
          </a:r>
          <a:endParaRPr lang="en-001" dirty="0"/>
        </a:p>
      </dgm:t>
    </dgm:pt>
    <dgm:pt modelId="{B377477E-E659-44EF-94C1-E5E40B58267F}" type="parTrans" cxnId="{0B06BE58-C884-4301-B81E-EB95E3C26861}">
      <dgm:prSet/>
      <dgm:spPr/>
      <dgm:t>
        <a:bodyPr/>
        <a:lstStyle/>
        <a:p>
          <a:endParaRPr lang="en-001"/>
        </a:p>
      </dgm:t>
    </dgm:pt>
    <dgm:pt modelId="{FB554CE8-7D11-4625-B558-EA8DB0C0D573}" type="sibTrans" cxnId="{0B06BE58-C884-4301-B81E-EB95E3C26861}">
      <dgm:prSet/>
      <dgm:spPr/>
      <dgm:t>
        <a:bodyPr/>
        <a:lstStyle/>
        <a:p>
          <a:endParaRPr lang="en-001"/>
        </a:p>
      </dgm:t>
    </dgm:pt>
    <dgm:pt modelId="{09B2E0CC-C575-444D-AA02-15749CD95E81}">
      <dgm:prSet/>
      <dgm:spPr>
        <a:solidFill>
          <a:srgbClr val="1F9979">
            <a:alpha val="30196"/>
          </a:srgbClr>
        </a:solidFill>
      </dgm:spPr>
      <dgm:t>
        <a:bodyPr/>
        <a:lstStyle/>
        <a:p>
          <a:r>
            <a:rPr lang="en-US" dirty="0"/>
            <a:t>Thu </a:t>
          </a:r>
          <a:r>
            <a:rPr lang="en-US" dirty="0" err="1"/>
            <a:t>thập</a:t>
          </a:r>
          <a:r>
            <a:rPr lang="en-US" dirty="0"/>
            <a:t> </a:t>
          </a:r>
          <a:r>
            <a:rPr lang="en-US" dirty="0" err="1"/>
            <a:t>dữ</a:t>
          </a:r>
          <a:r>
            <a:rPr lang="en-US" dirty="0"/>
            <a:t> </a:t>
          </a:r>
          <a:r>
            <a:rPr lang="en-US" dirty="0" err="1"/>
            <a:t>liệu</a:t>
          </a:r>
          <a:endParaRPr lang="en-001" dirty="0"/>
        </a:p>
      </dgm:t>
    </dgm:pt>
    <dgm:pt modelId="{6940B118-7430-4855-B4B5-099DB9B6C1F6}" type="parTrans" cxnId="{64E0E835-E2DD-4388-B4B9-0130358B0FAF}">
      <dgm:prSet/>
      <dgm:spPr/>
      <dgm:t>
        <a:bodyPr/>
        <a:lstStyle/>
        <a:p>
          <a:endParaRPr lang="en-001"/>
        </a:p>
      </dgm:t>
    </dgm:pt>
    <dgm:pt modelId="{69D4138D-BD94-4FB6-B246-EC60D4CCDC43}" type="sibTrans" cxnId="{64E0E835-E2DD-4388-B4B9-0130358B0FAF}">
      <dgm:prSet/>
      <dgm:spPr/>
      <dgm:t>
        <a:bodyPr/>
        <a:lstStyle/>
        <a:p>
          <a:endParaRPr lang="en-001"/>
        </a:p>
      </dgm:t>
    </dgm:pt>
    <dgm:pt modelId="{FEED1285-EC74-422B-895F-18CAD4AD16A2}">
      <dgm:prSet/>
      <dgm:spPr>
        <a:solidFill>
          <a:srgbClr val="254085">
            <a:alpha val="30196"/>
          </a:srgbClr>
        </a:solidFill>
      </dgm:spPr>
      <dgm:t>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001" dirty="0"/>
        </a:p>
      </dgm:t>
    </dgm:pt>
    <dgm:pt modelId="{DCCBCC0D-4894-4E8A-A6AF-A8C6F66E8156}" type="parTrans" cxnId="{CBD41898-440F-442A-ABEF-A7E5BCAE61F0}">
      <dgm:prSet/>
      <dgm:spPr/>
      <dgm:t>
        <a:bodyPr/>
        <a:lstStyle/>
        <a:p>
          <a:endParaRPr lang="en-001"/>
        </a:p>
      </dgm:t>
    </dgm:pt>
    <dgm:pt modelId="{7E94D6EC-BBBD-4CFA-9C02-CF5BF72A40F2}" type="sibTrans" cxnId="{CBD41898-440F-442A-ABEF-A7E5BCAE61F0}">
      <dgm:prSet/>
      <dgm:spPr/>
      <dgm:t>
        <a:bodyPr/>
        <a:lstStyle/>
        <a:p>
          <a:endParaRPr lang="en-001"/>
        </a:p>
      </dgm:t>
    </dgm:pt>
    <dgm:pt modelId="{F3BA9B08-112D-4F86-952B-FA0C8F5390F3}" type="pres">
      <dgm:prSet presAssocID="{D098D35D-62ED-4A1E-80AC-98C8A7798814}" presName="linear" presStyleCnt="0">
        <dgm:presLayoutVars>
          <dgm:animLvl val="lvl"/>
          <dgm:resizeHandles val="exact"/>
        </dgm:presLayoutVars>
      </dgm:prSet>
      <dgm:spPr/>
    </dgm:pt>
    <dgm:pt modelId="{7F8656B4-8F6D-41AD-9B6B-D7C3398E21FC}" type="pres">
      <dgm:prSet presAssocID="{2ACC742B-E44E-4363-B15A-533FBCC0D592}" presName="parentText" presStyleLbl="node1" presStyleIdx="0" presStyleCnt="4">
        <dgm:presLayoutVars>
          <dgm:chMax val="0"/>
          <dgm:bulletEnabled val="1"/>
        </dgm:presLayoutVars>
      </dgm:prSet>
      <dgm:spPr/>
    </dgm:pt>
    <dgm:pt modelId="{D9F4D83D-9B67-4B3D-943B-1C90A5434DC4}" type="pres">
      <dgm:prSet presAssocID="{554A251A-D0F2-4186-A1B0-B359AEF65BFB}" presName="spacer" presStyleCnt="0"/>
      <dgm:spPr/>
    </dgm:pt>
    <dgm:pt modelId="{439D74F2-2CE6-4E75-A120-D3C1A8DECEBD}" type="pres">
      <dgm:prSet presAssocID="{7DC4711B-723C-4193-BC2E-9661B52F55FE}" presName="parentText" presStyleLbl="node1" presStyleIdx="1" presStyleCnt="4">
        <dgm:presLayoutVars>
          <dgm:chMax val="0"/>
          <dgm:bulletEnabled val="1"/>
        </dgm:presLayoutVars>
      </dgm:prSet>
      <dgm:spPr/>
    </dgm:pt>
    <dgm:pt modelId="{5D080B66-EB5B-4B81-AF81-098B133B2362}" type="pres">
      <dgm:prSet presAssocID="{FB554CE8-7D11-4625-B558-EA8DB0C0D573}" presName="spacer" presStyleCnt="0"/>
      <dgm:spPr/>
    </dgm:pt>
    <dgm:pt modelId="{6FBA54B4-AAAC-4DA3-8C60-4BCCEEEDB41B}" type="pres">
      <dgm:prSet presAssocID="{09B2E0CC-C575-444D-AA02-15749CD95E81}" presName="parentText" presStyleLbl="node1" presStyleIdx="2" presStyleCnt="4">
        <dgm:presLayoutVars>
          <dgm:chMax val="0"/>
          <dgm:bulletEnabled val="1"/>
        </dgm:presLayoutVars>
      </dgm:prSet>
      <dgm:spPr/>
    </dgm:pt>
    <dgm:pt modelId="{24564D8F-E918-42AA-8208-A020A6A44091}" type="pres">
      <dgm:prSet presAssocID="{69D4138D-BD94-4FB6-B246-EC60D4CCDC43}" presName="spacer" presStyleCnt="0"/>
      <dgm:spPr/>
    </dgm:pt>
    <dgm:pt modelId="{A61EFC11-51E7-425F-9B37-C955C2D4A916}" type="pres">
      <dgm:prSet presAssocID="{FEED1285-EC74-422B-895F-18CAD4AD16A2}" presName="parentText" presStyleLbl="node1" presStyleIdx="3" presStyleCnt="4">
        <dgm:presLayoutVars>
          <dgm:chMax val="0"/>
          <dgm:bulletEnabled val="1"/>
        </dgm:presLayoutVars>
      </dgm:prSet>
      <dgm:spPr/>
    </dgm:pt>
  </dgm:ptLst>
  <dgm:cxnLst>
    <dgm:cxn modelId="{C041692E-9343-453B-A131-820C32015E03}" type="presOf" srcId="{FEED1285-EC74-422B-895F-18CAD4AD16A2}" destId="{A61EFC11-51E7-425F-9B37-C955C2D4A916}" srcOrd="0" destOrd="0" presId="urn:microsoft.com/office/officeart/2005/8/layout/vList2"/>
    <dgm:cxn modelId="{64E0E835-E2DD-4388-B4B9-0130358B0FAF}" srcId="{D098D35D-62ED-4A1E-80AC-98C8A7798814}" destId="{09B2E0CC-C575-444D-AA02-15749CD95E81}" srcOrd="2" destOrd="0" parTransId="{6940B118-7430-4855-B4B5-099DB9B6C1F6}" sibTransId="{69D4138D-BD94-4FB6-B246-EC60D4CCDC43}"/>
    <dgm:cxn modelId="{9BEF4747-D70F-421C-A5CF-6D603638A34A}" type="presOf" srcId="{09B2E0CC-C575-444D-AA02-15749CD95E81}" destId="{6FBA54B4-AAAC-4DA3-8C60-4BCCEEEDB41B}" srcOrd="0" destOrd="0" presId="urn:microsoft.com/office/officeart/2005/8/layout/vList2"/>
    <dgm:cxn modelId="{88B05E68-D499-49DA-8A1C-2C279243C98F}" type="presOf" srcId="{D098D35D-62ED-4A1E-80AC-98C8A7798814}" destId="{F3BA9B08-112D-4F86-952B-FA0C8F5390F3}" srcOrd="0" destOrd="0" presId="urn:microsoft.com/office/officeart/2005/8/layout/vList2"/>
    <dgm:cxn modelId="{0B06BE58-C884-4301-B81E-EB95E3C26861}" srcId="{D098D35D-62ED-4A1E-80AC-98C8A7798814}" destId="{7DC4711B-723C-4193-BC2E-9661B52F55FE}" srcOrd="1" destOrd="0" parTransId="{B377477E-E659-44EF-94C1-E5E40B58267F}" sibTransId="{FB554CE8-7D11-4625-B558-EA8DB0C0D573}"/>
    <dgm:cxn modelId="{A6422184-E0C1-4786-96B4-DE9166C436F3}" type="presOf" srcId="{7DC4711B-723C-4193-BC2E-9661B52F55FE}" destId="{439D74F2-2CE6-4E75-A120-D3C1A8DECEBD}" srcOrd="0" destOrd="0" presId="urn:microsoft.com/office/officeart/2005/8/layout/vList2"/>
    <dgm:cxn modelId="{CBD41898-440F-442A-ABEF-A7E5BCAE61F0}" srcId="{D098D35D-62ED-4A1E-80AC-98C8A7798814}" destId="{FEED1285-EC74-422B-895F-18CAD4AD16A2}" srcOrd="3" destOrd="0" parTransId="{DCCBCC0D-4894-4E8A-A6AF-A8C6F66E8156}" sibTransId="{7E94D6EC-BBBD-4CFA-9C02-CF5BF72A40F2}"/>
    <dgm:cxn modelId="{09F250D4-5ED0-4863-8A05-2B3FAD88A908}" type="presOf" srcId="{2ACC742B-E44E-4363-B15A-533FBCC0D592}" destId="{7F8656B4-8F6D-41AD-9B6B-D7C3398E21FC}" srcOrd="0" destOrd="0" presId="urn:microsoft.com/office/officeart/2005/8/layout/vList2"/>
    <dgm:cxn modelId="{9CDDB7F6-4903-40A4-A8EC-463EDADC9045}" srcId="{D098D35D-62ED-4A1E-80AC-98C8A7798814}" destId="{2ACC742B-E44E-4363-B15A-533FBCC0D592}" srcOrd="0" destOrd="0" parTransId="{6051556F-324B-496C-BF6C-5DA9D5E39F13}" sibTransId="{554A251A-D0F2-4186-A1B0-B359AEF65BFB}"/>
    <dgm:cxn modelId="{0F92D8BC-A748-4977-B255-92B3CCD43D4D}" type="presParOf" srcId="{F3BA9B08-112D-4F86-952B-FA0C8F5390F3}" destId="{7F8656B4-8F6D-41AD-9B6B-D7C3398E21FC}" srcOrd="0" destOrd="0" presId="urn:microsoft.com/office/officeart/2005/8/layout/vList2"/>
    <dgm:cxn modelId="{B8F4C46D-9602-4199-B74B-AE45993CD2E9}" type="presParOf" srcId="{F3BA9B08-112D-4F86-952B-FA0C8F5390F3}" destId="{D9F4D83D-9B67-4B3D-943B-1C90A5434DC4}" srcOrd="1" destOrd="0" presId="urn:microsoft.com/office/officeart/2005/8/layout/vList2"/>
    <dgm:cxn modelId="{45E52F47-9B60-482D-9522-A327729CAC49}" type="presParOf" srcId="{F3BA9B08-112D-4F86-952B-FA0C8F5390F3}" destId="{439D74F2-2CE6-4E75-A120-D3C1A8DECEBD}" srcOrd="2" destOrd="0" presId="urn:microsoft.com/office/officeart/2005/8/layout/vList2"/>
    <dgm:cxn modelId="{6CDFA470-1169-4982-941B-17E3D65261B4}" type="presParOf" srcId="{F3BA9B08-112D-4F86-952B-FA0C8F5390F3}" destId="{5D080B66-EB5B-4B81-AF81-098B133B2362}" srcOrd="3" destOrd="0" presId="urn:microsoft.com/office/officeart/2005/8/layout/vList2"/>
    <dgm:cxn modelId="{4D47F9BF-7503-4F0A-96F8-2EF5B3D080BB}" type="presParOf" srcId="{F3BA9B08-112D-4F86-952B-FA0C8F5390F3}" destId="{6FBA54B4-AAAC-4DA3-8C60-4BCCEEEDB41B}" srcOrd="4" destOrd="0" presId="urn:microsoft.com/office/officeart/2005/8/layout/vList2"/>
    <dgm:cxn modelId="{C7F92B61-DD55-4A7E-B55B-7BE8983B4125}" type="presParOf" srcId="{F3BA9B08-112D-4F86-952B-FA0C8F5390F3}" destId="{24564D8F-E918-42AA-8208-A020A6A44091}" srcOrd="5" destOrd="0" presId="urn:microsoft.com/office/officeart/2005/8/layout/vList2"/>
    <dgm:cxn modelId="{AB3435EC-168F-49C7-804A-023F4F65D8F2}" type="presParOf" srcId="{F3BA9B08-112D-4F86-952B-FA0C8F5390F3}" destId="{A61EFC11-51E7-425F-9B37-C955C2D4A91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98D35D-62ED-4A1E-80AC-98C8A7798814}"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001"/>
        </a:p>
      </dgm:t>
    </dgm:pt>
    <dgm:pt modelId="{2ACC742B-E44E-4363-B15A-533FBCC0D592}">
      <dgm:prSet/>
      <dgm:spPr>
        <a:solidFill>
          <a:srgbClr val="C69C0E">
            <a:alpha val="30196"/>
          </a:srgbClr>
        </a:solidFill>
      </dgm:spPr>
      <dgm:t>
        <a:bodyPr/>
        <a:lstStyle/>
        <a:p>
          <a:r>
            <a:rPr lang="en-US"/>
            <a:t>Giới thiệu chung</a:t>
          </a:r>
          <a:endParaRPr lang="en-001"/>
        </a:p>
      </dgm:t>
    </dgm:pt>
    <dgm:pt modelId="{6051556F-324B-496C-BF6C-5DA9D5E39F13}" type="parTrans" cxnId="{9CDDB7F6-4903-40A4-A8EC-463EDADC9045}">
      <dgm:prSet/>
      <dgm:spPr/>
      <dgm:t>
        <a:bodyPr/>
        <a:lstStyle/>
        <a:p>
          <a:endParaRPr lang="en-001"/>
        </a:p>
      </dgm:t>
    </dgm:pt>
    <dgm:pt modelId="{554A251A-D0F2-4186-A1B0-B359AEF65BFB}" type="sibTrans" cxnId="{9CDDB7F6-4903-40A4-A8EC-463EDADC9045}">
      <dgm:prSet/>
      <dgm:spPr/>
      <dgm:t>
        <a:bodyPr/>
        <a:lstStyle/>
        <a:p>
          <a:endParaRPr lang="en-001"/>
        </a:p>
      </dgm:t>
    </dgm:pt>
    <dgm:pt modelId="{7DC4711B-723C-4193-BC2E-9661B52F55FE}">
      <dgm:prSet/>
      <dgm:spPr>
        <a:solidFill>
          <a:srgbClr val="3CAF17"/>
        </a:solidFill>
      </dgm:spPr>
      <dgm:t>
        <a:bodyPr/>
        <a:lstStyle/>
        <a:p>
          <a:r>
            <a:rPr lang="en-US" dirty="0" err="1"/>
            <a:t>Thiết</a:t>
          </a:r>
          <a:r>
            <a:rPr lang="en-US" dirty="0"/>
            <a:t> </a:t>
          </a:r>
          <a:r>
            <a:rPr lang="en-US" dirty="0" err="1"/>
            <a:t>kế</a:t>
          </a:r>
          <a:r>
            <a:rPr lang="en-US" dirty="0"/>
            <a:t> </a:t>
          </a:r>
          <a:r>
            <a:rPr lang="en-US" dirty="0" err="1"/>
            <a:t>nghiên</a:t>
          </a:r>
          <a:r>
            <a:rPr lang="en-US" dirty="0"/>
            <a:t> </a:t>
          </a:r>
          <a:r>
            <a:rPr lang="en-US" dirty="0" err="1"/>
            <a:t>cứu</a:t>
          </a:r>
          <a:r>
            <a:rPr lang="en-US" dirty="0"/>
            <a:t> (</a:t>
          </a:r>
          <a:r>
            <a:rPr lang="en-US" dirty="0" err="1"/>
            <a:t>Định</a:t>
          </a:r>
          <a:r>
            <a:rPr lang="en-US" dirty="0"/>
            <a:t> </a:t>
          </a:r>
          <a:r>
            <a:rPr lang="en-US" dirty="0" err="1"/>
            <a:t>lượng</a:t>
          </a:r>
          <a:r>
            <a:rPr lang="en-US" dirty="0"/>
            <a:t>)</a:t>
          </a:r>
          <a:endParaRPr lang="en-001" dirty="0"/>
        </a:p>
      </dgm:t>
    </dgm:pt>
    <dgm:pt modelId="{B377477E-E659-44EF-94C1-E5E40B58267F}" type="parTrans" cxnId="{0B06BE58-C884-4301-B81E-EB95E3C26861}">
      <dgm:prSet/>
      <dgm:spPr/>
      <dgm:t>
        <a:bodyPr/>
        <a:lstStyle/>
        <a:p>
          <a:endParaRPr lang="en-001"/>
        </a:p>
      </dgm:t>
    </dgm:pt>
    <dgm:pt modelId="{FB554CE8-7D11-4625-B558-EA8DB0C0D573}" type="sibTrans" cxnId="{0B06BE58-C884-4301-B81E-EB95E3C26861}">
      <dgm:prSet/>
      <dgm:spPr/>
      <dgm:t>
        <a:bodyPr/>
        <a:lstStyle/>
        <a:p>
          <a:endParaRPr lang="en-001"/>
        </a:p>
      </dgm:t>
    </dgm:pt>
    <dgm:pt modelId="{09B2E0CC-C575-444D-AA02-15749CD95E81}">
      <dgm:prSet/>
      <dgm:spPr>
        <a:solidFill>
          <a:srgbClr val="1F9979">
            <a:alpha val="30196"/>
          </a:srgbClr>
        </a:solidFill>
      </dgm:spPr>
      <dgm:t>
        <a:bodyPr/>
        <a:lstStyle/>
        <a:p>
          <a:r>
            <a:rPr lang="en-US" dirty="0"/>
            <a:t>Thu </a:t>
          </a:r>
          <a:r>
            <a:rPr lang="en-US" dirty="0" err="1"/>
            <a:t>thập</a:t>
          </a:r>
          <a:r>
            <a:rPr lang="en-US" dirty="0"/>
            <a:t> </a:t>
          </a:r>
          <a:r>
            <a:rPr lang="en-US" dirty="0" err="1"/>
            <a:t>dữ</a:t>
          </a:r>
          <a:r>
            <a:rPr lang="en-US" dirty="0"/>
            <a:t> </a:t>
          </a:r>
          <a:r>
            <a:rPr lang="en-US" dirty="0" err="1"/>
            <a:t>liệu</a:t>
          </a:r>
          <a:endParaRPr lang="en-001" dirty="0"/>
        </a:p>
      </dgm:t>
    </dgm:pt>
    <dgm:pt modelId="{6940B118-7430-4855-B4B5-099DB9B6C1F6}" type="parTrans" cxnId="{64E0E835-E2DD-4388-B4B9-0130358B0FAF}">
      <dgm:prSet/>
      <dgm:spPr/>
      <dgm:t>
        <a:bodyPr/>
        <a:lstStyle/>
        <a:p>
          <a:endParaRPr lang="en-001"/>
        </a:p>
      </dgm:t>
    </dgm:pt>
    <dgm:pt modelId="{69D4138D-BD94-4FB6-B246-EC60D4CCDC43}" type="sibTrans" cxnId="{64E0E835-E2DD-4388-B4B9-0130358B0FAF}">
      <dgm:prSet/>
      <dgm:spPr/>
      <dgm:t>
        <a:bodyPr/>
        <a:lstStyle/>
        <a:p>
          <a:endParaRPr lang="en-001"/>
        </a:p>
      </dgm:t>
    </dgm:pt>
    <dgm:pt modelId="{FEED1285-EC74-422B-895F-18CAD4AD16A2}">
      <dgm:prSet/>
      <dgm:spPr>
        <a:solidFill>
          <a:srgbClr val="254085">
            <a:alpha val="30196"/>
          </a:srgbClr>
        </a:solidFill>
      </dgm:spPr>
      <dgm:t>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001" dirty="0"/>
        </a:p>
      </dgm:t>
    </dgm:pt>
    <dgm:pt modelId="{DCCBCC0D-4894-4E8A-A6AF-A8C6F66E8156}" type="parTrans" cxnId="{CBD41898-440F-442A-ABEF-A7E5BCAE61F0}">
      <dgm:prSet/>
      <dgm:spPr/>
      <dgm:t>
        <a:bodyPr/>
        <a:lstStyle/>
        <a:p>
          <a:endParaRPr lang="en-001"/>
        </a:p>
      </dgm:t>
    </dgm:pt>
    <dgm:pt modelId="{7E94D6EC-BBBD-4CFA-9C02-CF5BF72A40F2}" type="sibTrans" cxnId="{CBD41898-440F-442A-ABEF-A7E5BCAE61F0}">
      <dgm:prSet/>
      <dgm:spPr/>
      <dgm:t>
        <a:bodyPr/>
        <a:lstStyle/>
        <a:p>
          <a:endParaRPr lang="en-001"/>
        </a:p>
      </dgm:t>
    </dgm:pt>
    <dgm:pt modelId="{F3BA9B08-112D-4F86-952B-FA0C8F5390F3}" type="pres">
      <dgm:prSet presAssocID="{D098D35D-62ED-4A1E-80AC-98C8A7798814}" presName="linear" presStyleCnt="0">
        <dgm:presLayoutVars>
          <dgm:animLvl val="lvl"/>
          <dgm:resizeHandles val="exact"/>
        </dgm:presLayoutVars>
      </dgm:prSet>
      <dgm:spPr/>
    </dgm:pt>
    <dgm:pt modelId="{7F8656B4-8F6D-41AD-9B6B-D7C3398E21FC}" type="pres">
      <dgm:prSet presAssocID="{2ACC742B-E44E-4363-B15A-533FBCC0D592}" presName="parentText" presStyleLbl="node1" presStyleIdx="0" presStyleCnt="4">
        <dgm:presLayoutVars>
          <dgm:chMax val="0"/>
          <dgm:bulletEnabled val="1"/>
        </dgm:presLayoutVars>
      </dgm:prSet>
      <dgm:spPr/>
    </dgm:pt>
    <dgm:pt modelId="{D9F4D83D-9B67-4B3D-943B-1C90A5434DC4}" type="pres">
      <dgm:prSet presAssocID="{554A251A-D0F2-4186-A1B0-B359AEF65BFB}" presName="spacer" presStyleCnt="0"/>
      <dgm:spPr/>
    </dgm:pt>
    <dgm:pt modelId="{439D74F2-2CE6-4E75-A120-D3C1A8DECEBD}" type="pres">
      <dgm:prSet presAssocID="{7DC4711B-723C-4193-BC2E-9661B52F55FE}" presName="parentText" presStyleLbl="node1" presStyleIdx="1" presStyleCnt="4">
        <dgm:presLayoutVars>
          <dgm:chMax val="0"/>
          <dgm:bulletEnabled val="1"/>
        </dgm:presLayoutVars>
      </dgm:prSet>
      <dgm:spPr/>
    </dgm:pt>
    <dgm:pt modelId="{5D080B66-EB5B-4B81-AF81-098B133B2362}" type="pres">
      <dgm:prSet presAssocID="{FB554CE8-7D11-4625-B558-EA8DB0C0D573}" presName="spacer" presStyleCnt="0"/>
      <dgm:spPr/>
    </dgm:pt>
    <dgm:pt modelId="{6FBA54B4-AAAC-4DA3-8C60-4BCCEEEDB41B}" type="pres">
      <dgm:prSet presAssocID="{09B2E0CC-C575-444D-AA02-15749CD95E81}" presName="parentText" presStyleLbl="node1" presStyleIdx="2" presStyleCnt="4">
        <dgm:presLayoutVars>
          <dgm:chMax val="0"/>
          <dgm:bulletEnabled val="1"/>
        </dgm:presLayoutVars>
      </dgm:prSet>
      <dgm:spPr/>
    </dgm:pt>
    <dgm:pt modelId="{24564D8F-E918-42AA-8208-A020A6A44091}" type="pres">
      <dgm:prSet presAssocID="{69D4138D-BD94-4FB6-B246-EC60D4CCDC43}" presName="spacer" presStyleCnt="0"/>
      <dgm:spPr/>
    </dgm:pt>
    <dgm:pt modelId="{A61EFC11-51E7-425F-9B37-C955C2D4A916}" type="pres">
      <dgm:prSet presAssocID="{FEED1285-EC74-422B-895F-18CAD4AD16A2}" presName="parentText" presStyleLbl="node1" presStyleIdx="3" presStyleCnt="4">
        <dgm:presLayoutVars>
          <dgm:chMax val="0"/>
          <dgm:bulletEnabled val="1"/>
        </dgm:presLayoutVars>
      </dgm:prSet>
      <dgm:spPr/>
    </dgm:pt>
  </dgm:ptLst>
  <dgm:cxnLst>
    <dgm:cxn modelId="{C041692E-9343-453B-A131-820C32015E03}" type="presOf" srcId="{FEED1285-EC74-422B-895F-18CAD4AD16A2}" destId="{A61EFC11-51E7-425F-9B37-C955C2D4A916}" srcOrd="0" destOrd="0" presId="urn:microsoft.com/office/officeart/2005/8/layout/vList2"/>
    <dgm:cxn modelId="{64E0E835-E2DD-4388-B4B9-0130358B0FAF}" srcId="{D098D35D-62ED-4A1E-80AC-98C8A7798814}" destId="{09B2E0CC-C575-444D-AA02-15749CD95E81}" srcOrd="2" destOrd="0" parTransId="{6940B118-7430-4855-B4B5-099DB9B6C1F6}" sibTransId="{69D4138D-BD94-4FB6-B246-EC60D4CCDC43}"/>
    <dgm:cxn modelId="{9BEF4747-D70F-421C-A5CF-6D603638A34A}" type="presOf" srcId="{09B2E0CC-C575-444D-AA02-15749CD95E81}" destId="{6FBA54B4-AAAC-4DA3-8C60-4BCCEEEDB41B}" srcOrd="0" destOrd="0" presId="urn:microsoft.com/office/officeart/2005/8/layout/vList2"/>
    <dgm:cxn modelId="{88B05E68-D499-49DA-8A1C-2C279243C98F}" type="presOf" srcId="{D098D35D-62ED-4A1E-80AC-98C8A7798814}" destId="{F3BA9B08-112D-4F86-952B-FA0C8F5390F3}" srcOrd="0" destOrd="0" presId="urn:microsoft.com/office/officeart/2005/8/layout/vList2"/>
    <dgm:cxn modelId="{0B06BE58-C884-4301-B81E-EB95E3C26861}" srcId="{D098D35D-62ED-4A1E-80AC-98C8A7798814}" destId="{7DC4711B-723C-4193-BC2E-9661B52F55FE}" srcOrd="1" destOrd="0" parTransId="{B377477E-E659-44EF-94C1-E5E40B58267F}" sibTransId="{FB554CE8-7D11-4625-B558-EA8DB0C0D573}"/>
    <dgm:cxn modelId="{A6422184-E0C1-4786-96B4-DE9166C436F3}" type="presOf" srcId="{7DC4711B-723C-4193-BC2E-9661B52F55FE}" destId="{439D74F2-2CE6-4E75-A120-D3C1A8DECEBD}" srcOrd="0" destOrd="0" presId="urn:microsoft.com/office/officeart/2005/8/layout/vList2"/>
    <dgm:cxn modelId="{CBD41898-440F-442A-ABEF-A7E5BCAE61F0}" srcId="{D098D35D-62ED-4A1E-80AC-98C8A7798814}" destId="{FEED1285-EC74-422B-895F-18CAD4AD16A2}" srcOrd="3" destOrd="0" parTransId="{DCCBCC0D-4894-4E8A-A6AF-A8C6F66E8156}" sibTransId="{7E94D6EC-BBBD-4CFA-9C02-CF5BF72A40F2}"/>
    <dgm:cxn modelId="{09F250D4-5ED0-4863-8A05-2B3FAD88A908}" type="presOf" srcId="{2ACC742B-E44E-4363-B15A-533FBCC0D592}" destId="{7F8656B4-8F6D-41AD-9B6B-D7C3398E21FC}" srcOrd="0" destOrd="0" presId="urn:microsoft.com/office/officeart/2005/8/layout/vList2"/>
    <dgm:cxn modelId="{9CDDB7F6-4903-40A4-A8EC-463EDADC9045}" srcId="{D098D35D-62ED-4A1E-80AC-98C8A7798814}" destId="{2ACC742B-E44E-4363-B15A-533FBCC0D592}" srcOrd="0" destOrd="0" parTransId="{6051556F-324B-496C-BF6C-5DA9D5E39F13}" sibTransId="{554A251A-D0F2-4186-A1B0-B359AEF65BFB}"/>
    <dgm:cxn modelId="{0F92D8BC-A748-4977-B255-92B3CCD43D4D}" type="presParOf" srcId="{F3BA9B08-112D-4F86-952B-FA0C8F5390F3}" destId="{7F8656B4-8F6D-41AD-9B6B-D7C3398E21FC}" srcOrd="0" destOrd="0" presId="urn:microsoft.com/office/officeart/2005/8/layout/vList2"/>
    <dgm:cxn modelId="{B8F4C46D-9602-4199-B74B-AE45993CD2E9}" type="presParOf" srcId="{F3BA9B08-112D-4F86-952B-FA0C8F5390F3}" destId="{D9F4D83D-9B67-4B3D-943B-1C90A5434DC4}" srcOrd="1" destOrd="0" presId="urn:microsoft.com/office/officeart/2005/8/layout/vList2"/>
    <dgm:cxn modelId="{45E52F47-9B60-482D-9522-A327729CAC49}" type="presParOf" srcId="{F3BA9B08-112D-4F86-952B-FA0C8F5390F3}" destId="{439D74F2-2CE6-4E75-A120-D3C1A8DECEBD}" srcOrd="2" destOrd="0" presId="urn:microsoft.com/office/officeart/2005/8/layout/vList2"/>
    <dgm:cxn modelId="{6CDFA470-1169-4982-941B-17E3D65261B4}" type="presParOf" srcId="{F3BA9B08-112D-4F86-952B-FA0C8F5390F3}" destId="{5D080B66-EB5B-4B81-AF81-098B133B2362}" srcOrd="3" destOrd="0" presId="urn:microsoft.com/office/officeart/2005/8/layout/vList2"/>
    <dgm:cxn modelId="{4D47F9BF-7503-4F0A-96F8-2EF5B3D080BB}" type="presParOf" srcId="{F3BA9B08-112D-4F86-952B-FA0C8F5390F3}" destId="{6FBA54B4-AAAC-4DA3-8C60-4BCCEEEDB41B}" srcOrd="4" destOrd="0" presId="urn:microsoft.com/office/officeart/2005/8/layout/vList2"/>
    <dgm:cxn modelId="{C7F92B61-DD55-4A7E-B55B-7BE8983B4125}" type="presParOf" srcId="{F3BA9B08-112D-4F86-952B-FA0C8F5390F3}" destId="{24564D8F-E918-42AA-8208-A020A6A44091}" srcOrd="5" destOrd="0" presId="urn:microsoft.com/office/officeart/2005/8/layout/vList2"/>
    <dgm:cxn modelId="{AB3435EC-168F-49C7-804A-023F4F65D8F2}" type="presParOf" srcId="{F3BA9B08-112D-4F86-952B-FA0C8F5390F3}" destId="{A61EFC11-51E7-425F-9B37-C955C2D4A91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41ED53-FA4A-4E0D-A5EB-FA87114C725C}" type="doc">
      <dgm:prSet loTypeId="urn:microsoft.com/office/officeart/2005/8/layout/venn1" loCatId="relationship" qsTypeId="urn:microsoft.com/office/officeart/2005/8/quickstyle/3d1" qsCatId="3D" csTypeId="urn:microsoft.com/office/officeart/2005/8/colors/colorful4" csCatId="colorful" phldr="1"/>
      <dgm:spPr/>
    </dgm:pt>
    <dgm:pt modelId="{4C8D3837-BC58-4E81-95A3-0633141E3DFB}">
      <dgm:prSet phldrT="[Text]"/>
      <dgm:spPr/>
      <dgm:t>
        <a:bodyPr/>
        <a:lstStyle/>
        <a:p>
          <a:r>
            <a:rPr lang="en-GB" b="1">
              <a:effectLst>
                <a:outerShdw blurRad="38100" dist="38100" dir="2700000" algn="tl">
                  <a:srgbClr val="000000">
                    <a:alpha val="43137"/>
                  </a:srgbClr>
                </a:outerShdw>
              </a:effectLst>
            </a:rPr>
            <a:t>Exploratory</a:t>
          </a:r>
        </a:p>
      </dgm:t>
    </dgm:pt>
    <dgm:pt modelId="{C5B93B85-3317-4234-BC3E-B36F48AFFA20}" type="parTrans" cxnId="{85CAC32F-E6F3-4B7E-A096-4741A60EFC59}">
      <dgm:prSet/>
      <dgm:spPr/>
      <dgm:t>
        <a:bodyPr/>
        <a:lstStyle/>
        <a:p>
          <a:endParaRPr lang="en-GB"/>
        </a:p>
      </dgm:t>
    </dgm:pt>
    <dgm:pt modelId="{96BC5061-5F39-4D95-87A2-E816C2A482A2}" type="sibTrans" cxnId="{85CAC32F-E6F3-4B7E-A096-4741A60EFC59}">
      <dgm:prSet/>
      <dgm:spPr/>
      <dgm:t>
        <a:bodyPr/>
        <a:lstStyle/>
        <a:p>
          <a:endParaRPr lang="en-GB"/>
        </a:p>
      </dgm:t>
    </dgm:pt>
    <dgm:pt modelId="{E4B5A5E9-504E-4B7F-90CC-2F755899F6A7}">
      <dgm:prSet phldrT="[Text]"/>
      <dgm:spPr/>
      <dgm:t>
        <a:bodyPr/>
        <a:lstStyle/>
        <a:p>
          <a:r>
            <a:rPr lang="en-GB" b="1">
              <a:effectLst>
                <a:outerShdw blurRad="38100" dist="38100" dir="2700000" algn="tl">
                  <a:srgbClr val="000000">
                    <a:alpha val="43137"/>
                  </a:srgbClr>
                </a:outerShdw>
              </a:effectLst>
            </a:rPr>
            <a:t>Descriptive</a:t>
          </a:r>
        </a:p>
      </dgm:t>
    </dgm:pt>
    <dgm:pt modelId="{68F88699-DD61-4015-85FD-8DB07A4B9FAA}" type="parTrans" cxnId="{FE4ECC32-48AA-4B3E-A778-A9541E7EE20D}">
      <dgm:prSet/>
      <dgm:spPr/>
      <dgm:t>
        <a:bodyPr/>
        <a:lstStyle/>
        <a:p>
          <a:endParaRPr lang="en-GB"/>
        </a:p>
      </dgm:t>
    </dgm:pt>
    <dgm:pt modelId="{3DD40FBC-C6F2-4487-86E9-A543AAA2E27E}" type="sibTrans" cxnId="{FE4ECC32-48AA-4B3E-A778-A9541E7EE20D}">
      <dgm:prSet/>
      <dgm:spPr/>
      <dgm:t>
        <a:bodyPr/>
        <a:lstStyle/>
        <a:p>
          <a:endParaRPr lang="en-GB"/>
        </a:p>
      </dgm:t>
    </dgm:pt>
    <dgm:pt modelId="{BD557B51-D755-4395-8A21-F3D20C2B2687}">
      <dgm:prSet phldrT="[Text]"/>
      <dgm:spPr/>
      <dgm:t>
        <a:bodyPr/>
        <a:lstStyle/>
        <a:p>
          <a:r>
            <a:rPr lang="en-GB" b="1">
              <a:effectLst>
                <a:outerShdw blurRad="38100" dist="38100" dir="2700000" algn="tl">
                  <a:srgbClr val="000000">
                    <a:alpha val="43137"/>
                  </a:srgbClr>
                </a:outerShdw>
              </a:effectLst>
            </a:rPr>
            <a:t>Explanation</a:t>
          </a:r>
        </a:p>
      </dgm:t>
    </dgm:pt>
    <dgm:pt modelId="{4ED06329-BE79-46BE-89FC-A66802CE4C0E}" type="parTrans" cxnId="{09E29F2B-BFC3-4320-AF0E-E05DA225E678}">
      <dgm:prSet/>
      <dgm:spPr/>
      <dgm:t>
        <a:bodyPr/>
        <a:lstStyle/>
        <a:p>
          <a:endParaRPr lang="en-GB"/>
        </a:p>
      </dgm:t>
    </dgm:pt>
    <dgm:pt modelId="{72341C80-2E81-4E66-9FAE-57E3A463D09B}" type="sibTrans" cxnId="{09E29F2B-BFC3-4320-AF0E-E05DA225E678}">
      <dgm:prSet/>
      <dgm:spPr/>
      <dgm:t>
        <a:bodyPr/>
        <a:lstStyle/>
        <a:p>
          <a:endParaRPr lang="en-GB"/>
        </a:p>
      </dgm:t>
    </dgm:pt>
    <dgm:pt modelId="{4FC156F0-6D81-46C6-811C-532E48C18089}" type="pres">
      <dgm:prSet presAssocID="{7241ED53-FA4A-4E0D-A5EB-FA87114C725C}" presName="compositeShape" presStyleCnt="0">
        <dgm:presLayoutVars>
          <dgm:chMax val="7"/>
          <dgm:dir/>
          <dgm:resizeHandles val="exact"/>
        </dgm:presLayoutVars>
      </dgm:prSet>
      <dgm:spPr/>
    </dgm:pt>
    <dgm:pt modelId="{97009410-5A1C-48DE-B6B9-A0C8762F1C2C}" type="pres">
      <dgm:prSet presAssocID="{4C8D3837-BC58-4E81-95A3-0633141E3DFB}" presName="circ1" presStyleLbl="vennNode1" presStyleIdx="0" presStyleCnt="3" custLinFactNeighborX="-573" custLinFactNeighborY="-567"/>
      <dgm:spPr/>
    </dgm:pt>
    <dgm:pt modelId="{73145A27-D2AD-4C87-9BAF-E6DF856D396C}" type="pres">
      <dgm:prSet presAssocID="{4C8D3837-BC58-4E81-95A3-0633141E3DFB}" presName="circ1Tx" presStyleLbl="revTx" presStyleIdx="0" presStyleCnt="0">
        <dgm:presLayoutVars>
          <dgm:chMax val="0"/>
          <dgm:chPref val="0"/>
          <dgm:bulletEnabled val="1"/>
        </dgm:presLayoutVars>
      </dgm:prSet>
      <dgm:spPr/>
    </dgm:pt>
    <dgm:pt modelId="{193FD0A4-C777-414F-B9E8-03B5F33383CB}" type="pres">
      <dgm:prSet presAssocID="{E4B5A5E9-504E-4B7F-90CC-2F755899F6A7}" presName="circ2" presStyleLbl="vennNode1" presStyleIdx="1" presStyleCnt="3"/>
      <dgm:spPr/>
    </dgm:pt>
    <dgm:pt modelId="{0C9FA77F-F27C-4746-9142-052DA084F6C2}" type="pres">
      <dgm:prSet presAssocID="{E4B5A5E9-504E-4B7F-90CC-2F755899F6A7}" presName="circ2Tx" presStyleLbl="revTx" presStyleIdx="0" presStyleCnt="0">
        <dgm:presLayoutVars>
          <dgm:chMax val="0"/>
          <dgm:chPref val="0"/>
          <dgm:bulletEnabled val="1"/>
        </dgm:presLayoutVars>
      </dgm:prSet>
      <dgm:spPr/>
    </dgm:pt>
    <dgm:pt modelId="{E200D28F-4112-4E1B-AEC3-962107E9BEB2}" type="pres">
      <dgm:prSet presAssocID="{BD557B51-D755-4395-8A21-F3D20C2B2687}" presName="circ3" presStyleLbl="vennNode1" presStyleIdx="2" presStyleCnt="3" custLinFactNeighborX="108" custLinFactNeighborY="150"/>
      <dgm:spPr/>
    </dgm:pt>
    <dgm:pt modelId="{DB9522DA-18DD-4351-A268-634561570116}" type="pres">
      <dgm:prSet presAssocID="{BD557B51-D755-4395-8A21-F3D20C2B2687}" presName="circ3Tx" presStyleLbl="revTx" presStyleIdx="0" presStyleCnt="0">
        <dgm:presLayoutVars>
          <dgm:chMax val="0"/>
          <dgm:chPref val="0"/>
          <dgm:bulletEnabled val="1"/>
        </dgm:presLayoutVars>
      </dgm:prSet>
      <dgm:spPr/>
    </dgm:pt>
  </dgm:ptLst>
  <dgm:cxnLst>
    <dgm:cxn modelId="{09E29F2B-BFC3-4320-AF0E-E05DA225E678}" srcId="{7241ED53-FA4A-4E0D-A5EB-FA87114C725C}" destId="{BD557B51-D755-4395-8A21-F3D20C2B2687}" srcOrd="2" destOrd="0" parTransId="{4ED06329-BE79-46BE-89FC-A66802CE4C0E}" sibTransId="{72341C80-2E81-4E66-9FAE-57E3A463D09B}"/>
    <dgm:cxn modelId="{85CAC32F-E6F3-4B7E-A096-4741A60EFC59}" srcId="{7241ED53-FA4A-4E0D-A5EB-FA87114C725C}" destId="{4C8D3837-BC58-4E81-95A3-0633141E3DFB}" srcOrd="0" destOrd="0" parTransId="{C5B93B85-3317-4234-BC3E-B36F48AFFA20}" sibTransId="{96BC5061-5F39-4D95-87A2-E816C2A482A2}"/>
    <dgm:cxn modelId="{FE4ECC32-48AA-4B3E-A778-A9541E7EE20D}" srcId="{7241ED53-FA4A-4E0D-A5EB-FA87114C725C}" destId="{E4B5A5E9-504E-4B7F-90CC-2F755899F6A7}" srcOrd="1" destOrd="0" parTransId="{68F88699-DD61-4015-85FD-8DB07A4B9FAA}" sibTransId="{3DD40FBC-C6F2-4487-86E9-A543AAA2E27E}"/>
    <dgm:cxn modelId="{9A434337-0F5F-4194-9051-A63E58726763}" type="presOf" srcId="{E4B5A5E9-504E-4B7F-90CC-2F755899F6A7}" destId="{193FD0A4-C777-414F-B9E8-03B5F33383CB}" srcOrd="0" destOrd="0" presId="urn:microsoft.com/office/officeart/2005/8/layout/venn1"/>
    <dgm:cxn modelId="{1EAFE44F-6FF7-4DF5-8AD1-AFF37D42210E}" type="presOf" srcId="{E4B5A5E9-504E-4B7F-90CC-2F755899F6A7}" destId="{0C9FA77F-F27C-4746-9142-052DA084F6C2}" srcOrd="1" destOrd="0" presId="urn:microsoft.com/office/officeart/2005/8/layout/venn1"/>
    <dgm:cxn modelId="{71321199-0339-4EB4-A450-976B3276C391}" type="presOf" srcId="{4C8D3837-BC58-4E81-95A3-0633141E3DFB}" destId="{97009410-5A1C-48DE-B6B9-A0C8762F1C2C}" srcOrd="0" destOrd="0" presId="urn:microsoft.com/office/officeart/2005/8/layout/venn1"/>
    <dgm:cxn modelId="{893AF99C-87C9-4D23-9BB8-E2C96E587CB9}" type="presOf" srcId="{BD557B51-D755-4395-8A21-F3D20C2B2687}" destId="{DB9522DA-18DD-4351-A268-634561570116}" srcOrd="1" destOrd="0" presId="urn:microsoft.com/office/officeart/2005/8/layout/venn1"/>
    <dgm:cxn modelId="{9545A0BF-7DC7-4683-B717-6A1FA64ED1D7}" type="presOf" srcId="{BD557B51-D755-4395-8A21-F3D20C2B2687}" destId="{E200D28F-4112-4E1B-AEC3-962107E9BEB2}" srcOrd="0" destOrd="0" presId="urn:microsoft.com/office/officeart/2005/8/layout/venn1"/>
    <dgm:cxn modelId="{4A5E26F7-F359-4D60-B005-38C3A454B4AC}" type="presOf" srcId="{4C8D3837-BC58-4E81-95A3-0633141E3DFB}" destId="{73145A27-D2AD-4C87-9BAF-E6DF856D396C}" srcOrd="1" destOrd="0" presId="urn:microsoft.com/office/officeart/2005/8/layout/venn1"/>
    <dgm:cxn modelId="{79B418FA-3ED1-4E97-922B-EB20532F534A}" type="presOf" srcId="{7241ED53-FA4A-4E0D-A5EB-FA87114C725C}" destId="{4FC156F0-6D81-46C6-811C-532E48C18089}" srcOrd="0" destOrd="0" presId="urn:microsoft.com/office/officeart/2005/8/layout/venn1"/>
    <dgm:cxn modelId="{3AE52815-5365-4D60-9368-E8EA8D017EED}" type="presParOf" srcId="{4FC156F0-6D81-46C6-811C-532E48C18089}" destId="{97009410-5A1C-48DE-B6B9-A0C8762F1C2C}" srcOrd="0" destOrd="0" presId="urn:microsoft.com/office/officeart/2005/8/layout/venn1"/>
    <dgm:cxn modelId="{010BF1AE-D145-4083-B413-C3155E35D228}" type="presParOf" srcId="{4FC156F0-6D81-46C6-811C-532E48C18089}" destId="{73145A27-D2AD-4C87-9BAF-E6DF856D396C}" srcOrd="1" destOrd="0" presId="urn:microsoft.com/office/officeart/2005/8/layout/venn1"/>
    <dgm:cxn modelId="{83A67CB8-F260-4E14-9A47-CB9F2992DB0F}" type="presParOf" srcId="{4FC156F0-6D81-46C6-811C-532E48C18089}" destId="{193FD0A4-C777-414F-B9E8-03B5F33383CB}" srcOrd="2" destOrd="0" presId="urn:microsoft.com/office/officeart/2005/8/layout/venn1"/>
    <dgm:cxn modelId="{FAFFE7C1-A208-4E55-BD6D-2106BBFDB8F4}" type="presParOf" srcId="{4FC156F0-6D81-46C6-811C-532E48C18089}" destId="{0C9FA77F-F27C-4746-9142-052DA084F6C2}" srcOrd="3" destOrd="0" presId="urn:microsoft.com/office/officeart/2005/8/layout/venn1"/>
    <dgm:cxn modelId="{514A0C55-139E-4039-8685-2A373899D638}" type="presParOf" srcId="{4FC156F0-6D81-46C6-811C-532E48C18089}" destId="{E200D28F-4112-4E1B-AEC3-962107E9BEB2}" srcOrd="4" destOrd="0" presId="urn:microsoft.com/office/officeart/2005/8/layout/venn1"/>
    <dgm:cxn modelId="{0516C1F6-314A-49BD-AB56-B04F69DA2882}" type="presParOf" srcId="{4FC156F0-6D81-46C6-811C-532E48C18089}" destId="{DB9522DA-18DD-4351-A268-634561570116}"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96303B-03AF-4411-A456-95A906C66384}" type="doc">
      <dgm:prSet loTypeId="urn:microsoft.com/office/officeart/2005/8/layout/hList1" loCatId="list" qsTypeId="urn:microsoft.com/office/officeart/2005/8/quickstyle/simple1" qsCatId="simple" csTypeId="urn:microsoft.com/office/officeart/2005/8/colors/colorful4" csCatId="colorful" phldr="1"/>
      <dgm:spPr/>
      <dgm:t>
        <a:bodyPr/>
        <a:lstStyle/>
        <a:p>
          <a:endParaRPr lang="en-GB"/>
        </a:p>
      </dgm:t>
    </dgm:pt>
    <dgm:pt modelId="{3BE1D8CE-6A8A-4D4D-A2C7-ED2D5FB2B010}">
      <dgm:prSet phldrT="[Text]"/>
      <dgm:spPr/>
      <dgm:t>
        <a:bodyPr/>
        <a:lstStyle/>
        <a:p>
          <a:r>
            <a:rPr lang="en-US" err="1"/>
            <a:t>Định</a:t>
          </a:r>
          <a:r>
            <a:rPr lang="en-US"/>
            <a:t> </a:t>
          </a:r>
          <a:r>
            <a:rPr lang="en-US" err="1"/>
            <a:t>lượng</a:t>
          </a:r>
          <a:endParaRPr lang="en-GB"/>
        </a:p>
      </dgm:t>
    </dgm:pt>
    <dgm:pt modelId="{06759F8D-6351-4A48-AB14-BFF4F0A7DB97}" type="parTrans" cxnId="{D1CFA6B0-2457-4BF5-9D09-C5D338ADCD8E}">
      <dgm:prSet/>
      <dgm:spPr/>
      <dgm:t>
        <a:bodyPr/>
        <a:lstStyle/>
        <a:p>
          <a:endParaRPr lang="en-GB"/>
        </a:p>
      </dgm:t>
    </dgm:pt>
    <dgm:pt modelId="{FB81864C-E812-4364-9CB4-4B7875AE1C0D}" type="sibTrans" cxnId="{D1CFA6B0-2457-4BF5-9D09-C5D338ADCD8E}">
      <dgm:prSet/>
      <dgm:spPr/>
      <dgm:t>
        <a:bodyPr/>
        <a:lstStyle/>
        <a:p>
          <a:endParaRPr lang="en-GB"/>
        </a:p>
      </dgm:t>
    </dgm:pt>
    <dgm:pt modelId="{C6CE4E7E-BAC9-453E-833E-4400FC593366}">
      <dgm:prSet phldrT="[Text]" custT="1"/>
      <dgm:spPr/>
      <dgm:t>
        <a:bodyPr/>
        <a:lstStyle/>
        <a:p>
          <a:r>
            <a:rPr lang="en-US" sz="2400" err="1"/>
            <a:t>Tập</a:t>
          </a:r>
          <a:r>
            <a:rPr lang="en-US" sz="2400"/>
            <a:t> </a:t>
          </a:r>
          <a:r>
            <a:rPr lang="en-US" sz="2400" err="1"/>
            <a:t>trung</a:t>
          </a:r>
          <a:r>
            <a:rPr lang="en-US" sz="2400"/>
            <a:t> </a:t>
          </a:r>
          <a:r>
            <a:rPr lang="en-US" sz="2400" err="1"/>
            <a:t>vào</a:t>
          </a:r>
          <a:r>
            <a:rPr lang="en-US" sz="2400"/>
            <a:t> </a:t>
          </a:r>
          <a:r>
            <a:rPr lang="en-US" sz="2400" err="1"/>
            <a:t>các</a:t>
          </a:r>
          <a:r>
            <a:rPr lang="en-US" sz="2400"/>
            <a:t> </a:t>
          </a:r>
          <a:r>
            <a:rPr lang="en-US" sz="2400" err="1"/>
            <a:t>yếu</a:t>
          </a:r>
          <a:r>
            <a:rPr lang="en-US" sz="2400"/>
            <a:t> </a:t>
          </a:r>
          <a:r>
            <a:rPr lang="en-US" sz="2400" err="1"/>
            <a:t>tố</a:t>
          </a:r>
          <a:r>
            <a:rPr lang="en-US" sz="2400"/>
            <a:t> </a:t>
          </a:r>
          <a:r>
            <a:rPr lang="en-US" sz="2400" err="1"/>
            <a:t>có</a:t>
          </a:r>
          <a:r>
            <a:rPr lang="en-US" sz="2400"/>
            <a:t> </a:t>
          </a:r>
          <a:r>
            <a:rPr lang="en-US" sz="2400" err="1"/>
            <a:t>thể</a:t>
          </a:r>
          <a:r>
            <a:rPr lang="en-US" sz="2400"/>
            <a:t> </a:t>
          </a:r>
          <a:r>
            <a:rPr lang="en-US" sz="2400" err="1"/>
            <a:t>đo</a:t>
          </a:r>
          <a:r>
            <a:rPr lang="en-US" sz="2400"/>
            <a:t> </a:t>
          </a:r>
          <a:r>
            <a:rPr lang="en-US" sz="2400" err="1"/>
            <a:t>lường</a:t>
          </a:r>
          <a:endParaRPr lang="en-GB" sz="2400"/>
        </a:p>
      </dgm:t>
    </dgm:pt>
    <dgm:pt modelId="{AC646F09-BFEB-4B07-A31F-523C2AFF74B2}" type="parTrans" cxnId="{DDC10F85-0C22-4312-B67B-B93034521A91}">
      <dgm:prSet/>
      <dgm:spPr/>
      <dgm:t>
        <a:bodyPr/>
        <a:lstStyle/>
        <a:p>
          <a:endParaRPr lang="en-GB"/>
        </a:p>
      </dgm:t>
    </dgm:pt>
    <dgm:pt modelId="{93F6B3FB-B539-49C7-BF31-843AA3F1E14E}" type="sibTrans" cxnId="{DDC10F85-0C22-4312-B67B-B93034521A91}">
      <dgm:prSet/>
      <dgm:spPr/>
      <dgm:t>
        <a:bodyPr/>
        <a:lstStyle/>
        <a:p>
          <a:endParaRPr lang="en-GB"/>
        </a:p>
      </dgm:t>
    </dgm:pt>
    <dgm:pt modelId="{3DBD17F0-FDAE-4D9C-89FE-337439FD12B3}">
      <dgm:prSet phldrT="[Text]"/>
      <dgm:spPr/>
      <dgm:t>
        <a:bodyPr/>
        <a:lstStyle/>
        <a:p>
          <a:r>
            <a:rPr lang="en-US" err="1"/>
            <a:t>Định</a:t>
          </a:r>
          <a:r>
            <a:rPr lang="en-US"/>
            <a:t> </a:t>
          </a:r>
          <a:r>
            <a:rPr lang="en-US" err="1"/>
            <a:t>tính</a:t>
          </a:r>
          <a:endParaRPr lang="en-GB"/>
        </a:p>
      </dgm:t>
    </dgm:pt>
    <dgm:pt modelId="{068249E7-91B4-4AC1-B031-FEA3076712E2}" type="parTrans" cxnId="{6A45071C-D968-4170-B54D-B32677F3D530}">
      <dgm:prSet/>
      <dgm:spPr/>
      <dgm:t>
        <a:bodyPr/>
        <a:lstStyle/>
        <a:p>
          <a:endParaRPr lang="en-GB"/>
        </a:p>
      </dgm:t>
    </dgm:pt>
    <dgm:pt modelId="{4EE9C450-072F-4A19-8B89-C534D903F7E6}" type="sibTrans" cxnId="{6A45071C-D968-4170-B54D-B32677F3D530}">
      <dgm:prSet/>
      <dgm:spPr/>
      <dgm:t>
        <a:bodyPr/>
        <a:lstStyle/>
        <a:p>
          <a:endParaRPr lang="en-GB"/>
        </a:p>
      </dgm:t>
    </dgm:pt>
    <dgm:pt modelId="{BFCA1675-F0F7-49E9-B40D-B8DD53FFF60A}">
      <dgm:prSet phldrT="[Text]"/>
      <dgm:spPr/>
      <dgm:t>
        <a:bodyPr/>
        <a:lstStyle/>
        <a:p>
          <a:r>
            <a:rPr lang="en-US" err="1"/>
            <a:t>Hỗn</a:t>
          </a:r>
          <a:r>
            <a:rPr lang="en-US"/>
            <a:t> </a:t>
          </a:r>
          <a:r>
            <a:rPr lang="en-US" err="1"/>
            <a:t>hợp</a:t>
          </a:r>
          <a:endParaRPr lang="en-GB"/>
        </a:p>
      </dgm:t>
    </dgm:pt>
    <dgm:pt modelId="{5F965A46-F35A-422E-B5FF-A47C1B14BB30}" type="parTrans" cxnId="{10F8CBB5-E00C-4F42-970E-F39455E6F00E}">
      <dgm:prSet/>
      <dgm:spPr/>
      <dgm:t>
        <a:bodyPr/>
        <a:lstStyle/>
        <a:p>
          <a:endParaRPr lang="en-GB"/>
        </a:p>
      </dgm:t>
    </dgm:pt>
    <dgm:pt modelId="{B53C5EF6-7FAF-495A-BB8E-2DD8B6CFDBF4}" type="sibTrans" cxnId="{10F8CBB5-E00C-4F42-970E-F39455E6F00E}">
      <dgm:prSet/>
      <dgm:spPr/>
      <dgm:t>
        <a:bodyPr/>
        <a:lstStyle/>
        <a:p>
          <a:endParaRPr lang="en-GB"/>
        </a:p>
      </dgm:t>
    </dgm:pt>
    <dgm:pt modelId="{B3A31475-2A1F-4535-86E8-A3035881A6C7}">
      <dgm:prSet phldrT="[Text]" custT="1"/>
      <dgm:spPr/>
      <dgm:t>
        <a:bodyPr/>
        <a:lstStyle/>
        <a:p>
          <a:r>
            <a:rPr lang="en-GB" sz="2400" err="1"/>
            <a:t>Kết</a:t>
          </a:r>
          <a:r>
            <a:rPr lang="en-GB" sz="2400"/>
            <a:t> </a:t>
          </a:r>
          <a:r>
            <a:rPr lang="en-GB" sz="2400" err="1"/>
            <a:t>hợp</a:t>
          </a:r>
          <a:r>
            <a:rPr lang="en-GB" sz="2400"/>
            <a:t> </a:t>
          </a:r>
          <a:r>
            <a:rPr lang="en-GB" sz="2400" err="1"/>
            <a:t>cả</a:t>
          </a:r>
          <a:r>
            <a:rPr lang="en-GB" sz="2400"/>
            <a:t> 2 </a:t>
          </a:r>
          <a:r>
            <a:rPr lang="en-GB" sz="2400" err="1"/>
            <a:t>phương</a:t>
          </a:r>
          <a:r>
            <a:rPr lang="en-GB" sz="2400"/>
            <a:t> </a:t>
          </a:r>
          <a:r>
            <a:rPr lang="en-GB" sz="2400" err="1"/>
            <a:t>pháp</a:t>
          </a:r>
          <a:endParaRPr lang="en-GB" sz="2400"/>
        </a:p>
      </dgm:t>
    </dgm:pt>
    <dgm:pt modelId="{997359C6-FF3A-42BC-9359-A28F18EE03EB}" type="parTrans" cxnId="{1A43F1D8-5F26-47F7-B2D3-22D8907B545A}">
      <dgm:prSet/>
      <dgm:spPr/>
      <dgm:t>
        <a:bodyPr/>
        <a:lstStyle/>
        <a:p>
          <a:endParaRPr lang="en-GB"/>
        </a:p>
      </dgm:t>
    </dgm:pt>
    <dgm:pt modelId="{3D14243C-964F-4486-8BA9-6AB1CA25C276}" type="sibTrans" cxnId="{1A43F1D8-5F26-47F7-B2D3-22D8907B545A}">
      <dgm:prSet/>
      <dgm:spPr/>
      <dgm:t>
        <a:bodyPr/>
        <a:lstStyle/>
        <a:p>
          <a:endParaRPr lang="en-GB"/>
        </a:p>
      </dgm:t>
    </dgm:pt>
    <dgm:pt modelId="{63AC605D-0DF4-4423-A72D-D32AD2104E32}">
      <dgm:prSet phldrT="[Text]" custT="1"/>
      <dgm:spPr/>
      <dgm:t>
        <a:bodyPr/>
        <a:lstStyle/>
        <a:p>
          <a:r>
            <a:rPr lang="en-GB" sz="2400" err="1"/>
            <a:t>Tổng</a:t>
          </a:r>
          <a:r>
            <a:rPr lang="en-GB" sz="2400"/>
            <a:t> </a:t>
          </a:r>
          <a:r>
            <a:rPr lang="en-GB" sz="2400" err="1"/>
            <a:t>quát</a:t>
          </a:r>
          <a:r>
            <a:rPr lang="en-GB" sz="2400"/>
            <a:t> </a:t>
          </a:r>
          <a:r>
            <a:rPr lang="en-GB" sz="2400" err="1"/>
            <a:t>hóa</a:t>
          </a:r>
          <a:r>
            <a:rPr lang="en-GB" sz="2400"/>
            <a:t> </a:t>
          </a:r>
          <a:r>
            <a:rPr lang="en-GB" sz="2400" err="1"/>
            <a:t>những</a:t>
          </a:r>
          <a:r>
            <a:rPr lang="en-GB" sz="2400"/>
            <a:t> </a:t>
          </a:r>
          <a:r>
            <a:rPr lang="en-GB" sz="2400" err="1"/>
            <a:t>thông</a:t>
          </a:r>
          <a:r>
            <a:rPr lang="en-GB" sz="2400"/>
            <a:t> tin </a:t>
          </a:r>
          <a:r>
            <a:rPr lang="en-GB" sz="2400" err="1"/>
            <a:t>thu</a:t>
          </a:r>
          <a:r>
            <a:rPr lang="en-GB" sz="2400"/>
            <a:t> </a:t>
          </a:r>
          <a:r>
            <a:rPr lang="en-GB" sz="2400" err="1"/>
            <a:t>được</a:t>
          </a:r>
          <a:r>
            <a:rPr lang="en-GB" sz="2400"/>
            <a:t> </a:t>
          </a:r>
          <a:r>
            <a:rPr lang="en-GB" sz="2400" err="1"/>
            <a:t>để</a:t>
          </a:r>
          <a:r>
            <a:rPr lang="en-GB" sz="2400"/>
            <a:t> </a:t>
          </a:r>
          <a:r>
            <a:rPr lang="en-GB" sz="2400" err="1"/>
            <a:t>diễn</a:t>
          </a:r>
          <a:r>
            <a:rPr lang="en-GB" sz="2400"/>
            <a:t> </a:t>
          </a:r>
          <a:r>
            <a:rPr lang="en-GB" sz="2400" err="1"/>
            <a:t>giải</a:t>
          </a:r>
          <a:r>
            <a:rPr lang="en-GB" sz="2400"/>
            <a:t> </a:t>
          </a:r>
          <a:r>
            <a:rPr lang="en-GB" sz="2400" err="1"/>
            <a:t>về</a:t>
          </a:r>
          <a:r>
            <a:rPr lang="en-GB" sz="2400"/>
            <a:t> </a:t>
          </a:r>
          <a:r>
            <a:rPr lang="en-GB" sz="2400" err="1"/>
            <a:t>thế</a:t>
          </a:r>
          <a:r>
            <a:rPr lang="en-GB" sz="2400"/>
            <a:t> </a:t>
          </a:r>
          <a:r>
            <a:rPr lang="en-GB" sz="2400" err="1"/>
            <a:t>giới</a:t>
          </a:r>
          <a:endParaRPr lang="en-GB" sz="2400"/>
        </a:p>
      </dgm:t>
    </dgm:pt>
    <dgm:pt modelId="{67D57CD1-B5FC-4A33-9C87-39874FF0DB6E}" type="parTrans" cxnId="{41A6E955-3F79-42B3-B2F4-8D0DB33A2FCF}">
      <dgm:prSet/>
      <dgm:spPr/>
      <dgm:t>
        <a:bodyPr/>
        <a:lstStyle/>
        <a:p>
          <a:endParaRPr lang="en-001"/>
        </a:p>
      </dgm:t>
    </dgm:pt>
    <dgm:pt modelId="{53707686-7C7F-454E-9EA0-974A5AA5DE59}" type="sibTrans" cxnId="{41A6E955-3F79-42B3-B2F4-8D0DB33A2FCF}">
      <dgm:prSet/>
      <dgm:spPr/>
      <dgm:t>
        <a:bodyPr/>
        <a:lstStyle/>
        <a:p>
          <a:endParaRPr lang="en-001"/>
        </a:p>
      </dgm:t>
    </dgm:pt>
    <dgm:pt modelId="{9952DCF5-7017-4B00-A216-B766B850E7FD}">
      <dgm:prSet phldrT="[Text]" custT="1"/>
      <dgm:spPr/>
      <dgm:t>
        <a:bodyPr/>
        <a:lstStyle/>
        <a:p>
          <a:r>
            <a:rPr lang="en-GB" sz="2400" err="1"/>
            <a:t>Các</a:t>
          </a:r>
          <a:r>
            <a:rPr lang="en-GB" sz="2400"/>
            <a:t> </a:t>
          </a:r>
          <a:r>
            <a:rPr lang="en-GB" sz="2400" err="1"/>
            <a:t>thông</a:t>
          </a:r>
          <a:r>
            <a:rPr lang="en-GB" sz="2400"/>
            <a:t> tin </a:t>
          </a:r>
          <a:r>
            <a:rPr lang="en-GB" sz="2400" err="1"/>
            <a:t>thu</a:t>
          </a:r>
          <a:r>
            <a:rPr lang="en-GB" sz="2400"/>
            <a:t> </a:t>
          </a:r>
          <a:r>
            <a:rPr lang="en-GB" sz="2400" err="1"/>
            <a:t>thập</a:t>
          </a:r>
          <a:r>
            <a:rPr lang="en-GB" sz="2400"/>
            <a:t> </a:t>
          </a:r>
          <a:r>
            <a:rPr lang="en-GB" sz="2400" err="1"/>
            <a:t>thường</a:t>
          </a:r>
          <a:r>
            <a:rPr lang="en-GB" sz="2400"/>
            <a:t> mang </a:t>
          </a:r>
          <a:r>
            <a:rPr lang="en-GB" sz="2400" err="1"/>
            <a:t>tính</a:t>
          </a:r>
          <a:r>
            <a:rPr lang="en-GB" sz="2400"/>
            <a:t> </a:t>
          </a:r>
          <a:r>
            <a:rPr lang="en-GB" sz="2400" err="1"/>
            <a:t>diễn</a:t>
          </a:r>
          <a:r>
            <a:rPr lang="en-GB" sz="2400"/>
            <a:t> </a:t>
          </a:r>
          <a:r>
            <a:rPr lang="en-GB" sz="2400" err="1"/>
            <a:t>giải</a:t>
          </a:r>
          <a:r>
            <a:rPr lang="en-GB" sz="2400"/>
            <a:t> </a:t>
          </a:r>
          <a:r>
            <a:rPr lang="en-GB" sz="2400" err="1"/>
            <a:t>cao</a:t>
          </a:r>
          <a:endParaRPr lang="en-GB" sz="2400"/>
        </a:p>
      </dgm:t>
    </dgm:pt>
    <dgm:pt modelId="{54F29246-7A44-42ED-802D-794FB94932AA}" type="parTrans" cxnId="{9ADB52CB-ECAF-48FC-A8C2-92248C812A25}">
      <dgm:prSet/>
      <dgm:spPr/>
      <dgm:t>
        <a:bodyPr/>
        <a:lstStyle/>
        <a:p>
          <a:endParaRPr lang="en-001"/>
        </a:p>
      </dgm:t>
    </dgm:pt>
    <dgm:pt modelId="{EBDF1669-41FE-42E3-83F9-ABA956958AB6}" type="sibTrans" cxnId="{9ADB52CB-ECAF-48FC-A8C2-92248C812A25}">
      <dgm:prSet/>
      <dgm:spPr/>
      <dgm:t>
        <a:bodyPr/>
        <a:lstStyle/>
        <a:p>
          <a:endParaRPr lang="en-001"/>
        </a:p>
      </dgm:t>
    </dgm:pt>
    <dgm:pt modelId="{BA2DBE19-07D4-43B1-8059-7AB3F881A96A}">
      <dgm:prSet phldrT="[Text]" custT="1"/>
      <dgm:spPr/>
      <dgm:t>
        <a:bodyPr/>
        <a:lstStyle/>
        <a:p>
          <a:r>
            <a:rPr lang="en-GB" sz="2400" err="1"/>
            <a:t>Tập</a:t>
          </a:r>
          <a:r>
            <a:rPr lang="en-GB" sz="2400"/>
            <a:t> </a:t>
          </a:r>
          <a:r>
            <a:rPr lang="en-GB" sz="2400" err="1"/>
            <a:t>trung</a:t>
          </a:r>
          <a:r>
            <a:rPr lang="en-GB" sz="2400"/>
            <a:t> </a:t>
          </a:r>
          <a:r>
            <a:rPr lang="en-GB" sz="2400" err="1"/>
            <a:t>vào</a:t>
          </a:r>
          <a:r>
            <a:rPr lang="en-GB" sz="2400"/>
            <a:t> </a:t>
          </a:r>
          <a:r>
            <a:rPr lang="en-GB" sz="2400" err="1"/>
            <a:t>tìm</a:t>
          </a:r>
          <a:r>
            <a:rPr lang="en-GB" sz="2400"/>
            <a:t> </a:t>
          </a:r>
          <a:r>
            <a:rPr lang="en-GB" sz="2400" err="1"/>
            <a:t>hiểu</a:t>
          </a:r>
          <a:r>
            <a:rPr lang="en-GB" sz="2400"/>
            <a:t> </a:t>
          </a:r>
          <a:r>
            <a:rPr lang="en-GB" sz="2400" err="1"/>
            <a:t>phân</a:t>
          </a:r>
          <a:r>
            <a:rPr lang="en-GB" sz="2400"/>
            <a:t> </a:t>
          </a:r>
          <a:r>
            <a:rPr lang="en-GB" sz="2400" err="1"/>
            <a:t>tích</a:t>
          </a:r>
          <a:r>
            <a:rPr lang="en-GB" sz="2400"/>
            <a:t> </a:t>
          </a:r>
          <a:r>
            <a:rPr lang="en-GB" sz="2400" err="1"/>
            <a:t>sâu</a:t>
          </a:r>
          <a:r>
            <a:rPr lang="en-GB" sz="2400"/>
            <a:t> </a:t>
          </a:r>
          <a:r>
            <a:rPr lang="en-GB" sz="2400" err="1"/>
            <a:t>đối</a:t>
          </a:r>
          <a:r>
            <a:rPr lang="en-GB" sz="2400"/>
            <a:t> </a:t>
          </a:r>
          <a:r>
            <a:rPr lang="en-GB" sz="2400" err="1"/>
            <a:t>tượng</a:t>
          </a:r>
          <a:r>
            <a:rPr lang="en-GB" sz="2400"/>
            <a:t> </a:t>
          </a:r>
          <a:r>
            <a:rPr lang="en-GB" sz="2400" err="1"/>
            <a:t>và</a:t>
          </a:r>
          <a:r>
            <a:rPr lang="en-GB" sz="2400"/>
            <a:t> </a:t>
          </a:r>
          <a:r>
            <a:rPr lang="en-GB" sz="2400" err="1"/>
            <a:t>bối</a:t>
          </a:r>
          <a:r>
            <a:rPr lang="en-GB" sz="2400"/>
            <a:t> </a:t>
          </a:r>
          <a:r>
            <a:rPr lang="en-GB" sz="2400" err="1"/>
            <a:t>cảnh</a:t>
          </a:r>
          <a:endParaRPr lang="en-GB" sz="2400"/>
        </a:p>
      </dgm:t>
    </dgm:pt>
    <dgm:pt modelId="{E0A92AEC-3EF1-4F0D-B3DE-B6324A0CFF04}" type="parTrans" cxnId="{09813BF2-B005-474C-B798-5A6BF0957108}">
      <dgm:prSet/>
      <dgm:spPr/>
      <dgm:t>
        <a:bodyPr/>
        <a:lstStyle/>
        <a:p>
          <a:endParaRPr lang="en-001"/>
        </a:p>
      </dgm:t>
    </dgm:pt>
    <dgm:pt modelId="{AA5708CA-4DCA-41C1-982A-43B35D67DD7A}" type="sibTrans" cxnId="{09813BF2-B005-474C-B798-5A6BF0957108}">
      <dgm:prSet/>
      <dgm:spPr/>
      <dgm:t>
        <a:bodyPr/>
        <a:lstStyle/>
        <a:p>
          <a:endParaRPr lang="en-001"/>
        </a:p>
      </dgm:t>
    </dgm:pt>
    <dgm:pt modelId="{C7D294F2-F753-4F7C-B678-9168456AFB92}">
      <dgm:prSet phldrT="[Text]" custT="1"/>
      <dgm:spPr/>
      <dgm:t>
        <a:bodyPr/>
        <a:lstStyle/>
        <a:p>
          <a:r>
            <a:rPr lang="en-GB" sz="2400" err="1"/>
            <a:t>Cân</a:t>
          </a:r>
          <a:r>
            <a:rPr lang="en-GB" sz="2400"/>
            <a:t> </a:t>
          </a:r>
          <a:r>
            <a:rPr lang="en-GB" sz="2400" err="1"/>
            <a:t>bằng</a:t>
          </a:r>
          <a:r>
            <a:rPr lang="en-GB" sz="2400"/>
            <a:t> </a:t>
          </a:r>
          <a:r>
            <a:rPr lang="en-GB" sz="2400" err="1"/>
            <a:t>giữa</a:t>
          </a:r>
          <a:r>
            <a:rPr lang="en-GB" sz="2400"/>
            <a:t> </a:t>
          </a:r>
          <a:r>
            <a:rPr lang="en-GB" sz="2400" err="1"/>
            <a:t>phân</a:t>
          </a:r>
          <a:r>
            <a:rPr lang="en-GB" sz="2400"/>
            <a:t> </a:t>
          </a:r>
          <a:r>
            <a:rPr lang="en-GB" sz="2400" err="1"/>
            <a:t>tích</a:t>
          </a:r>
          <a:r>
            <a:rPr lang="en-GB" sz="2400"/>
            <a:t> </a:t>
          </a:r>
          <a:r>
            <a:rPr lang="en-GB" sz="2400" err="1"/>
            <a:t>sâu</a:t>
          </a:r>
          <a:r>
            <a:rPr lang="en-GB" sz="2400"/>
            <a:t> </a:t>
          </a:r>
          <a:r>
            <a:rPr lang="en-GB" sz="2400" err="1"/>
            <a:t>về</a:t>
          </a:r>
          <a:r>
            <a:rPr lang="en-GB" sz="2400"/>
            <a:t> </a:t>
          </a:r>
          <a:r>
            <a:rPr lang="en-GB" sz="2400" err="1"/>
            <a:t>đối</a:t>
          </a:r>
          <a:r>
            <a:rPr lang="en-GB" sz="2400"/>
            <a:t> </a:t>
          </a:r>
          <a:r>
            <a:rPr lang="en-GB" sz="2400" err="1"/>
            <a:t>tượng</a:t>
          </a:r>
          <a:r>
            <a:rPr lang="en-GB" sz="2400"/>
            <a:t> </a:t>
          </a:r>
          <a:r>
            <a:rPr lang="en-GB" sz="2400" err="1"/>
            <a:t>quan</a:t>
          </a:r>
          <a:r>
            <a:rPr lang="en-GB" sz="2400"/>
            <a:t> </a:t>
          </a:r>
          <a:r>
            <a:rPr lang="en-GB" sz="2400" err="1"/>
            <a:t>tâm</a:t>
          </a:r>
          <a:r>
            <a:rPr lang="en-GB" sz="2400"/>
            <a:t> </a:t>
          </a:r>
          <a:r>
            <a:rPr lang="en-GB" sz="2400" err="1"/>
            <a:t>và</a:t>
          </a:r>
          <a:r>
            <a:rPr lang="en-GB" sz="2400"/>
            <a:t> </a:t>
          </a:r>
          <a:r>
            <a:rPr lang="en-GB" sz="2400" err="1"/>
            <a:t>tổng</a:t>
          </a:r>
          <a:r>
            <a:rPr lang="en-GB" sz="2400"/>
            <a:t> </a:t>
          </a:r>
          <a:r>
            <a:rPr lang="en-GB" sz="2400" err="1"/>
            <a:t>quan</a:t>
          </a:r>
          <a:r>
            <a:rPr lang="en-GB" sz="2400"/>
            <a:t> </a:t>
          </a:r>
          <a:r>
            <a:rPr lang="en-GB" sz="2400" err="1"/>
            <a:t>hóa</a:t>
          </a:r>
          <a:r>
            <a:rPr lang="en-GB" sz="2400"/>
            <a:t> </a:t>
          </a:r>
          <a:r>
            <a:rPr lang="en-GB" sz="2400" err="1"/>
            <a:t>bối</a:t>
          </a:r>
          <a:r>
            <a:rPr lang="en-GB" sz="2400"/>
            <a:t> </a:t>
          </a:r>
          <a:r>
            <a:rPr lang="en-GB" sz="2400" err="1"/>
            <a:t>cảnh</a:t>
          </a:r>
          <a:endParaRPr lang="en-GB" sz="2400"/>
        </a:p>
      </dgm:t>
    </dgm:pt>
    <dgm:pt modelId="{F0BAB81A-19A9-4479-9E8D-9D53E725D890}" type="parTrans" cxnId="{B5001B87-A5D1-43E1-9085-C0ADC106B8CD}">
      <dgm:prSet/>
      <dgm:spPr/>
      <dgm:t>
        <a:bodyPr/>
        <a:lstStyle/>
        <a:p>
          <a:endParaRPr lang="en-001"/>
        </a:p>
      </dgm:t>
    </dgm:pt>
    <dgm:pt modelId="{DC2E658C-A0D3-4126-9632-31997C9C1A1E}" type="sibTrans" cxnId="{B5001B87-A5D1-43E1-9085-C0ADC106B8CD}">
      <dgm:prSet/>
      <dgm:spPr/>
      <dgm:t>
        <a:bodyPr/>
        <a:lstStyle/>
        <a:p>
          <a:endParaRPr lang="en-001"/>
        </a:p>
      </dgm:t>
    </dgm:pt>
    <dgm:pt modelId="{2C6F1B07-138A-4303-8E2C-E489D64319C3}" type="pres">
      <dgm:prSet presAssocID="{2596303B-03AF-4411-A456-95A906C66384}" presName="Name0" presStyleCnt="0">
        <dgm:presLayoutVars>
          <dgm:dir/>
          <dgm:animLvl val="lvl"/>
          <dgm:resizeHandles val="exact"/>
        </dgm:presLayoutVars>
      </dgm:prSet>
      <dgm:spPr/>
    </dgm:pt>
    <dgm:pt modelId="{D6FDB733-E1AB-43EC-B85A-7FC9561CFF41}" type="pres">
      <dgm:prSet presAssocID="{3BE1D8CE-6A8A-4D4D-A2C7-ED2D5FB2B010}" presName="composite" presStyleCnt="0"/>
      <dgm:spPr/>
    </dgm:pt>
    <dgm:pt modelId="{46B9A108-271D-4C22-9500-A1CD0862ABE9}" type="pres">
      <dgm:prSet presAssocID="{3BE1D8CE-6A8A-4D4D-A2C7-ED2D5FB2B010}" presName="parTx" presStyleLbl="alignNode1" presStyleIdx="0" presStyleCnt="3">
        <dgm:presLayoutVars>
          <dgm:chMax val="0"/>
          <dgm:chPref val="0"/>
          <dgm:bulletEnabled val="1"/>
        </dgm:presLayoutVars>
      </dgm:prSet>
      <dgm:spPr/>
    </dgm:pt>
    <dgm:pt modelId="{59C8BD64-DC7C-4463-857C-DFEBA28D79D6}" type="pres">
      <dgm:prSet presAssocID="{3BE1D8CE-6A8A-4D4D-A2C7-ED2D5FB2B010}" presName="desTx" presStyleLbl="alignAccFollowNode1" presStyleIdx="0" presStyleCnt="3">
        <dgm:presLayoutVars>
          <dgm:bulletEnabled val="1"/>
        </dgm:presLayoutVars>
      </dgm:prSet>
      <dgm:spPr/>
    </dgm:pt>
    <dgm:pt modelId="{4466EF55-CA23-4F6F-B683-9D346EB8EFBC}" type="pres">
      <dgm:prSet presAssocID="{FB81864C-E812-4364-9CB4-4B7875AE1C0D}" presName="space" presStyleCnt="0"/>
      <dgm:spPr/>
    </dgm:pt>
    <dgm:pt modelId="{D90CD514-35C5-418E-A44D-FF8DB537BD7B}" type="pres">
      <dgm:prSet presAssocID="{3DBD17F0-FDAE-4D9C-89FE-337439FD12B3}" presName="composite" presStyleCnt="0"/>
      <dgm:spPr/>
    </dgm:pt>
    <dgm:pt modelId="{0F9B73D9-AF25-48C4-95F4-0694BAD8F89B}" type="pres">
      <dgm:prSet presAssocID="{3DBD17F0-FDAE-4D9C-89FE-337439FD12B3}" presName="parTx" presStyleLbl="alignNode1" presStyleIdx="1" presStyleCnt="3">
        <dgm:presLayoutVars>
          <dgm:chMax val="0"/>
          <dgm:chPref val="0"/>
          <dgm:bulletEnabled val="1"/>
        </dgm:presLayoutVars>
      </dgm:prSet>
      <dgm:spPr/>
    </dgm:pt>
    <dgm:pt modelId="{BAB3A0D2-BA7B-45F3-89F5-403E3683A014}" type="pres">
      <dgm:prSet presAssocID="{3DBD17F0-FDAE-4D9C-89FE-337439FD12B3}" presName="desTx" presStyleLbl="alignAccFollowNode1" presStyleIdx="1" presStyleCnt="3">
        <dgm:presLayoutVars>
          <dgm:bulletEnabled val="1"/>
        </dgm:presLayoutVars>
      </dgm:prSet>
      <dgm:spPr/>
    </dgm:pt>
    <dgm:pt modelId="{6AC0237B-5FB0-456F-AC17-EBB3A6C29FAA}" type="pres">
      <dgm:prSet presAssocID="{4EE9C450-072F-4A19-8B89-C534D903F7E6}" presName="space" presStyleCnt="0"/>
      <dgm:spPr/>
    </dgm:pt>
    <dgm:pt modelId="{77887D6E-C52E-42C8-A632-54F19D8191AB}" type="pres">
      <dgm:prSet presAssocID="{BFCA1675-F0F7-49E9-B40D-B8DD53FFF60A}" presName="composite" presStyleCnt="0"/>
      <dgm:spPr/>
    </dgm:pt>
    <dgm:pt modelId="{50396601-0930-4FFB-8903-681D31FAC5E4}" type="pres">
      <dgm:prSet presAssocID="{BFCA1675-F0F7-49E9-B40D-B8DD53FFF60A}" presName="parTx" presStyleLbl="alignNode1" presStyleIdx="2" presStyleCnt="3">
        <dgm:presLayoutVars>
          <dgm:chMax val="0"/>
          <dgm:chPref val="0"/>
          <dgm:bulletEnabled val="1"/>
        </dgm:presLayoutVars>
      </dgm:prSet>
      <dgm:spPr/>
    </dgm:pt>
    <dgm:pt modelId="{15ED4B5A-EF9B-4F98-B700-81C427EC9B68}" type="pres">
      <dgm:prSet presAssocID="{BFCA1675-F0F7-49E9-B40D-B8DD53FFF60A}" presName="desTx" presStyleLbl="alignAccFollowNode1" presStyleIdx="2" presStyleCnt="3">
        <dgm:presLayoutVars>
          <dgm:bulletEnabled val="1"/>
        </dgm:presLayoutVars>
      </dgm:prSet>
      <dgm:spPr/>
    </dgm:pt>
  </dgm:ptLst>
  <dgm:cxnLst>
    <dgm:cxn modelId="{1DA8720C-4404-4E4F-AAC2-B00888897A56}" type="presOf" srcId="{3BE1D8CE-6A8A-4D4D-A2C7-ED2D5FB2B010}" destId="{46B9A108-271D-4C22-9500-A1CD0862ABE9}" srcOrd="0" destOrd="0" presId="urn:microsoft.com/office/officeart/2005/8/layout/hList1"/>
    <dgm:cxn modelId="{6DFB8013-BE85-4B67-A933-60649AAC0D61}" type="presOf" srcId="{2596303B-03AF-4411-A456-95A906C66384}" destId="{2C6F1B07-138A-4303-8E2C-E489D64319C3}" srcOrd="0" destOrd="0" presId="urn:microsoft.com/office/officeart/2005/8/layout/hList1"/>
    <dgm:cxn modelId="{6A45071C-D968-4170-B54D-B32677F3D530}" srcId="{2596303B-03AF-4411-A456-95A906C66384}" destId="{3DBD17F0-FDAE-4D9C-89FE-337439FD12B3}" srcOrd="1" destOrd="0" parTransId="{068249E7-91B4-4AC1-B031-FEA3076712E2}" sibTransId="{4EE9C450-072F-4A19-8B89-C534D903F7E6}"/>
    <dgm:cxn modelId="{D2A3C243-4AFA-4D59-A2F9-A2C707F41B6D}" type="presOf" srcId="{BA2DBE19-07D4-43B1-8059-7AB3F881A96A}" destId="{BAB3A0D2-BA7B-45F3-89F5-403E3683A014}" srcOrd="0" destOrd="1" presId="urn:microsoft.com/office/officeart/2005/8/layout/hList1"/>
    <dgm:cxn modelId="{3848DB4B-11C1-4BD2-AB21-2971822D77E4}" type="presOf" srcId="{63AC605D-0DF4-4423-A72D-D32AD2104E32}" destId="{59C8BD64-DC7C-4463-857C-DFEBA28D79D6}" srcOrd="0" destOrd="1" presId="urn:microsoft.com/office/officeart/2005/8/layout/hList1"/>
    <dgm:cxn modelId="{1E9B8370-1A02-4E75-8D9C-FCD0B922382E}" type="presOf" srcId="{3DBD17F0-FDAE-4D9C-89FE-337439FD12B3}" destId="{0F9B73D9-AF25-48C4-95F4-0694BAD8F89B}" srcOrd="0" destOrd="0" presId="urn:microsoft.com/office/officeart/2005/8/layout/hList1"/>
    <dgm:cxn modelId="{A861EB74-1BBD-4500-8542-356029D077B5}" type="presOf" srcId="{C6CE4E7E-BAC9-453E-833E-4400FC593366}" destId="{59C8BD64-DC7C-4463-857C-DFEBA28D79D6}" srcOrd="0" destOrd="0" presId="urn:microsoft.com/office/officeart/2005/8/layout/hList1"/>
    <dgm:cxn modelId="{41A6E955-3F79-42B3-B2F4-8D0DB33A2FCF}" srcId="{3BE1D8CE-6A8A-4D4D-A2C7-ED2D5FB2B010}" destId="{63AC605D-0DF4-4423-A72D-D32AD2104E32}" srcOrd="1" destOrd="0" parTransId="{67D57CD1-B5FC-4A33-9C87-39874FF0DB6E}" sibTransId="{53707686-7C7F-454E-9EA0-974A5AA5DE59}"/>
    <dgm:cxn modelId="{DDC10F85-0C22-4312-B67B-B93034521A91}" srcId="{3BE1D8CE-6A8A-4D4D-A2C7-ED2D5FB2B010}" destId="{C6CE4E7E-BAC9-453E-833E-4400FC593366}" srcOrd="0" destOrd="0" parTransId="{AC646F09-BFEB-4B07-A31F-523C2AFF74B2}" sibTransId="{93F6B3FB-B539-49C7-BF31-843AA3F1E14E}"/>
    <dgm:cxn modelId="{B5001B87-A5D1-43E1-9085-C0ADC106B8CD}" srcId="{BFCA1675-F0F7-49E9-B40D-B8DD53FFF60A}" destId="{C7D294F2-F753-4F7C-B678-9168456AFB92}" srcOrd="1" destOrd="0" parTransId="{F0BAB81A-19A9-4479-9E8D-9D53E725D890}" sibTransId="{DC2E658C-A0D3-4126-9632-31997C9C1A1E}"/>
    <dgm:cxn modelId="{28001E9C-8746-4C2A-85CD-F291D9C82584}" type="presOf" srcId="{C7D294F2-F753-4F7C-B678-9168456AFB92}" destId="{15ED4B5A-EF9B-4F98-B700-81C427EC9B68}" srcOrd="0" destOrd="1" presId="urn:microsoft.com/office/officeart/2005/8/layout/hList1"/>
    <dgm:cxn modelId="{D1CFA6B0-2457-4BF5-9D09-C5D338ADCD8E}" srcId="{2596303B-03AF-4411-A456-95A906C66384}" destId="{3BE1D8CE-6A8A-4D4D-A2C7-ED2D5FB2B010}" srcOrd="0" destOrd="0" parTransId="{06759F8D-6351-4A48-AB14-BFF4F0A7DB97}" sibTransId="{FB81864C-E812-4364-9CB4-4B7875AE1C0D}"/>
    <dgm:cxn modelId="{10F8CBB5-E00C-4F42-970E-F39455E6F00E}" srcId="{2596303B-03AF-4411-A456-95A906C66384}" destId="{BFCA1675-F0F7-49E9-B40D-B8DD53FFF60A}" srcOrd="2" destOrd="0" parTransId="{5F965A46-F35A-422E-B5FF-A47C1B14BB30}" sibTransId="{B53C5EF6-7FAF-495A-BB8E-2DD8B6CFDBF4}"/>
    <dgm:cxn modelId="{4EF66BB6-F304-4AB0-A17C-FD102B209881}" type="presOf" srcId="{BFCA1675-F0F7-49E9-B40D-B8DD53FFF60A}" destId="{50396601-0930-4FFB-8903-681D31FAC5E4}" srcOrd="0" destOrd="0" presId="urn:microsoft.com/office/officeart/2005/8/layout/hList1"/>
    <dgm:cxn modelId="{9ADB52CB-ECAF-48FC-A8C2-92248C812A25}" srcId="{3DBD17F0-FDAE-4D9C-89FE-337439FD12B3}" destId="{9952DCF5-7017-4B00-A216-B766B850E7FD}" srcOrd="0" destOrd="0" parTransId="{54F29246-7A44-42ED-802D-794FB94932AA}" sibTransId="{EBDF1669-41FE-42E3-83F9-ABA956958AB6}"/>
    <dgm:cxn modelId="{5EF355D3-03B0-44F4-B78A-D8CF8793B3EB}" type="presOf" srcId="{B3A31475-2A1F-4535-86E8-A3035881A6C7}" destId="{15ED4B5A-EF9B-4F98-B700-81C427EC9B68}" srcOrd="0" destOrd="0" presId="urn:microsoft.com/office/officeart/2005/8/layout/hList1"/>
    <dgm:cxn modelId="{1A43F1D8-5F26-47F7-B2D3-22D8907B545A}" srcId="{BFCA1675-F0F7-49E9-B40D-B8DD53FFF60A}" destId="{B3A31475-2A1F-4535-86E8-A3035881A6C7}" srcOrd="0" destOrd="0" parTransId="{997359C6-FF3A-42BC-9359-A28F18EE03EB}" sibTransId="{3D14243C-964F-4486-8BA9-6AB1CA25C276}"/>
    <dgm:cxn modelId="{09813BF2-B005-474C-B798-5A6BF0957108}" srcId="{3DBD17F0-FDAE-4D9C-89FE-337439FD12B3}" destId="{BA2DBE19-07D4-43B1-8059-7AB3F881A96A}" srcOrd="1" destOrd="0" parTransId="{E0A92AEC-3EF1-4F0D-B3DE-B6324A0CFF04}" sibTransId="{AA5708CA-4DCA-41C1-982A-43B35D67DD7A}"/>
    <dgm:cxn modelId="{A777D7FE-43BA-45EB-BC77-56F09F71BEC9}" type="presOf" srcId="{9952DCF5-7017-4B00-A216-B766B850E7FD}" destId="{BAB3A0D2-BA7B-45F3-89F5-403E3683A014}" srcOrd="0" destOrd="0" presId="urn:microsoft.com/office/officeart/2005/8/layout/hList1"/>
    <dgm:cxn modelId="{4633F9B6-D053-4BEB-8BE6-0D703BF0C789}" type="presParOf" srcId="{2C6F1B07-138A-4303-8E2C-E489D64319C3}" destId="{D6FDB733-E1AB-43EC-B85A-7FC9561CFF41}" srcOrd="0" destOrd="0" presId="urn:microsoft.com/office/officeart/2005/8/layout/hList1"/>
    <dgm:cxn modelId="{AC1599FE-EB68-46C0-8425-AB52DEE86E3F}" type="presParOf" srcId="{D6FDB733-E1AB-43EC-B85A-7FC9561CFF41}" destId="{46B9A108-271D-4C22-9500-A1CD0862ABE9}" srcOrd="0" destOrd="0" presId="urn:microsoft.com/office/officeart/2005/8/layout/hList1"/>
    <dgm:cxn modelId="{46E63188-71E3-40F9-A395-7A7F2D2CCF98}" type="presParOf" srcId="{D6FDB733-E1AB-43EC-B85A-7FC9561CFF41}" destId="{59C8BD64-DC7C-4463-857C-DFEBA28D79D6}" srcOrd="1" destOrd="0" presId="urn:microsoft.com/office/officeart/2005/8/layout/hList1"/>
    <dgm:cxn modelId="{324C9154-B431-439C-80ED-97A044223CC5}" type="presParOf" srcId="{2C6F1B07-138A-4303-8E2C-E489D64319C3}" destId="{4466EF55-CA23-4F6F-B683-9D346EB8EFBC}" srcOrd="1" destOrd="0" presId="urn:microsoft.com/office/officeart/2005/8/layout/hList1"/>
    <dgm:cxn modelId="{C2DBC071-C5F9-46DA-AE37-1BDE29F4145F}" type="presParOf" srcId="{2C6F1B07-138A-4303-8E2C-E489D64319C3}" destId="{D90CD514-35C5-418E-A44D-FF8DB537BD7B}" srcOrd="2" destOrd="0" presId="urn:microsoft.com/office/officeart/2005/8/layout/hList1"/>
    <dgm:cxn modelId="{E9E7EC99-8439-4D55-902C-72D3E1FC387F}" type="presParOf" srcId="{D90CD514-35C5-418E-A44D-FF8DB537BD7B}" destId="{0F9B73D9-AF25-48C4-95F4-0694BAD8F89B}" srcOrd="0" destOrd="0" presId="urn:microsoft.com/office/officeart/2005/8/layout/hList1"/>
    <dgm:cxn modelId="{8B2B89AA-0BF3-45A1-B52B-515F2C4C7465}" type="presParOf" srcId="{D90CD514-35C5-418E-A44D-FF8DB537BD7B}" destId="{BAB3A0D2-BA7B-45F3-89F5-403E3683A014}" srcOrd="1" destOrd="0" presId="urn:microsoft.com/office/officeart/2005/8/layout/hList1"/>
    <dgm:cxn modelId="{42D99992-344B-4119-B4C7-275FF561CA31}" type="presParOf" srcId="{2C6F1B07-138A-4303-8E2C-E489D64319C3}" destId="{6AC0237B-5FB0-456F-AC17-EBB3A6C29FAA}" srcOrd="3" destOrd="0" presId="urn:microsoft.com/office/officeart/2005/8/layout/hList1"/>
    <dgm:cxn modelId="{B6B4DD59-1A16-48BB-A88F-B55A6C4DCDE3}" type="presParOf" srcId="{2C6F1B07-138A-4303-8E2C-E489D64319C3}" destId="{77887D6E-C52E-42C8-A632-54F19D8191AB}" srcOrd="4" destOrd="0" presId="urn:microsoft.com/office/officeart/2005/8/layout/hList1"/>
    <dgm:cxn modelId="{889242C2-BAA8-4062-BDBD-B85CBED0A75F}" type="presParOf" srcId="{77887D6E-C52E-42C8-A632-54F19D8191AB}" destId="{50396601-0930-4FFB-8903-681D31FAC5E4}" srcOrd="0" destOrd="0" presId="urn:microsoft.com/office/officeart/2005/8/layout/hList1"/>
    <dgm:cxn modelId="{D143981D-6DD0-4036-A9A5-937D7D5ED08F}" type="presParOf" srcId="{77887D6E-C52E-42C8-A632-54F19D8191AB}" destId="{15ED4B5A-EF9B-4F98-B700-81C427EC9B6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098D35D-62ED-4A1E-80AC-98C8A7798814}" type="doc">
      <dgm:prSet loTypeId="urn:microsoft.com/office/officeart/2005/8/layout/vList2" loCatId="list" qsTypeId="urn:microsoft.com/office/officeart/2005/8/quickstyle/simple1" qsCatId="simple" csTypeId="urn:microsoft.com/office/officeart/2005/8/colors/colorful4" csCatId="colorful" phldr="1"/>
      <dgm:spPr/>
      <dgm:t>
        <a:bodyPr/>
        <a:lstStyle/>
        <a:p>
          <a:endParaRPr lang="en-001"/>
        </a:p>
      </dgm:t>
    </dgm:pt>
    <dgm:pt modelId="{2ACC742B-E44E-4363-B15A-533FBCC0D592}">
      <dgm:prSet/>
      <dgm:spPr>
        <a:solidFill>
          <a:srgbClr val="C69C0E">
            <a:alpha val="30196"/>
          </a:srgbClr>
        </a:solidFill>
      </dgm:spPr>
      <dgm:t>
        <a:bodyPr/>
        <a:lstStyle/>
        <a:p>
          <a:r>
            <a:rPr lang="en-US" dirty="0" err="1"/>
            <a:t>Giới</a:t>
          </a:r>
          <a:r>
            <a:rPr lang="en-US" dirty="0"/>
            <a:t> </a:t>
          </a:r>
          <a:r>
            <a:rPr lang="en-US" dirty="0" err="1"/>
            <a:t>thiệu</a:t>
          </a:r>
          <a:r>
            <a:rPr lang="en-US" dirty="0"/>
            <a:t> </a:t>
          </a:r>
          <a:r>
            <a:rPr lang="en-US" dirty="0" err="1"/>
            <a:t>chung</a:t>
          </a:r>
          <a:endParaRPr lang="en-001" dirty="0"/>
        </a:p>
      </dgm:t>
    </dgm:pt>
    <dgm:pt modelId="{6051556F-324B-496C-BF6C-5DA9D5E39F13}" type="parTrans" cxnId="{9CDDB7F6-4903-40A4-A8EC-463EDADC9045}">
      <dgm:prSet/>
      <dgm:spPr/>
      <dgm:t>
        <a:bodyPr/>
        <a:lstStyle/>
        <a:p>
          <a:endParaRPr lang="en-001"/>
        </a:p>
      </dgm:t>
    </dgm:pt>
    <dgm:pt modelId="{554A251A-D0F2-4186-A1B0-B359AEF65BFB}" type="sibTrans" cxnId="{9CDDB7F6-4903-40A4-A8EC-463EDADC9045}">
      <dgm:prSet/>
      <dgm:spPr/>
      <dgm:t>
        <a:bodyPr/>
        <a:lstStyle/>
        <a:p>
          <a:endParaRPr lang="en-001"/>
        </a:p>
      </dgm:t>
    </dgm:pt>
    <dgm:pt modelId="{7DC4711B-723C-4193-BC2E-9661B52F55FE}">
      <dgm:prSet/>
      <dgm:spPr>
        <a:solidFill>
          <a:srgbClr val="3CAF17">
            <a:alpha val="30196"/>
          </a:srgbClr>
        </a:solidFill>
      </dgm:spPr>
      <dgm:t>
        <a:bodyPr/>
        <a:lstStyle/>
        <a:p>
          <a:r>
            <a:rPr lang="en-US" dirty="0" err="1"/>
            <a:t>Thiết</a:t>
          </a:r>
          <a:r>
            <a:rPr lang="en-US" dirty="0"/>
            <a:t> </a:t>
          </a:r>
          <a:r>
            <a:rPr lang="en-US" dirty="0" err="1"/>
            <a:t>kế</a:t>
          </a:r>
          <a:r>
            <a:rPr lang="en-US" dirty="0"/>
            <a:t> </a:t>
          </a:r>
          <a:r>
            <a:rPr lang="en-US" dirty="0" err="1"/>
            <a:t>nghiên</a:t>
          </a:r>
          <a:r>
            <a:rPr lang="en-US" dirty="0"/>
            <a:t> </a:t>
          </a:r>
          <a:r>
            <a:rPr lang="en-US" dirty="0" err="1"/>
            <a:t>cứu</a:t>
          </a:r>
          <a:r>
            <a:rPr lang="en-US" dirty="0"/>
            <a:t> (</a:t>
          </a:r>
          <a:r>
            <a:rPr lang="en-US" dirty="0" err="1"/>
            <a:t>Định</a:t>
          </a:r>
          <a:r>
            <a:rPr lang="en-US" dirty="0"/>
            <a:t> </a:t>
          </a:r>
          <a:r>
            <a:rPr lang="en-US" dirty="0" err="1"/>
            <a:t>lượng</a:t>
          </a:r>
          <a:r>
            <a:rPr lang="en-US" dirty="0"/>
            <a:t>)</a:t>
          </a:r>
          <a:endParaRPr lang="en-001" dirty="0"/>
        </a:p>
      </dgm:t>
    </dgm:pt>
    <dgm:pt modelId="{B377477E-E659-44EF-94C1-E5E40B58267F}" type="parTrans" cxnId="{0B06BE58-C884-4301-B81E-EB95E3C26861}">
      <dgm:prSet/>
      <dgm:spPr/>
      <dgm:t>
        <a:bodyPr/>
        <a:lstStyle/>
        <a:p>
          <a:endParaRPr lang="en-001"/>
        </a:p>
      </dgm:t>
    </dgm:pt>
    <dgm:pt modelId="{FB554CE8-7D11-4625-B558-EA8DB0C0D573}" type="sibTrans" cxnId="{0B06BE58-C884-4301-B81E-EB95E3C26861}">
      <dgm:prSet/>
      <dgm:spPr/>
      <dgm:t>
        <a:bodyPr/>
        <a:lstStyle/>
        <a:p>
          <a:endParaRPr lang="en-001"/>
        </a:p>
      </dgm:t>
    </dgm:pt>
    <dgm:pt modelId="{09B2E0CC-C575-444D-AA02-15749CD95E81}">
      <dgm:prSet/>
      <dgm:spPr>
        <a:solidFill>
          <a:srgbClr val="1F9979"/>
        </a:solidFill>
      </dgm:spPr>
      <dgm:t>
        <a:bodyPr/>
        <a:lstStyle/>
        <a:p>
          <a:r>
            <a:rPr lang="en-US" dirty="0"/>
            <a:t>Thu </a:t>
          </a:r>
          <a:r>
            <a:rPr lang="en-US" dirty="0" err="1"/>
            <a:t>thập</a:t>
          </a:r>
          <a:r>
            <a:rPr lang="en-US" dirty="0"/>
            <a:t> </a:t>
          </a:r>
          <a:r>
            <a:rPr lang="en-US" dirty="0" err="1"/>
            <a:t>dữ</a:t>
          </a:r>
          <a:r>
            <a:rPr lang="en-US" dirty="0"/>
            <a:t> </a:t>
          </a:r>
          <a:r>
            <a:rPr lang="en-US" dirty="0" err="1"/>
            <a:t>liệu</a:t>
          </a:r>
          <a:endParaRPr lang="en-001" dirty="0"/>
        </a:p>
      </dgm:t>
    </dgm:pt>
    <dgm:pt modelId="{6940B118-7430-4855-B4B5-099DB9B6C1F6}" type="parTrans" cxnId="{64E0E835-E2DD-4388-B4B9-0130358B0FAF}">
      <dgm:prSet/>
      <dgm:spPr/>
      <dgm:t>
        <a:bodyPr/>
        <a:lstStyle/>
        <a:p>
          <a:endParaRPr lang="en-001"/>
        </a:p>
      </dgm:t>
    </dgm:pt>
    <dgm:pt modelId="{69D4138D-BD94-4FB6-B246-EC60D4CCDC43}" type="sibTrans" cxnId="{64E0E835-E2DD-4388-B4B9-0130358B0FAF}">
      <dgm:prSet/>
      <dgm:spPr/>
      <dgm:t>
        <a:bodyPr/>
        <a:lstStyle/>
        <a:p>
          <a:endParaRPr lang="en-001"/>
        </a:p>
      </dgm:t>
    </dgm:pt>
    <dgm:pt modelId="{FEED1285-EC74-422B-895F-18CAD4AD16A2}">
      <dgm:prSet/>
      <dgm:spPr>
        <a:solidFill>
          <a:srgbClr val="254085">
            <a:alpha val="30196"/>
          </a:srgbClr>
        </a:solidFill>
      </dgm:spPr>
      <dgm:t>
        <a:bodyPr/>
        <a:lstStyle/>
        <a:p>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001" dirty="0"/>
        </a:p>
      </dgm:t>
    </dgm:pt>
    <dgm:pt modelId="{DCCBCC0D-4894-4E8A-A6AF-A8C6F66E8156}" type="parTrans" cxnId="{CBD41898-440F-442A-ABEF-A7E5BCAE61F0}">
      <dgm:prSet/>
      <dgm:spPr/>
      <dgm:t>
        <a:bodyPr/>
        <a:lstStyle/>
        <a:p>
          <a:endParaRPr lang="en-001"/>
        </a:p>
      </dgm:t>
    </dgm:pt>
    <dgm:pt modelId="{7E94D6EC-BBBD-4CFA-9C02-CF5BF72A40F2}" type="sibTrans" cxnId="{CBD41898-440F-442A-ABEF-A7E5BCAE61F0}">
      <dgm:prSet/>
      <dgm:spPr/>
      <dgm:t>
        <a:bodyPr/>
        <a:lstStyle/>
        <a:p>
          <a:endParaRPr lang="en-001"/>
        </a:p>
      </dgm:t>
    </dgm:pt>
    <dgm:pt modelId="{F3BA9B08-112D-4F86-952B-FA0C8F5390F3}" type="pres">
      <dgm:prSet presAssocID="{D098D35D-62ED-4A1E-80AC-98C8A7798814}" presName="linear" presStyleCnt="0">
        <dgm:presLayoutVars>
          <dgm:animLvl val="lvl"/>
          <dgm:resizeHandles val="exact"/>
        </dgm:presLayoutVars>
      </dgm:prSet>
      <dgm:spPr/>
    </dgm:pt>
    <dgm:pt modelId="{7F8656B4-8F6D-41AD-9B6B-D7C3398E21FC}" type="pres">
      <dgm:prSet presAssocID="{2ACC742B-E44E-4363-B15A-533FBCC0D592}" presName="parentText" presStyleLbl="node1" presStyleIdx="0" presStyleCnt="4">
        <dgm:presLayoutVars>
          <dgm:chMax val="0"/>
          <dgm:bulletEnabled val="1"/>
        </dgm:presLayoutVars>
      </dgm:prSet>
      <dgm:spPr/>
    </dgm:pt>
    <dgm:pt modelId="{D9F4D83D-9B67-4B3D-943B-1C90A5434DC4}" type="pres">
      <dgm:prSet presAssocID="{554A251A-D0F2-4186-A1B0-B359AEF65BFB}" presName="spacer" presStyleCnt="0"/>
      <dgm:spPr/>
    </dgm:pt>
    <dgm:pt modelId="{439D74F2-2CE6-4E75-A120-D3C1A8DECEBD}" type="pres">
      <dgm:prSet presAssocID="{7DC4711B-723C-4193-BC2E-9661B52F55FE}" presName="parentText" presStyleLbl="node1" presStyleIdx="1" presStyleCnt="4">
        <dgm:presLayoutVars>
          <dgm:chMax val="0"/>
          <dgm:bulletEnabled val="1"/>
        </dgm:presLayoutVars>
      </dgm:prSet>
      <dgm:spPr/>
    </dgm:pt>
    <dgm:pt modelId="{5D080B66-EB5B-4B81-AF81-098B133B2362}" type="pres">
      <dgm:prSet presAssocID="{FB554CE8-7D11-4625-B558-EA8DB0C0D573}" presName="spacer" presStyleCnt="0"/>
      <dgm:spPr/>
    </dgm:pt>
    <dgm:pt modelId="{6FBA54B4-AAAC-4DA3-8C60-4BCCEEEDB41B}" type="pres">
      <dgm:prSet presAssocID="{09B2E0CC-C575-444D-AA02-15749CD95E81}" presName="parentText" presStyleLbl="node1" presStyleIdx="2" presStyleCnt="4">
        <dgm:presLayoutVars>
          <dgm:chMax val="0"/>
          <dgm:bulletEnabled val="1"/>
        </dgm:presLayoutVars>
      </dgm:prSet>
      <dgm:spPr/>
    </dgm:pt>
    <dgm:pt modelId="{24564D8F-E918-42AA-8208-A020A6A44091}" type="pres">
      <dgm:prSet presAssocID="{69D4138D-BD94-4FB6-B246-EC60D4CCDC43}" presName="spacer" presStyleCnt="0"/>
      <dgm:spPr/>
    </dgm:pt>
    <dgm:pt modelId="{A61EFC11-51E7-425F-9B37-C955C2D4A916}" type="pres">
      <dgm:prSet presAssocID="{FEED1285-EC74-422B-895F-18CAD4AD16A2}" presName="parentText" presStyleLbl="node1" presStyleIdx="3" presStyleCnt="4">
        <dgm:presLayoutVars>
          <dgm:chMax val="0"/>
          <dgm:bulletEnabled val="1"/>
        </dgm:presLayoutVars>
      </dgm:prSet>
      <dgm:spPr/>
    </dgm:pt>
  </dgm:ptLst>
  <dgm:cxnLst>
    <dgm:cxn modelId="{C041692E-9343-453B-A131-820C32015E03}" type="presOf" srcId="{FEED1285-EC74-422B-895F-18CAD4AD16A2}" destId="{A61EFC11-51E7-425F-9B37-C955C2D4A916}" srcOrd="0" destOrd="0" presId="urn:microsoft.com/office/officeart/2005/8/layout/vList2"/>
    <dgm:cxn modelId="{64E0E835-E2DD-4388-B4B9-0130358B0FAF}" srcId="{D098D35D-62ED-4A1E-80AC-98C8A7798814}" destId="{09B2E0CC-C575-444D-AA02-15749CD95E81}" srcOrd="2" destOrd="0" parTransId="{6940B118-7430-4855-B4B5-099DB9B6C1F6}" sibTransId="{69D4138D-BD94-4FB6-B246-EC60D4CCDC43}"/>
    <dgm:cxn modelId="{9BEF4747-D70F-421C-A5CF-6D603638A34A}" type="presOf" srcId="{09B2E0CC-C575-444D-AA02-15749CD95E81}" destId="{6FBA54B4-AAAC-4DA3-8C60-4BCCEEEDB41B}" srcOrd="0" destOrd="0" presId="urn:microsoft.com/office/officeart/2005/8/layout/vList2"/>
    <dgm:cxn modelId="{88B05E68-D499-49DA-8A1C-2C279243C98F}" type="presOf" srcId="{D098D35D-62ED-4A1E-80AC-98C8A7798814}" destId="{F3BA9B08-112D-4F86-952B-FA0C8F5390F3}" srcOrd="0" destOrd="0" presId="urn:microsoft.com/office/officeart/2005/8/layout/vList2"/>
    <dgm:cxn modelId="{0B06BE58-C884-4301-B81E-EB95E3C26861}" srcId="{D098D35D-62ED-4A1E-80AC-98C8A7798814}" destId="{7DC4711B-723C-4193-BC2E-9661B52F55FE}" srcOrd="1" destOrd="0" parTransId="{B377477E-E659-44EF-94C1-E5E40B58267F}" sibTransId="{FB554CE8-7D11-4625-B558-EA8DB0C0D573}"/>
    <dgm:cxn modelId="{A6422184-E0C1-4786-96B4-DE9166C436F3}" type="presOf" srcId="{7DC4711B-723C-4193-BC2E-9661B52F55FE}" destId="{439D74F2-2CE6-4E75-A120-D3C1A8DECEBD}" srcOrd="0" destOrd="0" presId="urn:microsoft.com/office/officeart/2005/8/layout/vList2"/>
    <dgm:cxn modelId="{CBD41898-440F-442A-ABEF-A7E5BCAE61F0}" srcId="{D098D35D-62ED-4A1E-80AC-98C8A7798814}" destId="{FEED1285-EC74-422B-895F-18CAD4AD16A2}" srcOrd="3" destOrd="0" parTransId="{DCCBCC0D-4894-4E8A-A6AF-A8C6F66E8156}" sibTransId="{7E94D6EC-BBBD-4CFA-9C02-CF5BF72A40F2}"/>
    <dgm:cxn modelId="{09F250D4-5ED0-4863-8A05-2B3FAD88A908}" type="presOf" srcId="{2ACC742B-E44E-4363-B15A-533FBCC0D592}" destId="{7F8656B4-8F6D-41AD-9B6B-D7C3398E21FC}" srcOrd="0" destOrd="0" presId="urn:microsoft.com/office/officeart/2005/8/layout/vList2"/>
    <dgm:cxn modelId="{9CDDB7F6-4903-40A4-A8EC-463EDADC9045}" srcId="{D098D35D-62ED-4A1E-80AC-98C8A7798814}" destId="{2ACC742B-E44E-4363-B15A-533FBCC0D592}" srcOrd="0" destOrd="0" parTransId="{6051556F-324B-496C-BF6C-5DA9D5E39F13}" sibTransId="{554A251A-D0F2-4186-A1B0-B359AEF65BFB}"/>
    <dgm:cxn modelId="{0F92D8BC-A748-4977-B255-92B3CCD43D4D}" type="presParOf" srcId="{F3BA9B08-112D-4F86-952B-FA0C8F5390F3}" destId="{7F8656B4-8F6D-41AD-9B6B-D7C3398E21FC}" srcOrd="0" destOrd="0" presId="urn:microsoft.com/office/officeart/2005/8/layout/vList2"/>
    <dgm:cxn modelId="{B8F4C46D-9602-4199-B74B-AE45993CD2E9}" type="presParOf" srcId="{F3BA9B08-112D-4F86-952B-FA0C8F5390F3}" destId="{D9F4D83D-9B67-4B3D-943B-1C90A5434DC4}" srcOrd="1" destOrd="0" presId="urn:microsoft.com/office/officeart/2005/8/layout/vList2"/>
    <dgm:cxn modelId="{45E52F47-9B60-482D-9522-A327729CAC49}" type="presParOf" srcId="{F3BA9B08-112D-4F86-952B-FA0C8F5390F3}" destId="{439D74F2-2CE6-4E75-A120-D3C1A8DECEBD}" srcOrd="2" destOrd="0" presId="urn:microsoft.com/office/officeart/2005/8/layout/vList2"/>
    <dgm:cxn modelId="{6CDFA470-1169-4982-941B-17E3D65261B4}" type="presParOf" srcId="{F3BA9B08-112D-4F86-952B-FA0C8F5390F3}" destId="{5D080B66-EB5B-4B81-AF81-098B133B2362}" srcOrd="3" destOrd="0" presId="urn:microsoft.com/office/officeart/2005/8/layout/vList2"/>
    <dgm:cxn modelId="{4D47F9BF-7503-4F0A-96F8-2EF5B3D080BB}" type="presParOf" srcId="{F3BA9B08-112D-4F86-952B-FA0C8F5390F3}" destId="{6FBA54B4-AAAC-4DA3-8C60-4BCCEEEDB41B}" srcOrd="4" destOrd="0" presId="urn:microsoft.com/office/officeart/2005/8/layout/vList2"/>
    <dgm:cxn modelId="{C7F92B61-DD55-4A7E-B55B-7BE8983B4125}" type="presParOf" srcId="{F3BA9B08-112D-4F86-952B-FA0C8F5390F3}" destId="{24564D8F-E918-42AA-8208-A020A6A44091}" srcOrd="5" destOrd="0" presId="urn:microsoft.com/office/officeart/2005/8/layout/vList2"/>
    <dgm:cxn modelId="{AB3435EC-168F-49C7-804A-023F4F65D8F2}" type="presParOf" srcId="{F3BA9B08-112D-4F86-952B-FA0C8F5390F3}" destId="{A61EFC11-51E7-425F-9B37-C955C2D4A91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EF967A-3E87-4C7E-804B-B007A8054E9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CBD50C3-CDC0-4006-828F-492AC5EE7306}">
      <dgm:prSet/>
      <dgm:spPr/>
      <dgm:t>
        <a:bodyPr/>
        <a:lstStyle/>
        <a:p>
          <a:pPr>
            <a:lnSpc>
              <a:spcPct val="100000"/>
            </a:lnSpc>
            <a:defRPr b="1"/>
          </a:pPr>
          <a:r>
            <a:rPr lang="en-US" err="1"/>
            <a:t>Sơ</a:t>
          </a:r>
          <a:r>
            <a:rPr lang="en-US"/>
            <a:t> </a:t>
          </a:r>
          <a:r>
            <a:rPr lang="en-US" err="1"/>
            <a:t>cấp</a:t>
          </a:r>
          <a:endParaRPr lang="en-US"/>
        </a:p>
      </dgm:t>
    </dgm:pt>
    <dgm:pt modelId="{51198BE2-1E75-4CEA-9A56-48C650A8E58B}" type="parTrans" cxnId="{E30BDE7C-10D5-428A-9137-08818436C821}">
      <dgm:prSet/>
      <dgm:spPr/>
      <dgm:t>
        <a:bodyPr/>
        <a:lstStyle/>
        <a:p>
          <a:endParaRPr lang="en-US"/>
        </a:p>
      </dgm:t>
    </dgm:pt>
    <dgm:pt modelId="{6A50725F-376E-4B66-8703-26F2ED122D4B}" type="sibTrans" cxnId="{E30BDE7C-10D5-428A-9137-08818436C821}">
      <dgm:prSet/>
      <dgm:spPr/>
      <dgm:t>
        <a:bodyPr/>
        <a:lstStyle/>
        <a:p>
          <a:endParaRPr lang="en-US"/>
        </a:p>
      </dgm:t>
    </dgm:pt>
    <dgm:pt modelId="{FA24FABE-6CFE-40AE-A95B-35AA0ED6C0CB}">
      <dgm:prSet/>
      <dgm:spPr/>
      <dgm:t>
        <a:bodyPr/>
        <a:lstStyle/>
        <a:p>
          <a:pPr>
            <a:lnSpc>
              <a:spcPct val="100000"/>
            </a:lnSpc>
          </a:pPr>
          <a:r>
            <a:rPr lang="en-US" err="1"/>
            <a:t>Tự</a:t>
          </a:r>
          <a:r>
            <a:rPr lang="en-US"/>
            <a:t> </a:t>
          </a:r>
          <a:r>
            <a:rPr lang="en-US" err="1"/>
            <a:t>mình</a:t>
          </a:r>
          <a:r>
            <a:rPr lang="en-US"/>
            <a:t> </a:t>
          </a:r>
          <a:r>
            <a:rPr lang="en-US" err="1"/>
            <a:t>thu</a:t>
          </a:r>
          <a:r>
            <a:rPr lang="en-US"/>
            <a:t> </a:t>
          </a:r>
          <a:r>
            <a:rPr lang="en-US" err="1"/>
            <a:t>thập</a:t>
          </a:r>
          <a:endParaRPr lang="en-US"/>
        </a:p>
        <a:p>
          <a:pPr>
            <a:lnSpc>
              <a:spcPct val="100000"/>
            </a:lnSpc>
          </a:pPr>
          <a:r>
            <a:rPr lang="en-US"/>
            <a:t>- </a:t>
          </a:r>
          <a:r>
            <a:rPr lang="en-US" err="1"/>
            <a:t>Thực</a:t>
          </a:r>
          <a:r>
            <a:rPr lang="en-US"/>
            <a:t> </a:t>
          </a:r>
          <a:r>
            <a:rPr lang="en-US" err="1"/>
            <a:t>nghiệm</a:t>
          </a:r>
          <a:endParaRPr lang="en-US"/>
        </a:p>
      </dgm:t>
    </dgm:pt>
    <dgm:pt modelId="{159E1558-865E-4D68-B3CD-6430A3CAAE51}" type="parTrans" cxnId="{43667E93-DCA2-4744-BD30-04DC1E210DC9}">
      <dgm:prSet/>
      <dgm:spPr/>
      <dgm:t>
        <a:bodyPr/>
        <a:lstStyle/>
        <a:p>
          <a:endParaRPr lang="en-US"/>
        </a:p>
      </dgm:t>
    </dgm:pt>
    <dgm:pt modelId="{ADEA4588-13E4-4EDE-8741-4A3EC614C2ED}" type="sibTrans" cxnId="{43667E93-DCA2-4744-BD30-04DC1E210DC9}">
      <dgm:prSet/>
      <dgm:spPr/>
      <dgm:t>
        <a:bodyPr/>
        <a:lstStyle/>
        <a:p>
          <a:endParaRPr lang="en-US"/>
        </a:p>
      </dgm:t>
    </dgm:pt>
    <dgm:pt modelId="{80246934-AC68-48AC-824D-9E5D6F75F709}">
      <dgm:prSet/>
      <dgm:spPr/>
      <dgm:t>
        <a:bodyPr/>
        <a:lstStyle/>
        <a:p>
          <a:pPr>
            <a:lnSpc>
              <a:spcPct val="100000"/>
            </a:lnSpc>
          </a:pPr>
          <a:r>
            <a:rPr lang="en-US"/>
            <a:t>- </a:t>
          </a:r>
          <a:r>
            <a:rPr lang="en-US" err="1"/>
            <a:t>Khảo</a:t>
          </a:r>
          <a:r>
            <a:rPr lang="en-US"/>
            <a:t> </a:t>
          </a:r>
          <a:r>
            <a:rPr lang="en-US" err="1"/>
            <a:t>sát</a:t>
          </a:r>
          <a:r>
            <a:rPr lang="en-US"/>
            <a:t>/</a:t>
          </a:r>
          <a:r>
            <a:rPr lang="en-US" err="1"/>
            <a:t>Bảng</a:t>
          </a:r>
          <a:r>
            <a:rPr lang="en-US"/>
            <a:t> </a:t>
          </a:r>
          <a:r>
            <a:rPr lang="en-US" err="1"/>
            <a:t>hỏi</a:t>
          </a:r>
          <a:endParaRPr lang="en-US"/>
        </a:p>
      </dgm:t>
    </dgm:pt>
    <dgm:pt modelId="{CE51B405-F737-4707-B832-FCB5117FC06F}" type="parTrans" cxnId="{C4632ABD-28E9-4348-B647-EC2AB184481D}">
      <dgm:prSet/>
      <dgm:spPr/>
      <dgm:t>
        <a:bodyPr/>
        <a:lstStyle/>
        <a:p>
          <a:endParaRPr lang="en-US"/>
        </a:p>
      </dgm:t>
    </dgm:pt>
    <dgm:pt modelId="{949CA574-0313-4EF3-B572-9F34DF662CD7}" type="sibTrans" cxnId="{C4632ABD-28E9-4348-B647-EC2AB184481D}">
      <dgm:prSet/>
      <dgm:spPr/>
      <dgm:t>
        <a:bodyPr/>
        <a:lstStyle/>
        <a:p>
          <a:endParaRPr lang="en-US"/>
        </a:p>
      </dgm:t>
    </dgm:pt>
    <dgm:pt modelId="{C34F8D78-48C1-4968-ACB8-16191848BC89}">
      <dgm:prSet/>
      <dgm:spPr/>
      <dgm:t>
        <a:bodyPr/>
        <a:lstStyle/>
        <a:p>
          <a:pPr>
            <a:lnSpc>
              <a:spcPct val="100000"/>
            </a:lnSpc>
          </a:pPr>
          <a:r>
            <a:rPr lang="en-US"/>
            <a:t>- </a:t>
          </a:r>
          <a:r>
            <a:rPr lang="en-US" err="1"/>
            <a:t>Điền</a:t>
          </a:r>
          <a:r>
            <a:rPr lang="en-US"/>
            <a:t> </a:t>
          </a:r>
          <a:r>
            <a:rPr lang="en-US" err="1"/>
            <a:t>dã</a:t>
          </a:r>
          <a:r>
            <a:rPr lang="en-US"/>
            <a:t>/</a:t>
          </a:r>
          <a:r>
            <a:rPr lang="en-US" err="1"/>
            <a:t>Đo</a:t>
          </a:r>
          <a:r>
            <a:rPr lang="en-US"/>
            <a:t> </a:t>
          </a:r>
          <a:r>
            <a:rPr lang="en-US" err="1"/>
            <a:t>đạc</a:t>
          </a:r>
          <a:r>
            <a:rPr lang="en-US"/>
            <a:t> </a:t>
          </a:r>
          <a:r>
            <a:rPr lang="en-US" err="1"/>
            <a:t>thực</a:t>
          </a:r>
          <a:r>
            <a:rPr lang="en-US"/>
            <a:t> </a:t>
          </a:r>
          <a:r>
            <a:rPr lang="en-US" err="1"/>
            <a:t>địa</a:t>
          </a:r>
          <a:endParaRPr lang="en-US"/>
        </a:p>
        <a:p>
          <a:pPr>
            <a:lnSpc>
              <a:spcPct val="100000"/>
            </a:lnSpc>
          </a:pPr>
          <a:r>
            <a:rPr lang="en-US"/>
            <a:t>- </a:t>
          </a:r>
          <a:r>
            <a:rPr lang="en-US" err="1"/>
            <a:t>Phỏng</a:t>
          </a:r>
          <a:r>
            <a:rPr lang="en-US"/>
            <a:t> </a:t>
          </a:r>
          <a:r>
            <a:rPr lang="en-US" err="1"/>
            <a:t>vấn</a:t>
          </a:r>
          <a:r>
            <a:rPr lang="en-US"/>
            <a:t> </a:t>
          </a:r>
          <a:r>
            <a:rPr lang="en-US" err="1"/>
            <a:t>sâu</a:t>
          </a:r>
          <a:r>
            <a:rPr lang="en-US"/>
            <a:t>/</a:t>
          </a:r>
          <a:r>
            <a:rPr lang="en-US" err="1"/>
            <a:t>Thảo</a:t>
          </a:r>
          <a:r>
            <a:rPr lang="en-US"/>
            <a:t> </a:t>
          </a:r>
          <a:r>
            <a:rPr lang="en-US" err="1"/>
            <a:t>luận</a:t>
          </a:r>
          <a:r>
            <a:rPr lang="en-US"/>
            <a:t> </a:t>
          </a:r>
          <a:r>
            <a:rPr lang="en-US" err="1"/>
            <a:t>nhóm</a:t>
          </a:r>
          <a:endParaRPr lang="en-US"/>
        </a:p>
      </dgm:t>
    </dgm:pt>
    <dgm:pt modelId="{432749D6-EDCF-4C1F-9AF8-533BB6631EAE}" type="parTrans" cxnId="{15ECBCE7-FE85-4274-816A-F57582B677E8}">
      <dgm:prSet/>
      <dgm:spPr/>
      <dgm:t>
        <a:bodyPr/>
        <a:lstStyle/>
        <a:p>
          <a:endParaRPr lang="en-US"/>
        </a:p>
      </dgm:t>
    </dgm:pt>
    <dgm:pt modelId="{BB4C6F63-810E-4131-9E17-9D316432EFDF}" type="sibTrans" cxnId="{15ECBCE7-FE85-4274-816A-F57582B677E8}">
      <dgm:prSet/>
      <dgm:spPr/>
      <dgm:t>
        <a:bodyPr/>
        <a:lstStyle/>
        <a:p>
          <a:endParaRPr lang="en-US"/>
        </a:p>
      </dgm:t>
    </dgm:pt>
    <dgm:pt modelId="{1E3FA896-0C2B-46C6-AE9D-15A8E1A66E80}">
      <dgm:prSet/>
      <dgm:spPr/>
      <dgm:t>
        <a:bodyPr/>
        <a:lstStyle/>
        <a:p>
          <a:pPr>
            <a:lnSpc>
              <a:spcPct val="100000"/>
            </a:lnSpc>
            <a:defRPr b="1"/>
          </a:pPr>
          <a:r>
            <a:rPr lang="en-US" err="1"/>
            <a:t>Thứ</a:t>
          </a:r>
          <a:r>
            <a:rPr lang="en-US"/>
            <a:t> </a:t>
          </a:r>
          <a:r>
            <a:rPr lang="en-US" err="1"/>
            <a:t>cấp</a:t>
          </a:r>
          <a:endParaRPr lang="en-US"/>
        </a:p>
      </dgm:t>
    </dgm:pt>
    <dgm:pt modelId="{02AC6E7C-CF28-486F-950F-E61BCC49CCB0}" type="parTrans" cxnId="{E9BE0738-18AC-47F3-8C18-40E203E1B674}">
      <dgm:prSet/>
      <dgm:spPr/>
      <dgm:t>
        <a:bodyPr/>
        <a:lstStyle/>
        <a:p>
          <a:endParaRPr lang="en-US"/>
        </a:p>
      </dgm:t>
    </dgm:pt>
    <dgm:pt modelId="{245F96C3-03D0-4A21-91A4-96F9FEDA9C29}" type="sibTrans" cxnId="{E9BE0738-18AC-47F3-8C18-40E203E1B674}">
      <dgm:prSet/>
      <dgm:spPr/>
      <dgm:t>
        <a:bodyPr/>
        <a:lstStyle/>
        <a:p>
          <a:endParaRPr lang="en-US"/>
        </a:p>
      </dgm:t>
    </dgm:pt>
    <dgm:pt modelId="{368661F3-B784-46F6-84F4-90D00845503C}">
      <dgm:prSet/>
      <dgm:spPr/>
      <dgm:t>
        <a:bodyPr/>
        <a:lstStyle/>
        <a:p>
          <a:pPr>
            <a:lnSpc>
              <a:spcPct val="100000"/>
            </a:lnSpc>
          </a:pPr>
          <a:r>
            <a:rPr lang="en-US" err="1"/>
            <a:t>Đã</a:t>
          </a:r>
          <a:r>
            <a:rPr lang="en-US"/>
            <a:t> </a:t>
          </a:r>
          <a:r>
            <a:rPr lang="en-US" err="1"/>
            <a:t>được</a:t>
          </a:r>
          <a:r>
            <a:rPr lang="en-US"/>
            <a:t> </a:t>
          </a:r>
          <a:r>
            <a:rPr lang="en-US" err="1"/>
            <a:t>thu</a:t>
          </a:r>
          <a:r>
            <a:rPr lang="en-US"/>
            <a:t> </a:t>
          </a:r>
          <a:r>
            <a:rPr lang="en-US" err="1"/>
            <a:t>thập</a:t>
          </a:r>
          <a:r>
            <a:rPr lang="en-US"/>
            <a:t> </a:t>
          </a:r>
          <a:r>
            <a:rPr lang="en-US" err="1"/>
            <a:t>từ</a:t>
          </a:r>
          <a:r>
            <a:rPr lang="en-US"/>
            <a:t> </a:t>
          </a:r>
          <a:r>
            <a:rPr lang="en-US" err="1"/>
            <a:t>trước</a:t>
          </a:r>
          <a:endParaRPr lang="en-US"/>
        </a:p>
        <a:p>
          <a:pPr>
            <a:lnSpc>
              <a:spcPct val="100000"/>
            </a:lnSpc>
          </a:pPr>
          <a:r>
            <a:rPr lang="en-US"/>
            <a:t>- Khai </a:t>
          </a:r>
          <a:r>
            <a:rPr lang="en-US" err="1"/>
            <a:t>thác</a:t>
          </a:r>
          <a:r>
            <a:rPr lang="en-US"/>
            <a:t> </a:t>
          </a:r>
          <a:r>
            <a:rPr lang="en-US" err="1"/>
            <a:t>tài</a:t>
          </a:r>
          <a:r>
            <a:rPr lang="en-US"/>
            <a:t> </a:t>
          </a:r>
          <a:r>
            <a:rPr lang="en-US" err="1"/>
            <a:t>liệu</a:t>
          </a:r>
          <a:endParaRPr lang="en-US"/>
        </a:p>
        <a:p>
          <a:pPr>
            <a:lnSpc>
              <a:spcPct val="100000"/>
            </a:lnSpc>
          </a:pPr>
          <a:r>
            <a:rPr lang="en-US"/>
            <a:t>- </a:t>
          </a:r>
          <a:r>
            <a:rPr lang="en-US" err="1"/>
            <a:t>Cơ</a:t>
          </a:r>
          <a:r>
            <a:rPr lang="en-US"/>
            <a:t> </a:t>
          </a:r>
          <a:r>
            <a:rPr lang="en-US" err="1"/>
            <a:t>sở</a:t>
          </a:r>
          <a:r>
            <a:rPr lang="en-US"/>
            <a:t> </a:t>
          </a:r>
          <a:r>
            <a:rPr lang="en-US" err="1"/>
            <a:t>dữ</a:t>
          </a:r>
          <a:r>
            <a:rPr lang="en-US"/>
            <a:t> </a:t>
          </a:r>
          <a:r>
            <a:rPr lang="en-US" err="1"/>
            <a:t>liệu</a:t>
          </a:r>
          <a:r>
            <a:rPr lang="en-US"/>
            <a:t> </a:t>
          </a:r>
          <a:r>
            <a:rPr lang="en-US" err="1"/>
            <a:t>mở</a:t>
          </a:r>
          <a:endParaRPr lang="en-US"/>
        </a:p>
        <a:p>
          <a:pPr>
            <a:lnSpc>
              <a:spcPct val="100000"/>
            </a:lnSpc>
          </a:pPr>
          <a:r>
            <a:rPr lang="en-US"/>
            <a:t>- </a:t>
          </a:r>
          <a:r>
            <a:rPr lang="en-US" err="1"/>
            <a:t>Khảo</a:t>
          </a:r>
          <a:r>
            <a:rPr lang="en-US"/>
            <a:t> </a:t>
          </a:r>
          <a:r>
            <a:rPr lang="en-US" err="1"/>
            <a:t>sát</a:t>
          </a:r>
          <a:r>
            <a:rPr lang="en-US"/>
            <a:t>/</a:t>
          </a:r>
          <a:r>
            <a:rPr lang="en-US" err="1"/>
            <a:t>Bảng</a:t>
          </a:r>
          <a:r>
            <a:rPr lang="en-US"/>
            <a:t> </a:t>
          </a:r>
          <a:r>
            <a:rPr lang="en-US" err="1"/>
            <a:t>hỏi</a:t>
          </a:r>
          <a:r>
            <a:rPr lang="en-US"/>
            <a:t> </a:t>
          </a:r>
          <a:r>
            <a:rPr lang="en-US" err="1"/>
            <a:t>của</a:t>
          </a:r>
          <a:r>
            <a:rPr lang="en-US"/>
            <a:t> </a:t>
          </a:r>
          <a:r>
            <a:rPr lang="en-US" err="1"/>
            <a:t>nghiên</a:t>
          </a:r>
          <a:r>
            <a:rPr lang="en-US"/>
            <a:t> </a:t>
          </a:r>
          <a:r>
            <a:rPr lang="en-US" err="1"/>
            <a:t>cứu</a:t>
          </a:r>
          <a:r>
            <a:rPr lang="en-US"/>
            <a:t> </a:t>
          </a:r>
          <a:r>
            <a:rPr lang="en-US" err="1"/>
            <a:t>khác</a:t>
          </a:r>
          <a:endParaRPr lang="en-US"/>
        </a:p>
        <a:p>
          <a:pPr>
            <a:lnSpc>
              <a:spcPct val="100000"/>
            </a:lnSpc>
          </a:pPr>
          <a:endParaRPr lang="en-US"/>
        </a:p>
      </dgm:t>
    </dgm:pt>
    <dgm:pt modelId="{7BD90836-2CCF-4BEB-8899-AD0668F44B18}" type="parTrans" cxnId="{C5FDF136-D9E3-4E75-B6F9-A88F15C69005}">
      <dgm:prSet/>
      <dgm:spPr/>
      <dgm:t>
        <a:bodyPr/>
        <a:lstStyle/>
        <a:p>
          <a:endParaRPr lang="en-US"/>
        </a:p>
      </dgm:t>
    </dgm:pt>
    <dgm:pt modelId="{0D75FD66-BEF5-4362-852C-4463ECD28369}" type="sibTrans" cxnId="{C5FDF136-D9E3-4E75-B6F9-A88F15C69005}">
      <dgm:prSet/>
      <dgm:spPr/>
      <dgm:t>
        <a:bodyPr/>
        <a:lstStyle/>
        <a:p>
          <a:endParaRPr lang="en-US"/>
        </a:p>
      </dgm:t>
    </dgm:pt>
    <dgm:pt modelId="{F208222A-703B-4CFB-955B-7FBAA985B29F}" type="pres">
      <dgm:prSet presAssocID="{73EF967A-3E87-4C7E-804B-B007A8054E96}" presName="root" presStyleCnt="0">
        <dgm:presLayoutVars>
          <dgm:dir/>
          <dgm:resizeHandles val="exact"/>
        </dgm:presLayoutVars>
      </dgm:prSet>
      <dgm:spPr/>
    </dgm:pt>
    <dgm:pt modelId="{B37CBCFD-395A-4451-B5A4-9CE1DC05BCEC}" type="pres">
      <dgm:prSet presAssocID="{6CBD50C3-CDC0-4006-828F-492AC5EE7306}" presName="compNode" presStyleCnt="0"/>
      <dgm:spPr/>
    </dgm:pt>
    <dgm:pt modelId="{ADB74CC9-42E8-49F8-A12A-9ABE4ED8335A}" type="pres">
      <dgm:prSet presAssocID="{6CBD50C3-CDC0-4006-828F-492AC5EE730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F25A8454-49B4-46E4-9549-FAD7FADAA9C0}" type="pres">
      <dgm:prSet presAssocID="{6CBD50C3-CDC0-4006-828F-492AC5EE7306}" presName="iconSpace" presStyleCnt="0"/>
      <dgm:spPr/>
    </dgm:pt>
    <dgm:pt modelId="{2D406D79-4B8E-4531-8487-8D7D85456866}" type="pres">
      <dgm:prSet presAssocID="{6CBD50C3-CDC0-4006-828F-492AC5EE7306}" presName="parTx" presStyleLbl="revTx" presStyleIdx="0" presStyleCnt="4">
        <dgm:presLayoutVars>
          <dgm:chMax val="0"/>
          <dgm:chPref val="0"/>
        </dgm:presLayoutVars>
      </dgm:prSet>
      <dgm:spPr/>
    </dgm:pt>
    <dgm:pt modelId="{8E77E893-74FF-4573-9F4A-B7B9B88FA7AC}" type="pres">
      <dgm:prSet presAssocID="{6CBD50C3-CDC0-4006-828F-492AC5EE7306}" presName="txSpace" presStyleCnt="0"/>
      <dgm:spPr/>
    </dgm:pt>
    <dgm:pt modelId="{3DA2D575-8F79-4C93-BDA1-7566465D7063}" type="pres">
      <dgm:prSet presAssocID="{6CBD50C3-CDC0-4006-828F-492AC5EE7306}" presName="desTx" presStyleLbl="revTx" presStyleIdx="1" presStyleCnt="4">
        <dgm:presLayoutVars/>
      </dgm:prSet>
      <dgm:spPr/>
    </dgm:pt>
    <dgm:pt modelId="{EDBEEDCB-56FF-40FA-948C-414F4A321844}" type="pres">
      <dgm:prSet presAssocID="{6A50725F-376E-4B66-8703-26F2ED122D4B}" presName="sibTrans" presStyleCnt="0"/>
      <dgm:spPr/>
    </dgm:pt>
    <dgm:pt modelId="{D6118C3C-5E45-4BD0-B87B-4CBADA8D7CA6}" type="pres">
      <dgm:prSet presAssocID="{1E3FA896-0C2B-46C6-AE9D-15A8E1A66E80}" presName="compNode" presStyleCnt="0"/>
      <dgm:spPr/>
    </dgm:pt>
    <dgm:pt modelId="{7F82B65B-93AF-4EBF-A7D6-6FCBE54B2D57}" type="pres">
      <dgm:prSet presAssocID="{1E3FA896-0C2B-46C6-AE9D-15A8E1A66E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B5271FDE-10D6-4192-8058-98DEA6E37A26}" type="pres">
      <dgm:prSet presAssocID="{1E3FA896-0C2B-46C6-AE9D-15A8E1A66E80}" presName="iconSpace" presStyleCnt="0"/>
      <dgm:spPr/>
    </dgm:pt>
    <dgm:pt modelId="{8DE58F62-21E3-4CA6-A92B-B245EB9BA8EB}" type="pres">
      <dgm:prSet presAssocID="{1E3FA896-0C2B-46C6-AE9D-15A8E1A66E80}" presName="parTx" presStyleLbl="revTx" presStyleIdx="2" presStyleCnt="4">
        <dgm:presLayoutVars>
          <dgm:chMax val="0"/>
          <dgm:chPref val="0"/>
        </dgm:presLayoutVars>
      </dgm:prSet>
      <dgm:spPr/>
    </dgm:pt>
    <dgm:pt modelId="{A64B28F9-D044-4D2C-B7FE-0149CD19C595}" type="pres">
      <dgm:prSet presAssocID="{1E3FA896-0C2B-46C6-AE9D-15A8E1A66E80}" presName="txSpace" presStyleCnt="0"/>
      <dgm:spPr/>
    </dgm:pt>
    <dgm:pt modelId="{31B34410-8DFA-474B-924B-48DA053414EE}" type="pres">
      <dgm:prSet presAssocID="{1E3FA896-0C2B-46C6-AE9D-15A8E1A66E80}" presName="desTx" presStyleLbl="revTx" presStyleIdx="3" presStyleCnt="4">
        <dgm:presLayoutVars/>
      </dgm:prSet>
      <dgm:spPr/>
    </dgm:pt>
  </dgm:ptLst>
  <dgm:cxnLst>
    <dgm:cxn modelId="{C5FDF136-D9E3-4E75-B6F9-A88F15C69005}" srcId="{1E3FA896-0C2B-46C6-AE9D-15A8E1A66E80}" destId="{368661F3-B784-46F6-84F4-90D00845503C}" srcOrd="0" destOrd="0" parTransId="{7BD90836-2CCF-4BEB-8899-AD0668F44B18}" sibTransId="{0D75FD66-BEF5-4362-852C-4463ECD28369}"/>
    <dgm:cxn modelId="{E9BE0738-18AC-47F3-8C18-40E203E1B674}" srcId="{73EF967A-3E87-4C7E-804B-B007A8054E96}" destId="{1E3FA896-0C2B-46C6-AE9D-15A8E1A66E80}" srcOrd="1" destOrd="0" parTransId="{02AC6E7C-CF28-486F-950F-E61BCC49CCB0}" sibTransId="{245F96C3-03D0-4A21-91A4-96F9FEDA9C29}"/>
    <dgm:cxn modelId="{72AF7A4F-CC12-4DC2-93C2-7366A043816C}" type="presOf" srcId="{368661F3-B784-46F6-84F4-90D00845503C}" destId="{31B34410-8DFA-474B-924B-48DA053414EE}" srcOrd="0" destOrd="0" presId="urn:microsoft.com/office/officeart/2018/2/layout/IconLabelDescriptionList"/>
    <dgm:cxn modelId="{31EEC471-DD1C-4F80-8742-E98075791891}" type="presOf" srcId="{73EF967A-3E87-4C7E-804B-B007A8054E96}" destId="{F208222A-703B-4CFB-955B-7FBAA985B29F}" srcOrd="0" destOrd="0" presId="urn:microsoft.com/office/officeart/2018/2/layout/IconLabelDescriptionList"/>
    <dgm:cxn modelId="{45B07955-0086-48AA-9729-F7FEB8E408A4}" type="presOf" srcId="{6CBD50C3-CDC0-4006-828F-492AC5EE7306}" destId="{2D406D79-4B8E-4531-8487-8D7D85456866}" srcOrd="0" destOrd="0" presId="urn:microsoft.com/office/officeart/2018/2/layout/IconLabelDescriptionList"/>
    <dgm:cxn modelId="{60F13D5A-17AC-4D58-8E7D-059C0A5B4A64}" type="presOf" srcId="{80246934-AC68-48AC-824D-9E5D6F75F709}" destId="{3DA2D575-8F79-4C93-BDA1-7566465D7063}" srcOrd="0" destOrd="1" presId="urn:microsoft.com/office/officeart/2018/2/layout/IconLabelDescriptionList"/>
    <dgm:cxn modelId="{E30BDE7C-10D5-428A-9137-08818436C821}" srcId="{73EF967A-3E87-4C7E-804B-B007A8054E96}" destId="{6CBD50C3-CDC0-4006-828F-492AC5EE7306}" srcOrd="0" destOrd="0" parTransId="{51198BE2-1E75-4CEA-9A56-48C650A8E58B}" sibTransId="{6A50725F-376E-4B66-8703-26F2ED122D4B}"/>
    <dgm:cxn modelId="{43667E93-DCA2-4744-BD30-04DC1E210DC9}" srcId="{6CBD50C3-CDC0-4006-828F-492AC5EE7306}" destId="{FA24FABE-6CFE-40AE-A95B-35AA0ED6C0CB}" srcOrd="0" destOrd="0" parTransId="{159E1558-865E-4D68-B3CD-6430A3CAAE51}" sibTransId="{ADEA4588-13E4-4EDE-8741-4A3EC614C2ED}"/>
    <dgm:cxn modelId="{193ADA93-B742-453C-87D6-59425270D854}" type="presOf" srcId="{C34F8D78-48C1-4968-ACB8-16191848BC89}" destId="{3DA2D575-8F79-4C93-BDA1-7566465D7063}" srcOrd="0" destOrd="2" presId="urn:microsoft.com/office/officeart/2018/2/layout/IconLabelDescriptionList"/>
    <dgm:cxn modelId="{72459D9A-FB9E-46B6-A9B3-C53EB70DFABD}" type="presOf" srcId="{FA24FABE-6CFE-40AE-A95B-35AA0ED6C0CB}" destId="{3DA2D575-8F79-4C93-BDA1-7566465D7063}" srcOrd="0" destOrd="0" presId="urn:microsoft.com/office/officeart/2018/2/layout/IconLabelDescriptionList"/>
    <dgm:cxn modelId="{C4632ABD-28E9-4348-B647-EC2AB184481D}" srcId="{6CBD50C3-CDC0-4006-828F-492AC5EE7306}" destId="{80246934-AC68-48AC-824D-9E5D6F75F709}" srcOrd="1" destOrd="0" parTransId="{CE51B405-F737-4707-B832-FCB5117FC06F}" sibTransId="{949CA574-0313-4EF3-B572-9F34DF662CD7}"/>
    <dgm:cxn modelId="{EB88A9E0-2FF8-4689-B91D-6B86079AEF73}" type="presOf" srcId="{1E3FA896-0C2B-46C6-AE9D-15A8E1A66E80}" destId="{8DE58F62-21E3-4CA6-A92B-B245EB9BA8EB}" srcOrd="0" destOrd="0" presId="urn:microsoft.com/office/officeart/2018/2/layout/IconLabelDescriptionList"/>
    <dgm:cxn modelId="{15ECBCE7-FE85-4274-816A-F57582B677E8}" srcId="{6CBD50C3-CDC0-4006-828F-492AC5EE7306}" destId="{C34F8D78-48C1-4968-ACB8-16191848BC89}" srcOrd="2" destOrd="0" parTransId="{432749D6-EDCF-4C1F-9AF8-533BB6631EAE}" sibTransId="{BB4C6F63-810E-4131-9E17-9D316432EFDF}"/>
    <dgm:cxn modelId="{6F090A22-2465-4EC0-88FE-4474ACC33510}" type="presParOf" srcId="{F208222A-703B-4CFB-955B-7FBAA985B29F}" destId="{B37CBCFD-395A-4451-B5A4-9CE1DC05BCEC}" srcOrd="0" destOrd="0" presId="urn:microsoft.com/office/officeart/2018/2/layout/IconLabelDescriptionList"/>
    <dgm:cxn modelId="{EF607D94-D3F0-43F8-8181-90C22B093B11}" type="presParOf" srcId="{B37CBCFD-395A-4451-B5A4-9CE1DC05BCEC}" destId="{ADB74CC9-42E8-49F8-A12A-9ABE4ED8335A}" srcOrd="0" destOrd="0" presId="urn:microsoft.com/office/officeart/2018/2/layout/IconLabelDescriptionList"/>
    <dgm:cxn modelId="{3614318C-1252-4E36-AEC0-DA1B4AFAC6DB}" type="presParOf" srcId="{B37CBCFD-395A-4451-B5A4-9CE1DC05BCEC}" destId="{F25A8454-49B4-46E4-9549-FAD7FADAA9C0}" srcOrd="1" destOrd="0" presId="urn:microsoft.com/office/officeart/2018/2/layout/IconLabelDescriptionList"/>
    <dgm:cxn modelId="{282092F4-692F-49B8-99B0-7A47665F1E7C}" type="presParOf" srcId="{B37CBCFD-395A-4451-B5A4-9CE1DC05BCEC}" destId="{2D406D79-4B8E-4531-8487-8D7D85456866}" srcOrd="2" destOrd="0" presId="urn:microsoft.com/office/officeart/2018/2/layout/IconLabelDescriptionList"/>
    <dgm:cxn modelId="{2B2C9191-35F7-4187-BFB8-2C9F8DC1D6DF}" type="presParOf" srcId="{B37CBCFD-395A-4451-B5A4-9CE1DC05BCEC}" destId="{8E77E893-74FF-4573-9F4A-B7B9B88FA7AC}" srcOrd="3" destOrd="0" presId="urn:microsoft.com/office/officeart/2018/2/layout/IconLabelDescriptionList"/>
    <dgm:cxn modelId="{AAC984DB-C272-4AFB-9E0A-B16C60659FDB}" type="presParOf" srcId="{B37CBCFD-395A-4451-B5A4-9CE1DC05BCEC}" destId="{3DA2D575-8F79-4C93-BDA1-7566465D7063}" srcOrd="4" destOrd="0" presId="urn:microsoft.com/office/officeart/2018/2/layout/IconLabelDescriptionList"/>
    <dgm:cxn modelId="{C5D038D7-7F18-480C-AE89-FDA75610BC3B}" type="presParOf" srcId="{F208222A-703B-4CFB-955B-7FBAA985B29F}" destId="{EDBEEDCB-56FF-40FA-948C-414F4A321844}" srcOrd="1" destOrd="0" presId="urn:microsoft.com/office/officeart/2018/2/layout/IconLabelDescriptionList"/>
    <dgm:cxn modelId="{DAC4F16C-36B7-4C4C-A9B2-D134DBBE5885}" type="presParOf" srcId="{F208222A-703B-4CFB-955B-7FBAA985B29F}" destId="{D6118C3C-5E45-4BD0-B87B-4CBADA8D7CA6}" srcOrd="2" destOrd="0" presId="urn:microsoft.com/office/officeart/2018/2/layout/IconLabelDescriptionList"/>
    <dgm:cxn modelId="{29FF2E7B-4FFE-4E1E-A909-99AD0AE2BF94}" type="presParOf" srcId="{D6118C3C-5E45-4BD0-B87B-4CBADA8D7CA6}" destId="{7F82B65B-93AF-4EBF-A7D6-6FCBE54B2D57}" srcOrd="0" destOrd="0" presId="urn:microsoft.com/office/officeart/2018/2/layout/IconLabelDescriptionList"/>
    <dgm:cxn modelId="{97836CCB-B6B8-429C-A27A-8801711B7D33}" type="presParOf" srcId="{D6118C3C-5E45-4BD0-B87B-4CBADA8D7CA6}" destId="{B5271FDE-10D6-4192-8058-98DEA6E37A26}" srcOrd="1" destOrd="0" presId="urn:microsoft.com/office/officeart/2018/2/layout/IconLabelDescriptionList"/>
    <dgm:cxn modelId="{F11DBC4C-048A-4606-A17C-4C671B67ECB6}" type="presParOf" srcId="{D6118C3C-5E45-4BD0-B87B-4CBADA8D7CA6}" destId="{8DE58F62-21E3-4CA6-A92B-B245EB9BA8EB}" srcOrd="2" destOrd="0" presId="urn:microsoft.com/office/officeart/2018/2/layout/IconLabelDescriptionList"/>
    <dgm:cxn modelId="{6A743625-9CF0-41CA-BA1B-6C60A5D57B25}" type="presParOf" srcId="{D6118C3C-5E45-4BD0-B87B-4CBADA8D7CA6}" destId="{A64B28F9-D044-4D2C-B7FE-0149CD19C595}" srcOrd="3" destOrd="0" presId="urn:microsoft.com/office/officeart/2018/2/layout/IconLabelDescriptionList"/>
    <dgm:cxn modelId="{0496B5BE-AA4B-4132-B1AB-1D55B1C1CD21}" type="presParOf" srcId="{D6118C3C-5E45-4BD0-B87B-4CBADA8D7CA6}" destId="{31B34410-8DFA-474B-924B-48DA053414E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EA14C10-C7DD-4E0C-AC6A-FCD0347ADE9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649C46D-EDFC-426F-8C50-57301093670A}">
      <dgm:prSet/>
      <dgm:spPr/>
      <dgm:t>
        <a:bodyPr/>
        <a:lstStyle/>
        <a:p>
          <a:r>
            <a:rPr lang="en-US"/>
            <a:t>Thách thức</a:t>
          </a:r>
        </a:p>
      </dgm:t>
    </dgm:pt>
    <dgm:pt modelId="{CE6C025B-2511-4523-9F71-75BE73D18FEA}" type="parTrans" cxnId="{B61E072F-B412-4864-975B-9848DDCA4A49}">
      <dgm:prSet/>
      <dgm:spPr/>
      <dgm:t>
        <a:bodyPr/>
        <a:lstStyle/>
        <a:p>
          <a:endParaRPr lang="en-US"/>
        </a:p>
      </dgm:t>
    </dgm:pt>
    <dgm:pt modelId="{3EC559D3-D922-4D71-BD30-77A9BEC7F723}" type="sibTrans" cxnId="{B61E072F-B412-4864-975B-9848DDCA4A49}">
      <dgm:prSet/>
      <dgm:spPr/>
      <dgm:t>
        <a:bodyPr/>
        <a:lstStyle/>
        <a:p>
          <a:endParaRPr lang="en-US"/>
        </a:p>
      </dgm:t>
    </dgm:pt>
    <dgm:pt modelId="{E149BABA-4DA2-4E18-806A-8ABD972DBF91}">
      <dgm:prSet/>
      <dgm:spPr/>
      <dgm:t>
        <a:bodyPr/>
        <a:lstStyle/>
        <a:p>
          <a:r>
            <a:rPr lang="en-US"/>
            <a:t>Chi </a:t>
          </a:r>
          <a:r>
            <a:rPr lang="en-US" err="1"/>
            <a:t>phí</a:t>
          </a:r>
          <a:r>
            <a:rPr lang="en-US"/>
            <a:t> </a:t>
          </a:r>
          <a:r>
            <a:rPr lang="en-US" err="1"/>
            <a:t>và</a:t>
          </a:r>
          <a:r>
            <a:rPr lang="en-US"/>
            <a:t> </a:t>
          </a:r>
          <a:r>
            <a:rPr lang="en-US" err="1"/>
            <a:t>thời</a:t>
          </a:r>
          <a:r>
            <a:rPr lang="en-US"/>
            <a:t> </a:t>
          </a:r>
          <a:r>
            <a:rPr lang="en-US" err="1"/>
            <a:t>gian</a:t>
          </a:r>
          <a:endParaRPr lang="en-US"/>
        </a:p>
      </dgm:t>
    </dgm:pt>
    <dgm:pt modelId="{B85BAF5A-C0E0-45D6-9225-24419A4B5BF8}" type="parTrans" cxnId="{B76457D5-7C17-46BE-A6A8-84B53BF3F9FD}">
      <dgm:prSet/>
      <dgm:spPr/>
      <dgm:t>
        <a:bodyPr/>
        <a:lstStyle/>
        <a:p>
          <a:endParaRPr lang="en-US"/>
        </a:p>
      </dgm:t>
    </dgm:pt>
    <dgm:pt modelId="{2943009D-1F77-4DE1-ABD4-A45BE2995C2C}" type="sibTrans" cxnId="{B76457D5-7C17-46BE-A6A8-84B53BF3F9FD}">
      <dgm:prSet/>
      <dgm:spPr/>
      <dgm:t>
        <a:bodyPr/>
        <a:lstStyle/>
        <a:p>
          <a:endParaRPr lang="en-US"/>
        </a:p>
      </dgm:t>
    </dgm:pt>
    <dgm:pt modelId="{27D3EDA3-B06E-4A6A-B2D6-91050B7E2C45}">
      <dgm:prSet/>
      <dgm:spPr/>
      <dgm:t>
        <a:bodyPr/>
        <a:lstStyle/>
        <a:p>
          <a:r>
            <a:rPr lang="en-US" err="1"/>
            <a:t>Độ</a:t>
          </a:r>
          <a:r>
            <a:rPr lang="en-US"/>
            <a:t> tin </a:t>
          </a:r>
          <a:r>
            <a:rPr lang="en-US" err="1"/>
            <a:t>cậy</a:t>
          </a:r>
          <a:r>
            <a:rPr lang="en-US"/>
            <a:t> </a:t>
          </a:r>
          <a:r>
            <a:rPr lang="en-US" err="1"/>
            <a:t>phụ</a:t>
          </a:r>
          <a:r>
            <a:rPr lang="en-US"/>
            <a:t> </a:t>
          </a:r>
          <a:r>
            <a:rPr lang="en-US" err="1"/>
            <a:t>thuộc</a:t>
          </a:r>
          <a:r>
            <a:rPr lang="en-US"/>
            <a:t> </a:t>
          </a:r>
          <a:r>
            <a:rPr lang="en-US" err="1"/>
            <a:t>nhiều</a:t>
          </a:r>
          <a:r>
            <a:rPr lang="en-US"/>
            <a:t> </a:t>
          </a:r>
          <a:r>
            <a:rPr lang="en-US" err="1"/>
            <a:t>vào</a:t>
          </a:r>
          <a:r>
            <a:rPr lang="en-US"/>
            <a:t> </a:t>
          </a:r>
          <a:r>
            <a:rPr lang="en-US" err="1"/>
            <a:t>thiết</a:t>
          </a:r>
          <a:r>
            <a:rPr lang="en-US"/>
            <a:t> </a:t>
          </a:r>
          <a:r>
            <a:rPr lang="en-US" err="1"/>
            <a:t>kế</a:t>
          </a:r>
          <a:r>
            <a:rPr lang="en-US"/>
            <a:t> </a:t>
          </a:r>
          <a:r>
            <a:rPr lang="en-US" err="1"/>
            <a:t>nghiên</a:t>
          </a:r>
          <a:r>
            <a:rPr lang="en-US"/>
            <a:t> </a:t>
          </a:r>
          <a:r>
            <a:rPr lang="en-US" err="1"/>
            <a:t>cứu</a:t>
          </a:r>
          <a:endParaRPr lang="en-US"/>
        </a:p>
      </dgm:t>
    </dgm:pt>
    <dgm:pt modelId="{0FCD7A50-7680-473B-B39C-B9FA2868EFAE}" type="parTrans" cxnId="{F611E505-38BF-47B8-B829-B1F1E5AA832D}">
      <dgm:prSet/>
      <dgm:spPr/>
      <dgm:t>
        <a:bodyPr/>
        <a:lstStyle/>
        <a:p>
          <a:endParaRPr lang="en-US"/>
        </a:p>
      </dgm:t>
    </dgm:pt>
    <dgm:pt modelId="{F762B821-1850-4097-A392-7BB5E52CD83E}" type="sibTrans" cxnId="{F611E505-38BF-47B8-B829-B1F1E5AA832D}">
      <dgm:prSet/>
      <dgm:spPr/>
      <dgm:t>
        <a:bodyPr/>
        <a:lstStyle/>
        <a:p>
          <a:endParaRPr lang="en-US"/>
        </a:p>
      </dgm:t>
    </dgm:pt>
    <dgm:pt modelId="{7E35B4F0-C221-43EC-9F63-6A2AB59B858D}">
      <dgm:prSet/>
      <dgm:spPr/>
      <dgm:t>
        <a:bodyPr/>
        <a:lstStyle/>
        <a:p>
          <a:r>
            <a:rPr lang="en-US" err="1"/>
            <a:t>Khó</a:t>
          </a:r>
          <a:r>
            <a:rPr lang="en-US"/>
            <a:t> </a:t>
          </a:r>
          <a:r>
            <a:rPr lang="en-US" err="1"/>
            <a:t>khăn</a:t>
          </a:r>
          <a:r>
            <a:rPr lang="en-US"/>
            <a:t> </a:t>
          </a:r>
          <a:r>
            <a:rPr lang="en-US" err="1"/>
            <a:t>trong</a:t>
          </a:r>
          <a:r>
            <a:rPr lang="en-US"/>
            <a:t> </a:t>
          </a:r>
          <a:r>
            <a:rPr lang="en-US" err="1"/>
            <a:t>tiếp</a:t>
          </a:r>
          <a:r>
            <a:rPr lang="en-US"/>
            <a:t> </a:t>
          </a:r>
          <a:r>
            <a:rPr lang="en-US" err="1"/>
            <a:t>cận</a:t>
          </a:r>
          <a:r>
            <a:rPr lang="en-US"/>
            <a:t> </a:t>
          </a:r>
          <a:r>
            <a:rPr lang="en-US" err="1"/>
            <a:t>đối</a:t>
          </a:r>
          <a:r>
            <a:rPr lang="en-US"/>
            <a:t> </a:t>
          </a:r>
          <a:r>
            <a:rPr lang="en-US" err="1"/>
            <a:t>tượng</a:t>
          </a:r>
          <a:r>
            <a:rPr lang="en-US"/>
            <a:t> </a:t>
          </a:r>
          <a:r>
            <a:rPr lang="en-US" err="1"/>
            <a:t>quan</a:t>
          </a:r>
          <a:r>
            <a:rPr lang="en-US"/>
            <a:t> </a:t>
          </a:r>
          <a:r>
            <a:rPr lang="en-US" err="1"/>
            <a:t>sát</a:t>
          </a:r>
          <a:endParaRPr lang="en-US"/>
        </a:p>
      </dgm:t>
    </dgm:pt>
    <dgm:pt modelId="{E5D1B4E7-B025-473C-89DE-3B63BC1025B4}" type="parTrans" cxnId="{E9B1AAF9-72A3-4237-8A9C-97E3966C008E}">
      <dgm:prSet/>
      <dgm:spPr/>
      <dgm:t>
        <a:bodyPr/>
        <a:lstStyle/>
        <a:p>
          <a:endParaRPr lang="en-US"/>
        </a:p>
      </dgm:t>
    </dgm:pt>
    <dgm:pt modelId="{64923DA5-12B4-4E10-A608-5DECD080FCFD}" type="sibTrans" cxnId="{E9B1AAF9-72A3-4237-8A9C-97E3966C008E}">
      <dgm:prSet/>
      <dgm:spPr/>
      <dgm:t>
        <a:bodyPr/>
        <a:lstStyle/>
        <a:p>
          <a:endParaRPr lang="en-US"/>
        </a:p>
      </dgm:t>
    </dgm:pt>
    <dgm:pt modelId="{4579770B-9F12-445F-91DD-90638DE70FAB}">
      <dgm:prSet/>
      <dgm:spPr/>
      <dgm:t>
        <a:bodyPr/>
        <a:lstStyle/>
        <a:p>
          <a:r>
            <a:rPr lang="en-US" err="1"/>
            <a:t>Cần</a:t>
          </a:r>
          <a:r>
            <a:rPr lang="en-US"/>
            <a:t> </a:t>
          </a:r>
          <a:r>
            <a:rPr lang="en-US" err="1"/>
            <a:t>đảm</a:t>
          </a:r>
          <a:r>
            <a:rPr lang="en-US"/>
            <a:t> </a:t>
          </a:r>
          <a:r>
            <a:rPr lang="en-US" err="1"/>
            <a:t>bảo</a:t>
          </a:r>
          <a:r>
            <a:rPr lang="en-US"/>
            <a:t> </a:t>
          </a:r>
          <a:r>
            <a:rPr lang="en-US" err="1"/>
            <a:t>quyền</a:t>
          </a:r>
          <a:r>
            <a:rPr lang="en-US"/>
            <a:t> </a:t>
          </a:r>
          <a:r>
            <a:rPr lang="en-US" err="1"/>
            <a:t>riêng</a:t>
          </a:r>
          <a:r>
            <a:rPr lang="en-US"/>
            <a:t> </a:t>
          </a:r>
          <a:r>
            <a:rPr lang="en-US" err="1"/>
            <a:t>tư</a:t>
          </a:r>
          <a:r>
            <a:rPr lang="en-US"/>
            <a:t> </a:t>
          </a:r>
          <a:r>
            <a:rPr lang="en-US" err="1"/>
            <a:t>và</a:t>
          </a:r>
          <a:r>
            <a:rPr lang="en-US"/>
            <a:t> </a:t>
          </a:r>
          <a:r>
            <a:rPr lang="en-US" err="1"/>
            <a:t>bảo</a:t>
          </a:r>
          <a:r>
            <a:rPr lang="en-US"/>
            <a:t> </a:t>
          </a:r>
          <a:r>
            <a:rPr lang="en-US" err="1"/>
            <a:t>mật</a:t>
          </a:r>
          <a:endParaRPr lang="en-US"/>
        </a:p>
      </dgm:t>
    </dgm:pt>
    <dgm:pt modelId="{77247154-E54F-49E0-AC27-EE1765A98F00}" type="parTrans" cxnId="{400FD15E-CE13-4307-A2B5-E77B1D1ADD51}">
      <dgm:prSet/>
      <dgm:spPr/>
      <dgm:t>
        <a:bodyPr/>
        <a:lstStyle/>
        <a:p>
          <a:endParaRPr lang="en-US"/>
        </a:p>
      </dgm:t>
    </dgm:pt>
    <dgm:pt modelId="{0B81F739-F447-49C6-9660-6F69F6437447}" type="sibTrans" cxnId="{400FD15E-CE13-4307-A2B5-E77B1D1ADD51}">
      <dgm:prSet/>
      <dgm:spPr/>
      <dgm:t>
        <a:bodyPr/>
        <a:lstStyle/>
        <a:p>
          <a:endParaRPr lang="en-US"/>
        </a:p>
      </dgm:t>
    </dgm:pt>
    <dgm:pt modelId="{654E3414-977D-42B4-B5A1-E70A7025EEC4}">
      <dgm:prSet/>
      <dgm:spPr/>
      <dgm:t>
        <a:bodyPr/>
        <a:lstStyle/>
        <a:p>
          <a:r>
            <a:rPr lang="en-US"/>
            <a:t>Cơ hội</a:t>
          </a:r>
        </a:p>
      </dgm:t>
    </dgm:pt>
    <dgm:pt modelId="{CF132717-3914-4335-ABD8-1AA8C6798C1C}" type="parTrans" cxnId="{05AC4DCD-60C8-4799-93E5-4106027E76CA}">
      <dgm:prSet/>
      <dgm:spPr/>
      <dgm:t>
        <a:bodyPr/>
        <a:lstStyle/>
        <a:p>
          <a:endParaRPr lang="en-US"/>
        </a:p>
      </dgm:t>
    </dgm:pt>
    <dgm:pt modelId="{C98ECF14-5AF5-4E3B-B064-C702D960D481}" type="sibTrans" cxnId="{05AC4DCD-60C8-4799-93E5-4106027E76CA}">
      <dgm:prSet/>
      <dgm:spPr/>
      <dgm:t>
        <a:bodyPr/>
        <a:lstStyle/>
        <a:p>
          <a:endParaRPr lang="en-US"/>
        </a:p>
      </dgm:t>
    </dgm:pt>
    <dgm:pt modelId="{9333A156-12D1-47B5-9FBE-E6CD93E04F7C}">
      <dgm:prSet/>
      <dgm:spPr/>
      <dgm:t>
        <a:bodyPr/>
        <a:lstStyle/>
        <a:p>
          <a:r>
            <a:rPr lang="en-US" err="1"/>
            <a:t>Phù</a:t>
          </a:r>
          <a:r>
            <a:rPr lang="en-US"/>
            <a:t> </a:t>
          </a:r>
          <a:r>
            <a:rPr lang="en-US" err="1"/>
            <a:t>hợp</a:t>
          </a:r>
          <a:r>
            <a:rPr lang="en-US"/>
            <a:t> </a:t>
          </a:r>
          <a:r>
            <a:rPr lang="en-US" err="1"/>
            <a:t>với</a:t>
          </a:r>
          <a:r>
            <a:rPr lang="en-US"/>
            <a:t> </a:t>
          </a:r>
          <a:r>
            <a:rPr lang="en-US" err="1"/>
            <a:t>mục</a:t>
          </a:r>
          <a:r>
            <a:rPr lang="en-US"/>
            <a:t> </a:t>
          </a:r>
          <a:r>
            <a:rPr lang="en-US" err="1"/>
            <a:t>tiêu</a:t>
          </a:r>
          <a:r>
            <a:rPr lang="en-US"/>
            <a:t> </a:t>
          </a:r>
          <a:r>
            <a:rPr lang="en-US" err="1"/>
            <a:t>cụ</a:t>
          </a:r>
          <a:r>
            <a:rPr lang="en-US"/>
            <a:t> </a:t>
          </a:r>
          <a:r>
            <a:rPr lang="en-US" err="1"/>
            <a:t>thể</a:t>
          </a:r>
          <a:endParaRPr lang="en-US"/>
        </a:p>
      </dgm:t>
    </dgm:pt>
    <dgm:pt modelId="{3089CB12-154A-46BB-B83E-9BEE28000046}" type="parTrans" cxnId="{A6EDC9FA-0FCF-4423-AF38-437E6135713E}">
      <dgm:prSet/>
      <dgm:spPr/>
      <dgm:t>
        <a:bodyPr/>
        <a:lstStyle/>
        <a:p>
          <a:endParaRPr lang="en-US"/>
        </a:p>
      </dgm:t>
    </dgm:pt>
    <dgm:pt modelId="{A19F9763-E0C2-43A9-A9FA-73FB4F118ECE}" type="sibTrans" cxnId="{A6EDC9FA-0FCF-4423-AF38-437E6135713E}">
      <dgm:prSet/>
      <dgm:spPr/>
      <dgm:t>
        <a:bodyPr/>
        <a:lstStyle/>
        <a:p>
          <a:endParaRPr lang="en-US"/>
        </a:p>
      </dgm:t>
    </dgm:pt>
    <dgm:pt modelId="{AD71FEAF-B857-4091-83C2-58801FFD8AD3}">
      <dgm:prSet/>
      <dgm:spPr/>
      <dgm:t>
        <a:bodyPr/>
        <a:lstStyle/>
        <a:p>
          <a:r>
            <a:rPr lang="en-US" err="1"/>
            <a:t>Cập</a:t>
          </a:r>
          <a:r>
            <a:rPr lang="en-US"/>
            <a:t> </a:t>
          </a:r>
          <a:r>
            <a:rPr lang="en-US" err="1"/>
            <a:t>nhật</a:t>
          </a:r>
          <a:endParaRPr lang="en-US"/>
        </a:p>
      </dgm:t>
    </dgm:pt>
    <dgm:pt modelId="{CF1E97B1-C68A-4DA5-AE9A-79BD1BF531C5}" type="parTrans" cxnId="{2255C272-E6DE-40F6-8F4A-5267F7768986}">
      <dgm:prSet/>
      <dgm:spPr/>
      <dgm:t>
        <a:bodyPr/>
        <a:lstStyle/>
        <a:p>
          <a:endParaRPr lang="en-US"/>
        </a:p>
      </dgm:t>
    </dgm:pt>
    <dgm:pt modelId="{6E3D4F8F-E3CB-4F1C-9B99-24105D9B2D97}" type="sibTrans" cxnId="{2255C272-E6DE-40F6-8F4A-5267F7768986}">
      <dgm:prSet/>
      <dgm:spPr/>
      <dgm:t>
        <a:bodyPr/>
        <a:lstStyle/>
        <a:p>
          <a:endParaRPr lang="en-US"/>
        </a:p>
      </dgm:t>
    </dgm:pt>
    <dgm:pt modelId="{01C6E08C-B7A1-4556-99DA-621B846018C6}">
      <dgm:prSet/>
      <dgm:spPr/>
      <dgm:t>
        <a:bodyPr/>
        <a:lstStyle/>
        <a:p>
          <a:r>
            <a:rPr lang="en-US" err="1"/>
            <a:t>Kiểm</a:t>
          </a:r>
          <a:r>
            <a:rPr lang="en-US"/>
            <a:t> </a:t>
          </a:r>
          <a:r>
            <a:rPr lang="en-US" err="1"/>
            <a:t>soát</a:t>
          </a:r>
          <a:r>
            <a:rPr lang="en-US"/>
            <a:t> </a:t>
          </a:r>
          <a:r>
            <a:rPr lang="en-US" err="1"/>
            <a:t>chất</a:t>
          </a:r>
          <a:r>
            <a:rPr lang="en-US"/>
            <a:t> </a:t>
          </a:r>
          <a:r>
            <a:rPr lang="en-US" err="1"/>
            <a:t>lượng</a:t>
          </a:r>
          <a:endParaRPr lang="en-US"/>
        </a:p>
      </dgm:t>
    </dgm:pt>
    <dgm:pt modelId="{0D7FD68D-0F72-491C-88FA-4181E78667EB}" type="parTrans" cxnId="{4765ED1C-86BE-4694-BD3B-EC60B5E764F8}">
      <dgm:prSet/>
      <dgm:spPr/>
      <dgm:t>
        <a:bodyPr/>
        <a:lstStyle/>
        <a:p>
          <a:endParaRPr lang="en-US"/>
        </a:p>
      </dgm:t>
    </dgm:pt>
    <dgm:pt modelId="{B0858550-36F9-417E-A5CC-6882986B6EAB}" type="sibTrans" cxnId="{4765ED1C-86BE-4694-BD3B-EC60B5E764F8}">
      <dgm:prSet/>
      <dgm:spPr/>
      <dgm:t>
        <a:bodyPr/>
        <a:lstStyle/>
        <a:p>
          <a:endParaRPr lang="en-US"/>
        </a:p>
      </dgm:t>
    </dgm:pt>
    <dgm:pt modelId="{89ADCCC5-1839-4220-8961-BE4559EED81A}">
      <dgm:prSet/>
      <dgm:spPr/>
      <dgm:t>
        <a:bodyPr/>
        <a:lstStyle/>
        <a:p>
          <a:r>
            <a:rPr lang="en-US" err="1"/>
            <a:t>Khó</a:t>
          </a:r>
          <a:r>
            <a:rPr lang="en-US"/>
            <a:t> </a:t>
          </a:r>
          <a:r>
            <a:rPr lang="en-US" err="1"/>
            <a:t>có</a:t>
          </a:r>
          <a:r>
            <a:rPr lang="en-US"/>
            <a:t> </a:t>
          </a:r>
          <a:r>
            <a:rPr lang="en-US" err="1"/>
            <a:t>thể</a:t>
          </a:r>
          <a:r>
            <a:rPr lang="en-US"/>
            <a:t> </a:t>
          </a:r>
          <a:r>
            <a:rPr lang="en-US" err="1"/>
            <a:t>làm</a:t>
          </a:r>
          <a:r>
            <a:rPr lang="en-US"/>
            <a:t> </a:t>
          </a:r>
          <a:r>
            <a:rPr lang="en-US" err="1"/>
            <a:t>các</a:t>
          </a:r>
          <a:r>
            <a:rPr lang="en-US"/>
            <a:t> </a:t>
          </a:r>
          <a:r>
            <a:rPr lang="en-US" err="1"/>
            <a:t>nghiên</a:t>
          </a:r>
          <a:r>
            <a:rPr lang="en-US"/>
            <a:t> </a:t>
          </a:r>
          <a:r>
            <a:rPr lang="en-US" err="1"/>
            <a:t>cứu</a:t>
          </a:r>
          <a:r>
            <a:rPr lang="en-US"/>
            <a:t> </a:t>
          </a:r>
          <a:r>
            <a:rPr lang="en-US" err="1"/>
            <a:t>theo</a:t>
          </a:r>
          <a:r>
            <a:rPr lang="en-US"/>
            <a:t> </a:t>
          </a:r>
          <a:r>
            <a:rPr lang="en-US" err="1"/>
            <a:t>thời</a:t>
          </a:r>
          <a:r>
            <a:rPr lang="en-US"/>
            <a:t> </a:t>
          </a:r>
          <a:r>
            <a:rPr lang="en-US" err="1"/>
            <a:t>gian</a:t>
          </a:r>
          <a:endParaRPr lang="en-US"/>
        </a:p>
      </dgm:t>
    </dgm:pt>
    <dgm:pt modelId="{C989505A-A6DE-4759-9246-D4877500272D}" type="parTrans" cxnId="{DAB994AF-5187-43E7-A789-69593E5E955D}">
      <dgm:prSet/>
      <dgm:spPr/>
      <dgm:t>
        <a:bodyPr/>
        <a:lstStyle/>
        <a:p>
          <a:endParaRPr lang="en-001"/>
        </a:p>
      </dgm:t>
    </dgm:pt>
    <dgm:pt modelId="{C0B85819-305C-4FFE-89E9-F5A50B3AEB4F}" type="sibTrans" cxnId="{DAB994AF-5187-43E7-A789-69593E5E955D}">
      <dgm:prSet/>
      <dgm:spPr/>
      <dgm:t>
        <a:bodyPr/>
        <a:lstStyle/>
        <a:p>
          <a:endParaRPr lang="en-001"/>
        </a:p>
      </dgm:t>
    </dgm:pt>
    <dgm:pt modelId="{01A4797D-7CD5-483D-9D5C-FE055E1E0689}" type="pres">
      <dgm:prSet presAssocID="{6EA14C10-C7DD-4E0C-AC6A-FCD0347ADE98}" presName="linear" presStyleCnt="0">
        <dgm:presLayoutVars>
          <dgm:dir/>
          <dgm:animLvl val="lvl"/>
          <dgm:resizeHandles val="exact"/>
        </dgm:presLayoutVars>
      </dgm:prSet>
      <dgm:spPr/>
    </dgm:pt>
    <dgm:pt modelId="{863FE33A-5638-4A50-B9A8-85F35A594090}" type="pres">
      <dgm:prSet presAssocID="{7649C46D-EDFC-426F-8C50-57301093670A}" presName="parentLin" presStyleCnt="0"/>
      <dgm:spPr/>
    </dgm:pt>
    <dgm:pt modelId="{A2439707-6A96-420A-852E-E7FFD3CD8CEB}" type="pres">
      <dgm:prSet presAssocID="{7649C46D-EDFC-426F-8C50-57301093670A}" presName="parentLeftMargin" presStyleLbl="node1" presStyleIdx="0" presStyleCnt="2"/>
      <dgm:spPr/>
    </dgm:pt>
    <dgm:pt modelId="{8F3B0297-F454-4BD5-A70D-5C9A179B083A}" type="pres">
      <dgm:prSet presAssocID="{7649C46D-EDFC-426F-8C50-57301093670A}" presName="parentText" presStyleLbl="node1" presStyleIdx="0" presStyleCnt="2">
        <dgm:presLayoutVars>
          <dgm:chMax val="0"/>
          <dgm:bulletEnabled val="1"/>
        </dgm:presLayoutVars>
      </dgm:prSet>
      <dgm:spPr/>
    </dgm:pt>
    <dgm:pt modelId="{A079A1A3-574B-4ED6-8F24-A8853E065ADC}" type="pres">
      <dgm:prSet presAssocID="{7649C46D-EDFC-426F-8C50-57301093670A}" presName="negativeSpace" presStyleCnt="0"/>
      <dgm:spPr/>
    </dgm:pt>
    <dgm:pt modelId="{20058BE7-C684-43DA-BB78-CDEF481B1933}" type="pres">
      <dgm:prSet presAssocID="{7649C46D-EDFC-426F-8C50-57301093670A}" presName="childText" presStyleLbl="conFgAcc1" presStyleIdx="0" presStyleCnt="2">
        <dgm:presLayoutVars>
          <dgm:bulletEnabled val="1"/>
        </dgm:presLayoutVars>
      </dgm:prSet>
      <dgm:spPr/>
    </dgm:pt>
    <dgm:pt modelId="{526C3790-1B68-4F7A-B3EB-7B78E0C8A546}" type="pres">
      <dgm:prSet presAssocID="{3EC559D3-D922-4D71-BD30-77A9BEC7F723}" presName="spaceBetweenRectangles" presStyleCnt="0"/>
      <dgm:spPr/>
    </dgm:pt>
    <dgm:pt modelId="{A96174EE-4169-4BAB-B873-FE0DC959B974}" type="pres">
      <dgm:prSet presAssocID="{654E3414-977D-42B4-B5A1-E70A7025EEC4}" presName="parentLin" presStyleCnt="0"/>
      <dgm:spPr/>
    </dgm:pt>
    <dgm:pt modelId="{949A1C09-6CC6-420B-BD02-A98005DC5EE5}" type="pres">
      <dgm:prSet presAssocID="{654E3414-977D-42B4-B5A1-E70A7025EEC4}" presName="parentLeftMargin" presStyleLbl="node1" presStyleIdx="0" presStyleCnt="2"/>
      <dgm:spPr/>
    </dgm:pt>
    <dgm:pt modelId="{D7CBBCCF-21C2-4EF0-BA3C-A4B97F432A68}" type="pres">
      <dgm:prSet presAssocID="{654E3414-977D-42B4-B5A1-E70A7025EEC4}" presName="parentText" presStyleLbl="node1" presStyleIdx="1" presStyleCnt="2">
        <dgm:presLayoutVars>
          <dgm:chMax val="0"/>
          <dgm:bulletEnabled val="1"/>
        </dgm:presLayoutVars>
      </dgm:prSet>
      <dgm:spPr/>
    </dgm:pt>
    <dgm:pt modelId="{BD9D53F4-C8FC-406B-B382-5DFB91D7C924}" type="pres">
      <dgm:prSet presAssocID="{654E3414-977D-42B4-B5A1-E70A7025EEC4}" presName="negativeSpace" presStyleCnt="0"/>
      <dgm:spPr/>
    </dgm:pt>
    <dgm:pt modelId="{669FB57C-CB1D-4C73-8B70-CC265901A546}" type="pres">
      <dgm:prSet presAssocID="{654E3414-977D-42B4-B5A1-E70A7025EEC4}" presName="childText" presStyleLbl="conFgAcc1" presStyleIdx="1" presStyleCnt="2">
        <dgm:presLayoutVars>
          <dgm:bulletEnabled val="1"/>
        </dgm:presLayoutVars>
      </dgm:prSet>
      <dgm:spPr/>
    </dgm:pt>
  </dgm:ptLst>
  <dgm:cxnLst>
    <dgm:cxn modelId="{F611E505-38BF-47B8-B829-B1F1E5AA832D}" srcId="{7649C46D-EDFC-426F-8C50-57301093670A}" destId="{27D3EDA3-B06E-4A6A-B2D6-91050B7E2C45}" srcOrd="1" destOrd="0" parTransId="{0FCD7A50-7680-473B-B39C-B9FA2868EFAE}" sibTransId="{F762B821-1850-4097-A392-7BB5E52CD83E}"/>
    <dgm:cxn modelId="{4765ED1C-86BE-4694-BD3B-EC60B5E764F8}" srcId="{654E3414-977D-42B4-B5A1-E70A7025EEC4}" destId="{01C6E08C-B7A1-4556-99DA-621B846018C6}" srcOrd="2" destOrd="0" parTransId="{0D7FD68D-0F72-491C-88FA-4181E78667EB}" sibTransId="{B0858550-36F9-417E-A5CC-6882986B6EAB}"/>
    <dgm:cxn modelId="{B61E072F-B412-4864-975B-9848DDCA4A49}" srcId="{6EA14C10-C7DD-4E0C-AC6A-FCD0347ADE98}" destId="{7649C46D-EDFC-426F-8C50-57301093670A}" srcOrd="0" destOrd="0" parTransId="{CE6C025B-2511-4523-9F71-75BE73D18FEA}" sibTransId="{3EC559D3-D922-4D71-BD30-77A9BEC7F723}"/>
    <dgm:cxn modelId="{54C21B3C-447D-4CFD-BD33-7E98253B59F4}" type="presOf" srcId="{654E3414-977D-42B4-B5A1-E70A7025EEC4}" destId="{D7CBBCCF-21C2-4EF0-BA3C-A4B97F432A68}" srcOrd="1" destOrd="0" presId="urn:microsoft.com/office/officeart/2005/8/layout/list1"/>
    <dgm:cxn modelId="{400FD15E-CE13-4307-A2B5-E77B1D1ADD51}" srcId="{7649C46D-EDFC-426F-8C50-57301093670A}" destId="{4579770B-9F12-445F-91DD-90638DE70FAB}" srcOrd="3" destOrd="0" parTransId="{77247154-E54F-49E0-AC27-EE1765A98F00}" sibTransId="{0B81F739-F447-49C6-9660-6F69F6437447}"/>
    <dgm:cxn modelId="{CC62CC66-3302-4078-8DB3-AF8BDF5718E0}" type="presOf" srcId="{AD71FEAF-B857-4091-83C2-58801FFD8AD3}" destId="{669FB57C-CB1D-4C73-8B70-CC265901A546}" srcOrd="0" destOrd="1" presId="urn:microsoft.com/office/officeart/2005/8/layout/list1"/>
    <dgm:cxn modelId="{3EC4D54C-B738-4D24-B59E-C2D4FE8F61E0}" type="presOf" srcId="{89ADCCC5-1839-4220-8961-BE4559EED81A}" destId="{20058BE7-C684-43DA-BB78-CDEF481B1933}" srcOrd="0" destOrd="4" presId="urn:microsoft.com/office/officeart/2005/8/layout/list1"/>
    <dgm:cxn modelId="{35FF0371-8119-4EBA-BBFC-E9881713F37C}" type="presOf" srcId="{9333A156-12D1-47B5-9FBE-E6CD93E04F7C}" destId="{669FB57C-CB1D-4C73-8B70-CC265901A546}" srcOrd="0" destOrd="0" presId="urn:microsoft.com/office/officeart/2005/8/layout/list1"/>
    <dgm:cxn modelId="{2255C272-E6DE-40F6-8F4A-5267F7768986}" srcId="{654E3414-977D-42B4-B5A1-E70A7025EEC4}" destId="{AD71FEAF-B857-4091-83C2-58801FFD8AD3}" srcOrd="1" destOrd="0" parTransId="{CF1E97B1-C68A-4DA5-AE9A-79BD1BF531C5}" sibTransId="{6E3D4F8F-E3CB-4F1C-9B99-24105D9B2D97}"/>
    <dgm:cxn modelId="{F97DFA52-3EA1-4A19-A6D5-C9D141588B99}" type="presOf" srcId="{7649C46D-EDFC-426F-8C50-57301093670A}" destId="{8F3B0297-F454-4BD5-A70D-5C9A179B083A}" srcOrd="1" destOrd="0" presId="urn:microsoft.com/office/officeart/2005/8/layout/list1"/>
    <dgm:cxn modelId="{F36C495A-2C7C-41A9-8F93-EAD2DD2A941C}" type="presOf" srcId="{7649C46D-EDFC-426F-8C50-57301093670A}" destId="{A2439707-6A96-420A-852E-E7FFD3CD8CEB}" srcOrd="0" destOrd="0" presId="urn:microsoft.com/office/officeart/2005/8/layout/list1"/>
    <dgm:cxn modelId="{84EC217C-8D91-4BF6-B9E4-39CF316176B9}" type="presOf" srcId="{E149BABA-4DA2-4E18-806A-8ABD972DBF91}" destId="{20058BE7-C684-43DA-BB78-CDEF481B1933}" srcOrd="0" destOrd="0" presId="urn:microsoft.com/office/officeart/2005/8/layout/list1"/>
    <dgm:cxn modelId="{8C0C9480-F199-4339-8C5E-FA98E580A643}" type="presOf" srcId="{654E3414-977D-42B4-B5A1-E70A7025EEC4}" destId="{949A1C09-6CC6-420B-BD02-A98005DC5EE5}" srcOrd="0" destOrd="0" presId="urn:microsoft.com/office/officeart/2005/8/layout/list1"/>
    <dgm:cxn modelId="{42944A87-F5D3-42C7-9FEC-0FE6F94ABD82}" type="presOf" srcId="{4579770B-9F12-445F-91DD-90638DE70FAB}" destId="{20058BE7-C684-43DA-BB78-CDEF481B1933}" srcOrd="0" destOrd="3" presId="urn:microsoft.com/office/officeart/2005/8/layout/list1"/>
    <dgm:cxn modelId="{5DCF1288-7669-44D5-82FB-87A96FDB3DA4}" type="presOf" srcId="{01C6E08C-B7A1-4556-99DA-621B846018C6}" destId="{669FB57C-CB1D-4C73-8B70-CC265901A546}" srcOrd="0" destOrd="2" presId="urn:microsoft.com/office/officeart/2005/8/layout/list1"/>
    <dgm:cxn modelId="{DAB994AF-5187-43E7-A789-69593E5E955D}" srcId="{7649C46D-EDFC-426F-8C50-57301093670A}" destId="{89ADCCC5-1839-4220-8961-BE4559EED81A}" srcOrd="4" destOrd="0" parTransId="{C989505A-A6DE-4759-9246-D4877500272D}" sibTransId="{C0B85819-305C-4FFE-89E9-F5A50B3AEB4F}"/>
    <dgm:cxn modelId="{E636C5C5-8D2F-42D8-A55D-DB3F1085812F}" type="presOf" srcId="{6EA14C10-C7DD-4E0C-AC6A-FCD0347ADE98}" destId="{01A4797D-7CD5-483D-9D5C-FE055E1E0689}" srcOrd="0" destOrd="0" presId="urn:microsoft.com/office/officeart/2005/8/layout/list1"/>
    <dgm:cxn modelId="{05AC4DCD-60C8-4799-93E5-4106027E76CA}" srcId="{6EA14C10-C7DD-4E0C-AC6A-FCD0347ADE98}" destId="{654E3414-977D-42B4-B5A1-E70A7025EEC4}" srcOrd="1" destOrd="0" parTransId="{CF132717-3914-4335-ABD8-1AA8C6798C1C}" sibTransId="{C98ECF14-5AF5-4E3B-B064-C702D960D481}"/>
    <dgm:cxn modelId="{B76457D5-7C17-46BE-A6A8-84B53BF3F9FD}" srcId="{7649C46D-EDFC-426F-8C50-57301093670A}" destId="{E149BABA-4DA2-4E18-806A-8ABD972DBF91}" srcOrd="0" destOrd="0" parTransId="{B85BAF5A-C0E0-45D6-9225-24419A4B5BF8}" sibTransId="{2943009D-1F77-4DE1-ABD4-A45BE2995C2C}"/>
    <dgm:cxn modelId="{8BFC17E3-4C79-46AC-8310-2EEFD1FC84E9}" type="presOf" srcId="{27D3EDA3-B06E-4A6A-B2D6-91050B7E2C45}" destId="{20058BE7-C684-43DA-BB78-CDEF481B1933}" srcOrd="0" destOrd="1" presId="urn:microsoft.com/office/officeart/2005/8/layout/list1"/>
    <dgm:cxn modelId="{E365AAE3-CA60-4C60-95AD-19B80F300472}" type="presOf" srcId="{7E35B4F0-C221-43EC-9F63-6A2AB59B858D}" destId="{20058BE7-C684-43DA-BB78-CDEF481B1933}" srcOrd="0" destOrd="2" presId="urn:microsoft.com/office/officeart/2005/8/layout/list1"/>
    <dgm:cxn modelId="{E9B1AAF9-72A3-4237-8A9C-97E3966C008E}" srcId="{7649C46D-EDFC-426F-8C50-57301093670A}" destId="{7E35B4F0-C221-43EC-9F63-6A2AB59B858D}" srcOrd="2" destOrd="0" parTransId="{E5D1B4E7-B025-473C-89DE-3B63BC1025B4}" sibTransId="{64923DA5-12B4-4E10-A608-5DECD080FCFD}"/>
    <dgm:cxn modelId="{A6EDC9FA-0FCF-4423-AF38-437E6135713E}" srcId="{654E3414-977D-42B4-B5A1-E70A7025EEC4}" destId="{9333A156-12D1-47B5-9FBE-E6CD93E04F7C}" srcOrd="0" destOrd="0" parTransId="{3089CB12-154A-46BB-B83E-9BEE28000046}" sibTransId="{A19F9763-E0C2-43A9-A9FA-73FB4F118ECE}"/>
    <dgm:cxn modelId="{7BF26F21-41A5-49FC-A61A-0424BC237D99}" type="presParOf" srcId="{01A4797D-7CD5-483D-9D5C-FE055E1E0689}" destId="{863FE33A-5638-4A50-B9A8-85F35A594090}" srcOrd="0" destOrd="0" presId="urn:microsoft.com/office/officeart/2005/8/layout/list1"/>
    <dgm:cxn modelId="{D741C8A4-37D0-4E6D-9AF2-4E751EF91755}" type="presParOf" srcId="{863FE33A-5638-4A50-B9A8-85F35A594090}" destId="{A2439707-6A96-420A-852E-E7FFD3CD8CEB}" srcOrd="0" destOrd="0" presId="urn:microsoft.com/office/officeart/2005/8/layout/list1"/>
    <dgm:cxn modelId="{142011B6-820E-484C-B82F-F6B8B1F44392}" type="presParOf" srcId="{863FE33A-5638-4A50-B9A8-85F35A594090}" destId="{8F3B0297-F454-4BD5-A70D-5C9A179B083A}" srcOrd="1" destOrd="0" presId="urn:microsoft.com/office/officeart/2005/8/layout/list1"/>
    <dgm:cxn modelId="{F299601E-8497-4D6A-83DC-94D1FAB0FA78}" type="presParOf" srcId="{01A4797D-7CD5-483D-9D5C-FE055E1E0689}" destId="{A079A1A3-574B-4ED6-8F24-A8853E065ADC}" srcOrd="1" destOrd="0" presId="urn:microsoft.com/office/officeart/2005/8/layout/list1"/>
    <dgm:cxn modelId="{B4476E42-F468-42C2-9999-41847659AB30}" type="presParOf" srcId="{01A4797D-7CD5-483D-9D5C-FE055E1E0689}" destId="{20058BE7-C684-43DA-BB78-CDEF481B1933}" srcOrd="2" destOrd="0" presId="urn:microsoft.com/office/officeart/2005/8/layout/list1"/>
    <dgm:cxn modelId="{6253F72D-660E-4BCC-AEC7-DA68B59C9C35}" type="presParOf" srcId="{01A4797D-7CD5-483D-9D5C-FE055E1E0689}" destId="{526C3790-1B68-4F7A-B3EB-7B78E0C8A546}" srcOrd="3" destOrd="0" presId="urn:microsoft.com/office/officeart/2005/8/layout/list1"/>
    <dgm:cxn modelId="{235AFA4E-2290-4979-8977-EAE4E69A6A0B}" type="presParOf" srcId="{01A4797D-7CD5-483D-9D5C-FE055E1E0689}" destId="{A96174EE-4169-4BAB-B873-FE0DC959B974}" srcOrd="4" destOrd="0" presId="urn:microsoft.com/office/officeart/2005/8/layout/list1"/>
    <dgm:cxn modelId="{2EC6D0D6-67D1-48CD-8FF3-D414372210D0}" type="presParOf" srcId="{A96174EE-4169-4BAB-B873-FE0DC959B974}" destId="{949A1C09-6CC6-420B-BD02-A98005DC5EE5}" srcOrd="0" destOrd="0" presId="urn:microsoft.com/office/officeart/2005/8/layout/list1"/>
    <dgm:cxn modelId="{432C3C03-F2AB-4EDA-A4B3-EF395F79229E}" type="presParOf" srcId="{A96174EE-4169-4BAB-B873-FE0DC959B974}" destId="{D7CBBCCF-21C2-4EF0-BA3C-A4B97F432A68}" srcOrd="1" destOrd="0" presId="urn:microsoft.com/office/officeart/2005/8/layout/list1"/>
    <dgm:cxn modelId="{C35D9212-3C46-49A4-832F-C705AAF34B2B}" type="presParOf" srcId="{01A4797D-7CD5-483D-9D5C-FE055E1E0689}" destId="{BD9D53F4-C8FC-406B-B382-5DFB91D7C924}" srcOrd="5" destOrd="0" presId="urn:microsoft.com/office/officeart/2005/8/layout/list1"/>
    <dgm:cxn modelId="{52B24BE3-D7B3-4034-B747-4306F588A1A7}" type="presParOf" srcId="{01A4797D-7CD5-483D-9D5C-FE055E1E0689}" destId="{669FB57C-CB1D-4C73-8B70-CC265901A54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A14C10-C7DD-4E0C-AC6A-FCD0347ADE9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649C46D-EDFC-426F-8C50-57301093670A}">
      <dgm:prSet/>
      <dgm:spPr/>
      <dgm:t>
        <a:bodyPr/>
        <a:lstStyle/>
        <a:p>
          <a:r>
            <a:rPr lang="en-US"/>
            <a:t>Thách thức</a:t>
          </a:r>
        </a:p>
      </dgm:t>
    </dgm:pt>
    <dgm:pt modelId="{CE6C025B-2511-4523-9F71-75BE73D18FEA}" type="parTrans" cxnId="{B61E072F-B412-4864-975B-9848DDCA4A49}">
      <dgm:prSet/>
      <dgm:spPr/>
      <dgm:t>
        <a:bodyPr/>
        <a:lstStyle/>
        <a:p>
          <a:endParaRPr lang="en-US"/>
        </a:p>
      </dgm:t>
    </dgm:pt>
    <dgm:pt modelId="{3EC559D3-D922-4D71-BD30-77A9BEC7F723}" type="sibTrans" cxnId="{B61E072F-B412-4864-975B-9848DDCA4A49}">
      <dgm:prSet/>
      <dgm:spPr/>
      <dgm:t>
        <a:bodyPr/>
        <a:lstStyle/>
        <a:p>
          <a:endParaRPr lang="en-US"/>
        </a:p>
      </dgm:t>
    </dgm:pt>
    <dgm:pt modelId="{E149BABA-4DA2-4E18-806A-8ABD972DBF91}">
      <dgm:prSet/>
      <dgm:spPr/>
      <dgm:t>
        <a:bodyPr/>
        <a:lstStyle/>
        <a:p>
          <a:r>
            <a:rPr lang="en-US" err="1"/>
            <a:t>Không</a:t>
          </a:r>
          <a:r>
            <a:rPr lang="en-US"/>
            <a:t> </a:t>
          </a:r>
          <a:r>
            <a:rPr lang="en-US" err="1"/>
            <a:t>phù</a:t>
          </a:r>
          <a:r>
            <a:rPr lang="en-US"/>
            <a:t> </a:t>
          </a:r>
          <a:r>
            <a:rPr lang="en-US" err="1"/>
            <a:t>hợp</a:t>
          </a:r>
          <a:r>
            <a:rPr lang="en-US"/>
            <a:t> </a:t>
          </a:r>
          <a:r>
            <a:rPr lang="en-US" err="1"/>
            <a:t>với</a:t>
          </a:r>
          <a:r>
            <a:rPr lang="en-US"/>
            <a:t> </a:t>
          </a:r>
          <a:r>
            <a:rPr lang="en-US" err="1"/>
            <a:t>mục</a:t>
          </a:r>
          <a:r>
            <a:rPr lang="en-US"/>
            <a:t> </a:t>
          </a:r>
          <a:r>
            <a:rPr lang="en-US" err="1"/>
            <a:t>tiêu</a:t>
          </a:r>
          <a:r>
            <a:rPr lang="en-US"/>
            <a:t> </a:t>
          </a:r>
          <a:r>
            <a:rPr lang="en-US" err="1"/>
            <a:t>nghiên</a:t>
          </a:r>
          <a:r>
            <a:rPr lang="en-US"/>
            <a:t> </a:t>
          </a:r>
          <a:r>
            <a:rPr lang="en-US" err="1"/>
            <a:t>cứu</a:t>
          </a:r>
          <a:endParaRPr lang="en-US"/>
        </a:p>
      </dgm:t>
    </dgm:pt>
    <dgm:pt modelId="{B85BAF5A-C0E0-45D6-9225-24419A4B5BF8}" type="parTrans" cxnId="{B76457D5-7C17-46BE-A6A8-84B53BF3F9FD}">
      <dgm:prSet/>
      <dgm:spPr/>
      <dgm:t>
        <a:bodyPr/>
        <a:lstStyle/>
        <a:p>
          <a:endParaRPr lang="en-US"/>
        </a:p>
      </dgm:t>
    </dgm:pt>
    <dgm:pt modelId="{2943009D-1F77-4DE1-ABD4-A45BE2995C2C}" type="sibTrans" cxnId="{B76457D5-7C17-46BE-A6A8-84B53BF3F9FD}">
      <dgm:prSet/>
      <dgm:spPr/>
      <dgm:t>
        <a:bodyPr/>
        <a:lstStyle/>
        <a:p>
          <a:endParaRPr lang="en-US"/>
        </a:p>
      </dgm:t>
    </dgm:pt>
    <dgm:pt modelId="{654E3414-977D-42B4-B5A1-E70A7025EEC4}">
      <dgm:prSet/>
      <dgm:spPr/>
      <dgm:t>
        <a:bodyPr/>
        <a:lstStyle/>
        <a:p>
          <a:r>
            <a:rPr lang="en-US"/>
            <a:t>Cơ hội</a:t>
          </a:r>
        </a:p>
      </dgm:t>
    </dgm:pt>
    <dgm:pt modelId="{CF132717-3914-4335-ABD8-1AA8C6798C1C}" type="parTrans" cxnId="{05AC4DCD-60C8-4799-93E5-4106027E76CA}">
      <dgm:prSet/>
      <dgm:spPr/>
      <dgm:t>
        <a:bodyPr/>
        <a:lstStyle/>
        <a:p>
          <a:endParaRPr lang="en-US"/>
        </a:p>
      </dgm:t>
    </dgm:pt>
    <dgm:pt modelId="{C98ECF14-5AF5-4E3B-B064-C702D960D481}" type="sibTrans" cxnId="{05AC4DCD-60C8-4799-93E5-4106027E76CA}">
      <dgm:prSet/>
      <dgm:spPr/>
      <dgm:t>
        <a:bodyPr/>
        <a:lstStyle/>
        <a:p>
          <a:endParaRPr lang="en-US"/>
        </a:p>
      </dgm:t>
    </dgm:pt>
    <dgm:pt modelId="{9333A156-12D1-47B5-9FBE-E6CD93E04F7C}">
      <dgm:prSet/>
      <dgm:spPr/>
      <dgm:t>
        <a:bodyPr/>
        <a:lstStyle/>
        <a:p>
          <a:r>
            <a:rPr lang="en-US" err="1"/>
            <a:t>Tiết</a:t>
          </a:r>
          <a:r>
            <a:rPr lang="en-US"/>
            <a:t> </a:t>
          </a:r>
          <a:r>
            <a:rPr lang="en-US" err="1"/>
            <a:t>kiệm</a:t>
          </a:r>
          <a:r>
            <a:rPr lang="en-US"/>
            <a:t> </a:t>
          </a:r>
          <a:r>
            <a:rPr lang="en-US" err="1"/>
            <a:t>thời</a:t>
          </a:r>
          <a:r>
            <a:rPr lang="en-US"/>
            <a:t> </a:t>
          </a:r>
          <a:r>
            <a:rPr lang="en-US" err="1"/>
            <a:t>gian</a:t>
          </a:r>
          <a:r>
            <a:rPr lang="en-US"/>
            <a:t> </a:t>
          </a:r>
          <a:r>
            <a:rPr lang="en-US" err="1"/>
            <a:t>và</a:t>
          </a:r>
          <a:r>
            <a:rPr lang="en-US"/>
            <a:t> </a:t>
          </a:r>
          <a:r>
            <a:rPr lang="en-US" err="1"/>
            <a:t>kinh</a:t>
          </a:r>
          <a:r>
            <a:rPr lang="en-US"/>
            <a:t> </a:t>
          </a:r>
          <a:r>
            <a:rPr lang="en-US" err="1"/>
            <a:t>phí</a:t>
          </a:r>
          <a:endParaRPr lang="en-US"/>
        </a:p>
      </dgm:t>
    </dgm:pt>
    <dgm:pt modelId="{3089CB12-154A-46BB-B83E-9BEE28000046}" type="parTrans" cxnId="{A6EDC9FA-0FCF-4423-AF38-437E6135713E}">
      <dgm:prSet/>
      <dgm:spPr/>
      <dgm:t>
        <a:bodyPr/>
        <a:lstStyle/>
        <a:p>
          <a:endParaRPr lang="en-US"/>
        </a:p>
      </dgm:t>
    </dgm:pt>
    <dgm:pt modelId="{A19F9763-E0C2-43A9-A9FA-73FB4F118ECE}" type="sibTrans" cxnId="{A6EDC9FA-0FCF-4423-AF38-437E6135713E}">
      <dgm:prSet/>
      <dgm:spPr/>
      <dgm:t>
        <a:bodyPr/>
        <a:lstStyle/>
        <a:p>
          <a:endParaRPr lang="en-US"/>
        </a:p>
      </dgm:t>
    </dgm:pt>
    <dgm:pt modelId="{AD71FEAF-B857-4091-83C2-58801FFD8AD3}">
      <dgm:prSet/>
      <dgm:spPr/>
      <dgm:t>
        <a:bodyPr/>
        <a:lstStyle/>
        <a:p>
          <a:r>
            <a:rPr lang="en-US" err="1"/>
            <a:t>Dữ</a:t>
          </a:r>
          <a:r>
            <a:rPr lang="en-US"/>
            <a:t> </a:t>
          </a:r>
          <a:r>
            <a:rPr lang="en-US" err="1"/>
            <a:t>liệu</a:t>
          </a:r>
          <a:r>
            <a:rPr lang="en-US"/>
            <a:t> </a:t>
          </a:r>
          <a:r>
            <a:rPr lang="en-US" err="1"/>
            <a:t>thường</a:t>
          </a:r>
          <a:r>
            <a:rPr lang="en-US"/>
            <a:t> </a:t>
          </a:r>
          <a:r>
            <a:rPr lang="en-US" err="1"/>
            <a:t>đã</a:t>
          </a:r>
          <a:r>
            <a:rPr lang="en-US"/>
            <a:t> </a:t>
          </a:r>
          <a:r>
            <a:rPr lang="en-US" err="1"/>
            <a:t>được</a:t>
          </a:r>
          <a:r>
            <a:rPr lang="en-US"/>
            <a:t> </a:t>
          </a:r>
          <a:r>
            <a:rPr lang="en-US" err="1"/>
            <a:t>làm</a:t>
          </a:r>
          <a:r>
            <a:rPr lang="en-US"/>
            <a:t> </a:t>
          </a:r>
          <a:r>
            <a:rPr lang="en-US" err="1"/>
            <a:t>sạch</a:t>
          </a:r>
          <a:endParaRPr lang="en-US"/>
        </a:p>
      </dgm:t>
    </dgm:pt>
    <dgm:pt modelId="{CF1E97B1-C68A-4DA5-AE9A-79BD1BF531C5}" type="parTrans" cxnId="{2255C272-E6DE-40F6-8F4A-5267F7768986}">
      <dgm:prSet/>
      <dgm:spPr/>
      <dgm:t>
        <a:bodyPr/>
        <a:lstStyle/>
        <a:p>
          <a:endParaRPr lang="en-US"/>
        </a:p>
      </dgm:t>
    </dgm:pt>
    <dgm:pt modelId="{6E3D4F8F-E3CB-4F1C-9B99-24105D9B2D97}" type="sibTrans" cxnId="{2255C272-E6DE-40F6-8F4A-5267F7768986}">
      <dgm:prSet/>
      <dgm:spPr/>
      <dgm:t>
        <a:bodyPr/>
        <a:lstStyle/>
        <a:p>
          <a:endParaRPr lang="en-US"/>
        </a:p>
      </dgm:t>
    </dgm:pt>
    <dgm:pt modelId="{77AD96A9-77DF-472F-8A56-97806899E782}">
      <dgm:prSet/>
      <dgm:spPr/>
      <dgm:t>
        <a:bodyPr/>
        <a:lstStyle/>
        <a:p>
          <a:r>
            <a:rPr lang="en-US" err="1"/>
            <a:t>Độ</a:t>
          </a:r>
          <a:r>
            <a:rPr lang="en-US"/>
            <a:t> tin </a:t>
          </a:r>
          <a:r>
            <a:rPr lang="en-US" err="1"/>
            <a:t>cậy</a:t>
          </a:r>
          <a:r>
            <a:rPr lang="en-US"/>
            <a:t> </a:t>
          </a:r>
          <a:r>
            <a:rPr lang="en-US" err="1"/>
            <a:t>phụ</a:t>
          </a:r>
          <a:r>
            <a:rPr lang="en-US"/>
            <a:t> </a:t>
          </a:r>
          <a:r>
            <a:rPr lang="en-US" err="1"/>
            <a:t>thuộc</a:t>
          </a:r>
          <a:r>
            <a:rPr lang="en-US"/>
            <a:t> </a:t>
          </a:r>
          <a:r>
            <a:rPr lang="en-US" err="1"/>
            <a:t>vào</a:t>
          </a:r>
          <a:r>
            <a:rPr lang="en-US"/>
            <a:t> </a:t>
          </a:r>
          <a:r>
            <a:rPr lang="en-US" err="1"/>
            <a:t>nguồn</a:t>
          </a:r>
          <a:r>
            <a:rPr lang="en-US"/>
            <a:t> </a:t>
          </a:r>
          <a:r>
            <a:rPr lang="en-US" err="1"/>
            <a:t>số</a:t>
          </a:r>
          <a:r>
            <a:rPr lang="en-US"/>
            <a:t> </a:t>
          </a:r>
          <a:r>
            <a:rPr lang="en-US" err="1"/>
            <a:t>liệu</a:t>
          </a:r>
          <a:endParaRPr lang="en-US"/>
        </a:p>
      </dgm:t>
    </dgm:pt>
    <dgm:pt modelId="{88F5F9C3-13ED-4053-80E6-661914859625}" type="parTrans" cxnId="{AF53A8A2-F8C9-4556-9CB5-5139410CE222}">
      <dgm:prSet/>
      <dgm:spPr/>
      <dgm:t>
        <a:bodyPr/>
        <a:lstStyle/>
        <a:p>
          <a:endParaRPr lang="en-001"/>
        </a:p>
      </dgm:t>
    </dgm:pt>
    <dgm:pt modelId="{F45B5D56-F0D8-40AE-A3BD-FA8B13D70D92}" type="sibTrans" cxnId="{AF53A8A2-F8C9-4556-9CB5-5139410CE222}">
      <dgm:prSet/>
      <dgm:spPr/>
      <dgm:t>
        <a:bodyPr/>
        <a:lstStyle/>
        <a:p>
          <a:endParaRPr lang="en-001"/>
        </a:p>
      </dgm:t>
    </dgm:pt>
    <dgm:pt modelId="{267DBCC1-4B1F-4FCF-8B64-584B6588A23B}">
      <dgm:prSet/>
      <dgm:spPr/>
      <dgm:t>
        <a:bodyPr/>
        <a:lstStyle/>
        <a:p>
          <a:r>
            <a:rPr lang="en-US" err="1"/>
            <a:t>Quyền</a:t>
          </a:r>
          <a:r>
            <a:rPr lang="en-US"/>
            <a:t> </a:t>
          </a:r>
          <a:r>
            <a:rPr lang="en-US" err="1"/>
            <a:t>truy</a:t>
          </a:r>
          <a:r>
            <a:rPr lang="en-US"/>
            <a:t> </a:t>
          </a:r>
          <a:r>
            <a:rPr lang="en-US" err="1"/>
            <a:t>cập</a:t>
          </a:r>
          <a:endParaRPr lang="en-US"/>
        </a:p>
      </dgm:t>
    </dgm:pt>
    <dgm:pt modelId="{7534A3CC-7455-47CA-BD6F-37D3E39D840D}" type="parTrans" cxnId="{5B4EBCC8-762E-41E3-B4E1-B6E0BC0E29E4}">
      <dgm:prSet/>
      <dgm:spPr/>
      <dgm:t>
        <a:bodyPr/>
        <a:lstStyle/>
        <a:p>
          <a:endParaRPr lang="en-001"/>
        </a:p>
      </dgm:t>
    </dgm:pt>
    <dgm:pt modelId="{291052AD-846E-4ACE-8244-B6215CA2C491}" type="sibTrans" cxnId="{5B4EBCC8-762E-41E3-B4E1-B6E0BC0E29E4}">
      <dgm:prSet/>
      <dgm:spPr/>
      <dgm:t>
        <a:bodyPr/>
        <a:lstStyle/>
        <a:p>
          <a:endParaRPr lang="en-001"/>
        </a:p>
      </dgm:t>
    </dgm:pt>
    <dgm:pt modelId="{3EF956C4-DA7C-4E14-9246-EE3202DDEF7F}">
      <dgm:prSet/>
      <dgm:spPr/>
      <dgm:t>
        <a:bodyPr/>
        <a:lstStyle/>
        <a:p>
          <a:r>
            <a:rPr lang="en-US" err="1"/>
            <a:t>Định</a:t>
          </a:r>
          <a:r>
            <a:rPr lang="en-US"/>
            <a:t> </a:t>
          </a:r>
          <a:r>
            <a:rPr lang="en-US" err="1"/>
            <a:t>dạng</a:t>
          </a:r>
          <a:r>
            <a:rPr lang="en-US"/>
            <a:t> </a:t>
          </a:r>
          <a:r>
            <a:rPr lang="en-US" err="1"/>
            <a:t>không</a:t>
          </a:r>
          <a:r>
            <a:rPr lang="en-US"/>
            <a:t> </a:t>
          </a:r>
          <a:r>
            <a:rPr lang="en-US" err="1"/>
            <a:t>đồng</a:t>
          </a:r>
          <a:r>
            <a:rPr lang="en-US"/>
            <a:t> </a:t>
          </a:r>
          <a:r>
            <a:rPr lang="en-US" err="1"/>
            <a:t>nhất</a:t>
          </a:r>
          <a:endParaRPr lang="en-US"/>
        </a:p>
      </dgm:t>
    </dgm:pt>
    <dgm:pt modelId="{6DC4C6BF-FBC1-4468-887C-47FD1E5090BD}" type="parTrans" cxnId="{75E1679D-A47C-47DB-B07C-64BC543EFE1B}">
      <dgm:prSet/>
      <dgm:spPr/>
      <dgm:t>
        <a:bodyPr/>
        <a:lstStyle/>
        <a:p>
          <a:endParaRPr lang="en-001"/>
        </a:p>
      </dgm:t>
    </dgm:pt>
    <dgm:pt modelId="{8622DE2B-FC02-4250-8D97-5484E7036926}" type="sibTrans" cxnId="{75E1679D-A47C-47DB-B07C-64BC543EFE1B}">
      <dgm:prSet/>
      <dgm:spPr/>
      <dgm:t>
        <a:bodyPr/>
        <a:lstStyle/>
        <a:p>
          <a:endParaRPr lang="en-001"/>
        </a:p>
      </dgm:t>
    </dgm:pt>
    <dgm:pt modelId="{9800D503-9D6E-4DF8-AE26-F187F2E6A822}">
      <dgm:prSet/>
      <dgm:spPr/>
      <dgm:t>
        <a:bodyPr/>
        <a:lstStyle/>
        <a:p>
          <a:r>
            <a:rPr lang="en-US" err="1"/>
            <a:t>Kém</a:t>
          </a:r>
          <a:r>
            <a:rPr lang="en-US"/>
            <a:t> </a:t>
          </a:r>
          <a:r>
            <a:rPr lang="en-US" err="1"/>
            <a:t>cập</a:t>
          </a:r>
          <a:r>
            <a:rPr lang="en-US"/>
            <a:t> </a:t>
          </a:r>
          <a:r>
            <a:rPr lang="en-US" err="1"/>
            <a:t>nhật</a:t>
          </a:r>
          <a:endParaRPr lang="en-US"/>
        </a:p>
      </dgm:t>
    </dgm:pt>
    <dgm:pt modelId="{9B04489E-EB7A-4929-8CBB-E45CDCD89474}" type="parTrans" cxnId="{8A3D7A7F-5FCF-4BA2-9644-D47E3A8BA281}">
      <dgm:prSet/>
      <dgm:spPr/>
      <dgm:t>
        <a:bodyPr/>
        <a:lstStyle/>
        <a:p>
          <a:endParaRPr lang="en-001"/>
        </a:p>
      </dgm:t>
    </dgm:pt>
    <dgm:pt modelId="{9DF10017-B48A-40E9-9F93-DABBA7D5F874}" type="sibTrans" cxnId="{8A3D7A7F-5FCF-4BA2-9644-D47E3A8BA281}">
      <dgm:prSet/>
      <dgm:spPr/>
      <dgm:t>
        <a:bodyPr/>
        <a:lstStyle/>
        <a:p>
          <a:endParaRPr lang="en-001"/>
        </a:p>
      </dgm:t>
    </dgm:pt>
    <dgm:pt modelId="{7E7D1A36-6988-429D-BA94-739019FC9C4A}">
      <dgm:prSet/>
      <dgm:spPr/>
      <dgm:t>
        <a:bodyPr/>
        <a:lstStyle/>
        <a:p>
          <a:r>
            <a:rPr lang="en-US" err="1"/>
            <a:t>Đa</a:t>
          </a:r>
          <a:r>
            <a:rPr lang="en-US"/>
            <a:t> </a:t>
          </a:r>
          <a:r>
            <a:rPr lang="en-US" err="1"/>
            <a:t>dạng</a:t>
          </a:r>
          <a:endParaRPr lang="en-US"/>
        </a:p>
      </dgm:t>
    </dgm:pt>
    <dgm:pt modelId="{26FBCEF0-A0EC-4B5E-B3BA-3B8E7FF6A926}" type="parTrans" cxnId="{C6C86305-AECF-48D7-BD2D-77F1EC0BC6E5}">
      <dgm:prSet/>
      <dgm:spPr/>
      <dgm:t>
        <a:bodyPr/>
        <a:lstStyle/>
        <a:p>
          <a:endParaRPr lang="en-001"/>
        </a:p>
      </dgm:t>
    </dgm:pt>
    <dgm:pt modelId="{5E95B401-5C0B-4CF4-8858-82594F587392}" type="sibTrans" cxnId="{C6C86305-AECF-48D7-BD2D-77F1EC0BC6E5}">
      <dgm:prSet/>
      <dgm:spPr/>
      <dgm:t>
        <a:bodyPr/>
        <a:lstStyle/>
        <a:p>
          <a:endParaRPr lang="en-001"/>
        </a:p>
      </dgm:t>
    </dgm:pt>
    <dgm:pt modelId="{19F03655-6173-466D-B10B-3DACFFCD869C}">
      <dgm:prSet/>
      <dgm:spPr/>
      <dgm:t>
        <a:bodyPr/>
        <a:lstStyle/>
        <a:p>
          <a:r>
            <a:rPr lang="en-US" err="1"/>
            <a:t>Độ</a:t>
          </a:r>
          <a:r>
            <a:rPr lang="en-US"/>
            <a:t> </a:t>
          </a:r>
          <a:r>
            <a:rPr lang="en-US" err="1"/>
            <a:t>phủ</a:t>
          </a:r>
          <a:r>
            <a:rPr lang="en-US"/>
            <a:t> </a:t>
          </a:r>
          <a:r>
            <a:rPr lang="en-US" err="1"/>
            <a:t>rộng</a:t>
          </a:r>
          <a:endParaRPr lang="en-US"/>
        </a:p>
      </dgm:t>
    </dgm:pt>
    <dgm:pt modelId="{9A006ED9-62D4-4D26-9422-36221F033CD1}" type="parTrans" cxnId="{8D44E30A-48D8-499E-829B-9941F4898636}">
      <dgm:prSet/>
      <dgm:spPr/>
      <dgm:t>
        <a:bodyPr/>
        <a:lstStyle/>
        <a:p>
          <a:endParaRPr lang="en-001"/>
        </a:p>
      </dgm:t>
    </dgm:pt>
    <dgm:pt modelId="{D5AF3295-8137-42A1-987D-5AB19FFDA627}" type="sibTrans" cxnId="{8D44E30A-48D8-499E-829B-9941F4898636}">
      <dgm:prSet/>
      <dgm:spPr/>
      <dgm:t>
        <a:bodyPr/>
        <a:lstStyle/>
        <a:p>
          <a:endParaRPr lang="en-001"/>
        </a:p>
      </dgm:t>
    </dgm:pt>
    <dgm:pt modelId="{01A4797D-7CD5-483D-9D5C-FE055E1E0689}" type="pres">
      <dgm:prSet presAssocID="{6EA14C10-C7DD-4E0C-AC6A-FCD0347ADE98}" presName="linear" presStyleCnt="0">
        <dgm:presLayoutVars>
          <dgm:dir/>
          <dgm:animLvl val="lvl"/>
          <dgm:resizeHandles val="exact"/>
        </dgm:presLayoutVars>
      </dgm:prSet>
      <dgm:spPr/>
    </dgm:pt>
    <dgm:pt modelId="{863FE33A-5638-4A50-B9A8-85F35A594090}" type="pres">
      <dgm:prSet presAssocID="{7649C46D-EDFC-426F-8C50-57301093670A}" presName="parentLin" presStyleCnt="0"/>
      <dgm:spPr/>
    </dgm:pt>
    <dgm:pt modelId="{A2439707-6A96-420A-852E-E7FFD3CD8CEB}" type="pres">
      <dgm:prSet presAssocID="{7649C46D-EDFC-426F-8C50-57301093670A}" presName="parentLeftMargin" presStyleLbl="node1" presStyleIdx="0" presStyleCnt="2"/>
      <dgm:spPr/>
    </dgm:pt>
    <dgm:pt modelId="{8F3B0297-F454-4BD5-A70D-5C9A179B083A}" type="pres">
      <dgm:prSet presAssocID="{7649C46D-EDFC-426F-8C50-57301093670A}" presName="parentText" presStyleLbl="node1" presStyleIdx="0" presStyleCnt="2">
        <dgm:presLayoutVars>
          <dgm:chMax val="0"/>
          <dgm:bulletEnabled val="1"/>
        </dgm:presLayoutVars>
      </dgm:prSet>
      <dgm:spPr/>
    </dgm:pt>
    <dgm:pt modelId="{A079A1A3-574B-4ED6-8F24-A8853E065ADC}" type="pres">
      <dgm:prSet presAssocID="{7649C46D-EDFC-426F-8C50-57301093670A}" presName="negativeSpace" presStyleCnt="0"/>
      <dgm:spPr/>
    </dgm:pt>
    <dgm:pt modelId="{20058BE7-C684-43DA-BB78-CDEF481B1933}" type="pres">
      <dgm:prSet presAssocID="{7649C46D-EDFC-426F-8C50-57301093670A}" presName="childText" presStyleLbl="conFgAcc1" presStyleIdx="0" presStyleCnt="2">
        <dgm:presLayoutVars>
          <dgm:bulletEnabled val="1"/>
        </dgm:presLayoutVars>
      </dgm:prSet>
      <dgm:spPr/>
    </dgm:pt>
    <dgm:pt modelId="{526C3790-1B68-4F7A-B3EB-7B78E0C8A546}" type="pres">
      <dgm:prSet presAssocID="{3EC559D3-D922-4D71-BD30-77A9BEC7F723}" presName="spaceBetweenRectangles" presStyleCnt="0"/>
      <dgm:spPr/>
    </dgm:pt>
    <dgm:pt modelId="{A96174EE-4169-4BAB-B873-FE0DC959B974}" type="pres">
      <dgm:prSet presAssocID="{654E3414-977D-42B4-B5A1-E70A7025EEC4}" presName="parentLin" presStyleCnt="0"/>
      <dgm:spPr/>
    </dgm:pt>
    <dgm:pt modelId="{949A1C09-6CC6-420B-BD02-A98005DC5EE5}" type="pres">
      <dgm:prSet presAssocID="{654E3414-977D-42B4-B5A1-E70A7025EEC4}" presName="parentLeftMargin" presStyleLbl="node1" presStyleIdx="0" presStyleCnt="2"/>
      <dgm:spPr/>
    </dgm:pt>
    <dgm:pt modelId="{D7CBBCCF-21C2-4EF0-BA3C-A4B97F432A68}" type="pres">
      <dgm:prSet presAssocID="{654E3414-977D-42B4-B5A1-E70A7025EEC4}" presName="parentText" presStyleLbl="node1" presStyleIdx="1" presStyleCnt="2">
        <dgm:presLayoutVars>
          <dgm:chMax val="0"/>
          <dgm:bulletEnabled val="1"/>
        </dgm:presLayoutVars>
      </dgm:prSet>
      <dgm:spPr/>
    </dgm:pt>
    <dgm:pt modelId="{BD9D53F4-C8FC-406B-B382-5DFB91D7C924}" type="pres">
      <dgm:prSet presAssocID="{654E3414-977D-42B4-B5A1-E70A7025EEC4}" presName="negativeSpace" presStyleCnt="0"/>
      <dgm:spPr/>
    </dgm:pt>
    <dgm:pt modelId="{669FB57C-CB1D-4C73-8B70-CC265901A546}" type="pres">
      <dgm:prSet presAssocID="{654E3414-977D-42B4-B5A1-E70A7025EEC4}" presName="childText" presStyleLbl="conFgAcc1" presStyleIdx="1" presStyleCnt="2">
        <dgm:presLayoutVars>
          <dgm:bulletEnabled val="1"/>
        </dgm:presLayoutVars>
      </dgm:prSet>
      <dgm:spPr/>
    </dgm:pt>
  </dgm:ptLst>
  <dgm:cxnLst>
    <dgm:cxn modelId="{C6C86305-AECF-48D7-BD2D-77F1EC0BC6E5}" srcId="{654E3414-977D-42B4-B5A1-E70A7025EEC4}" destId="{7E7D1A36-6988-429D-BA94-739019FC9C4A}" srcOrd="1" destOrd="0" parTransId="{26FBCEF0-A0EC-4B5E-B3BA-3B8E7FF6A926}" sibTransId="{5E95B401-5C0B-4CF4-8858-82594F587392}"/>
    <dgm:cxn modelId="{8D44E30A-48D8-499E-829B-9941F4898636}" srcId="{654E3414-977D-42B4-B5A1-E70A7025EEC4}" destId="{19F03655-6173-466D-B10B-3DACFFCD869C}" srcOrd="3" destOrd="0" parTransId="{9A006ED9-62D4-4D26-9422-36221F033CD1}" sibTransId="{D5AF3295-8137-42A1-987D-5AB19FFDA627}"/>
    <dgm:cxn modelId="{B61E072F-B412-4864-975B-9848DDCA4A49}" srcId="{6EA14C10-C7DD-4E0C-AC6A-FCD0347ADE98}" destId="{7649C46D-EDFC-426F-8C50-57301093670A}" srcOrd="0" destOrd="0" parTransId="{CE6C025B-2511-4523-9F71-75BE73D18FEA}" sibTransId="{3EC559D3-D922-4D71-BD30-77A9BEC7F723}"/>
    <dgm:cxn modelId="{54C21B3C-447D-4CFD-BD33-7E98253B59F4}" type="presOf" srcId="{654E3414-977D-42B4-B5A1-E70A7025EEC4}" destId="{D7CBBCCF-21C2-4EF0-BA3C-A4B97F432A68}" srcOrd="1" destOrd="0" presId="urn:microsoft.com/office/officeart/2005/8/layout/list1"/>
    <dgm:cxn modelId="{1B5DD664-6F20-44FE-B57C-8B3F38D762F7}" type="presOf" srcId="{77AD96A9-77DF-472F-8A56-97806899E782}" destId="{20058BE7-C684-43DA-BB78-CDEF481B1933}" srcOrd="0" destOrd="1" presId="urn:microsoft.com/office/officeart/2005/8/layout/list1"/>
    <dgm:cxn modelId="{CC62CC66-3302-4078-8DB3-AF8BDF5718E0}" type="presOf" srcId="{AD71FEAF-B857-4091-83C2-58801FFD8AD3}" destId="{669FB57C-CB1D-4C73-8B70-CC265901A546}" srcOrd="0" destOrd="2" presId="urn:microsoft.com/office/officeart/2005/8/layout/list1"/>
    <dgm:cxn modelId="{35FF0371-8119-4EBA-BBFC-E9881713F37C}" type="presOf" srcId="{9333A156-12D1-47B5-9FBE-E6CD93E04F7C}" destId="{669FB57C-CB1D-4C73-8B70-CC265901A546}" srcOrd="0" destOrd="0" presId="urn:microsoft.com/office/officeart/2005/8/layout/list1"/>
    <dgm:cxn modelId="{2255C272-E6DE-40F6-8F4A-5267F7768986}" srcId="{654E3414-977D-42B4-B5A1-E70A7025EEC4}" destId="{AD71FEAF-B857-4091-83C2-58801FFD8AD3}" srcOrd="2" destOrd="0" parTransId="{CF1E97B1-C68A-4DA5-AE9A-79BD1BF531C5}" sibTransId="{6E3D4F8F-E3CB-4F1C-9B99-24105D9B2D97}"/>
    <dgm:cxn modelId="{F97DFA52-3EA1-4A19-A6D5-C9D141588B99}" type="presOf" srcId="{7649C46D-EDFC-426F-8C50-57301093670A}" destId="{8F3B0297-F454-4BD5-A70D-5C9A179B083A}" srcOrd="1" destOrd="0" presId="urn:microsoft.com/office/officeart/2005/8/layout/list1"/>
    <dgm:cxn modelId="{F36C495A-2C7C-41A9-8F93-EAD2DD2A941C}" type="presOf" srcId="{7649C46D-EDFC-426F-8C50-57301093670A}" destId="{A2439707-6A96-420A-852E-E7FFD3CD8CEB}" srcOrd="0" destOrd="0" presId="urn:microsoft.com/office/officeart/2005/8/layout/list1"/>
    <dgm:cxn modelId="{84EC217C-8D91-4BF6-B9E4-39CF316176B9}" type="presOf" srcId="{E149BABA-4DA2-4E18-806A-8ABD972DBF91}" destId="{20058BE7-C684-43DA-BB78-CDEF481B1933}" srcOrd="0" destOrd="0" presId="urn:microsoft.com/office/officeart/2005/8/layout/list1"/>
    <dgm:cxn modelId="{8A3D7A7F-5FCF-4BA2-9644-D47E3A8BA281}" srcId="{7649C46D-EDFC-426F-8C50-57301093670A}" destId="{9800D503-9D6E-4DF8-AE26-F187F2E6A822}" srcOrd="4" destOrd="0" parTransId="{9B04489E-EB7A-4929-8CBB-E45CDCD89474}" sibTransId="{9DF10017-B48A-40E9-9F93-DABBA7D5F874}"/>
    <dgm:cxn modelId="{8C0C9480-F199-4339-8C5E-FA98E580A643}" type="presOf" srcId="{654E3414-977D-42B4-B5A1-E70A7025EEC4}" destId="{949A1C09-6CC6-420B-BD02-A98005DC5EE5}" srcOrd="0" destOrd="0" presId="urn:microsoft.com/office/officeart/2005/8/layout/list1"/>
    <dgm:cxn modelId="{F0FF1B91-746E-41BC-9C8A-FB1E5EA36D35}" type="presOf" srcId="{7E7D1A36-6988-429D-BA94-739019FC9C4A}" destId="{669FB57C-CB1D-4C73-8B70-CC265901A546}" srcOrd="0" destOrd="1" presId="urn:microsoft.com/office/officeart/2005/8/layout/list1"/>
    <dgm:cxn modelId="{75E1679D-A47C-47DB-B07C-64BC543EFE1B}" srcId="{7649C46D-EDFC-426F-8C50-57301093670A}" destId="{3EF956C4-DA7C-4E14-9246-EE3202DDEF7F}" srcOrd="3" destOrd="0" parTransId="{6DC4C6BF-FBC1-4468-887C-47FD1E5090BD}" sibTransId="{8622DE2B-FC02-4250-8D97-5484E7036926}"/>
    <dgm:cxn modelId="{E8592F9F-EF76-4B3B-BC88-45DF6991FB40}" type="presOf" srcId="{3EF956C4-DA7C-4E14-9246-EE3202DDEF7F}" destId="{20058BE7-C684-43DA-BB78-CDEF481B1933}" srcOrd="0" destOrd="3" presId="urn:microsoft.com/office/officeart/2005/8/layout/list1"/>
    <dgm:cxn modelId="{AF53A8A2-F8C9-4556-9CB5-5139410CE222}" srcId="{7649C46D-EDFC-426F-8C50-57301093670A}" destId="{77AD96A9-77DF-472F-8A56-97806899E782}" srcOrd="1" destOrd="0" parTransId="{88F5F9C3-13ED-4053-80E6-661914859625}" sibTransId="{F45B5D56-F0D8-40AE-A3BD-FA8B13D70D92}"/>
    <dgm:cxn modelId="{C6810EB6-6E89-41BA-AAE1-9097C8A491EE}" type="presOf" srcId="{267DBCC1-4B1F-4FCF-8B64-584B6588A23B}" destId="{20058BE7-C684-43DA-BB78-CDEF481B1933}" srcOrd="0" destOrd="2" presId="urn:microsoft.com/office/officeart/2005/8/layout/list1"/>
    <dgm:cxn modelId="{B654CDB8-2420-4A1A-90F8-985F6D1276BF}" type="presOf" srcId="{19F03655-6173-466D-B10B-3DACFFCD869C}" destId="{669FB57C-CB1D-4C73-8B70-CC265901A546}" srcOrd="0" destOrd="3" presId="urn:microsoft.com/office/officeart/2005/8/layout/list1"/>
    <dgm:cxn modelId="{C55F8DB9-B843-4844-8D6A-1F481631246E}" type="presOf" srcId="{9800D503-9D6E-4DF8-AE26-F187F2E6A822}" destId="{20058BE7-C684-43DA-BB78-CDEF481B1933}" srcOrd="0" destOrd="4" presId="urn:microsoft.com/office/officeart/2005/8/layout/list1"/>
    <dgm:cxn modelId="{E636C5C5-8D2F-42D8-A55D-DB3F1085812F}" type="presOf" srcId="{6EA14C10-C7DD-4E0C-AC6A-FCD0347ADE98}" destId="{01A4797D-7CD5-483D-9D5C-FE055E1E0689}" srcOrd="0" destOrd="0" presId="urn:microsoft.com/office/officeart/2005/8/layout/list1"/>
    <dgm:cxn modelId="{5B4EBCC8-762E-41E3-B4E1-B6E0BC0E29E4}" srcId="{7649C46D-EDFC-426F-8C50-57301093670A}" destId="{267DBCC1-4B1F-4FCF-8B64-584B6588A23B}" srcOrd="2" destOrd="0" parTransId="{7534A3CC-7455-47CA-BD6F-37D3E39D840D}" sibTransId="{291052AD-846E-4ACE-8244-B6215CA2C491}"/>
    <dgm:cxn modelId="{05AC4DCD-60C8-4799-93E5-4106027E76CA}" srcId="{6EA14C10-C7DD-4E0C-AC6A-FCD0347ADE98}" destId="{654E3414-977D-42B4-B5A1-E70A7025EEC4}" srcOrd="1" destOrd="0" parTransId="{CF132717-3914-4335-ABD8-1AA8C6798C1C}" sibTransId="{C98ECF14-5AF5-4E3B-B064-C702D960D481}"/>
    <dgm:cxn modelId="{B76457D5-7C17-46BE-A6A8-84B53BF3F9FD}" srcId="{7649C46D-EDFC-426F-8C50-57301093670A}" destId="{E149BABA-4DA2-4E18-806A-8ABD972DBF91}" srcOrd="0" destOrd="0" parTransId="{B85BAF5A-C0E0-45D6-9225-24419A4B5BF8}" sibTransId="{2943009D-1F77-4DE1-ABD4-A45BE2995C2C}"/>
    <dgm:cxn modelId="{A6EDC9FA-0FCF-4423-AF38-437E6135713E}" srcId="{654E3414-977D-42B4-B5A1-E70A7025EEC4}" destId="{9333A156-12D1-47B5-9FBE-E6CD93E04F7C}" srcOrd="0" destOrd="0" parTransId="{3089CB12-154A-46BB-B83E-9BEE28000046}" sibTransId="{A19F9763-E0C2-43A9-A9FA-73FB4F118ECE}"/>
    <dgm:cxn modelId="{7BF26F21-41A5-49FC-A61A-0424BC237D99}" type="presParOf" srcId="{01A4797D-7CD5-483D-9D5C-FE055E1E0689}" destId="{863FE33A-5638-4A50-B9A8-85F35A594090}" srcOrd="0" destOrd="0" presId="urn:microsoft.com/office/officeart/2005/8/layout/list1"/>
    <dgm:cxn modelId="{D741C8A4-37D0-4E6D-9AF2-4E751EF91755}" type="presParOf" srcId="{863FE33A-5638-4A50-B9A8-85F35A594090}" destId="{A2439707-6A96-420A-852E-E7FFD3CD8CEB}" srcOrd="0" destOrd="0" presId="urn:microsoft.com/office/officeart/2005/8/layout/list1"/>
    <dgm:cxn modelId="{142011B6-820E-484C-B82F-F6B8B1F44392}" type="presParOf" srcId="{863FE33A-5638-4A50-B9A8-85F35A594090}" destId="{8F3B0297-F454-4BD5-A70D-5C9A179B083A}" srcOrd="1" destOrd="0" presId="urn:microsoft.com/office/officeart/2005/8/layout/list1"/>
    <dgm:cxn modelId="{F299601E-8497-4D6A-83DC-94D1FAB0FA78}" type="presParOf" srcId="{01A4797D-7CD5-483D-9D5C-FE055E1E0689}" destId="{A079A1A3-574B-4ED6-8F24-A8853E065ADC}" srcOrd="1" destOrd="0" presId="urn:microsoft.com/office/officeart/2005/8/layout/list1"/>
    <dgm:cxn modelId="{B4476E42-F468-42C2-9999-41847659AB30}" type="presParOf" srcId="{01A4797D-7CD5-483D-9D5C-FE055E1E0689}" destId="{20058BE7-C684-43DA-BB78-CDEF481B1933}" srcOrd="2" destOrd="0" presId="urn:microsoft.com/office/officeart/2005/8/layout/list1"/>
    <dgm:cxn modelId="{6253F72D-660E-4BCC-AEC7-DA68B59C9C35}" type="presParOf" srcId="{01A4797D-7CD5-483D-9D5C-FE055E1E0689}" destId="{526C3790-1B68-4F7A-B3EB-7B78E0C8A546}" srcOrd="3" destOrd="0" presId="urn:microsoft.com/office/officeart/2005/8/layout/list1"/>
    <dgm:cxn modelId="{235AFA4E-2290-4979-8977-EAE4E69A6A0B}" type="presParOf" srcId="{01A4797D-7CD5-483D-9D5C-FE055E1E0689}" destId="{A96174EE-4169-4BAB-B873-FE0DC959B974}" srcOrd="4" destOrd="0" presId="urn:microsoft.com/office/officeart/2005/8/layout/list1"/>
    <dgm:cxn modelId="{2EC6D0D6-67D1-48CD-8FF3-D414372210D0}" type="presParOf" srcId="{A96174EE-4169-4BAB-B873-FE0DC959B974}" destId="{949A1C09-6CC6-420B-BD02-A98005DC5EE5}" srcOrd="0" destOrd="0" presId="urn:microsoft.com/office/officeart/2005/8/layout/list1"/>
    <dgm:cxn modelId="{432C3C03-F2AB-4EDA-A4B3-EF395F79229E}" type="presParOf" srcId="{A96174EE-4169-4BAB-B873-FE0DC959B974}" destId="{D7CBBCCF-21C2-4EF0-BA3C-A4B97F432A68}" srcOrd="1" destOrd="0" presId="urn:microsoft.com/office/officeart/2005/8/layout/list1"/>
    <dgm:cxn modelId="{C35D9212-3C46-49A4-832F-C705AAF34B2B}" type="presParOf" srcId="{01A4797D-7CD5-483D-9D5C-FE055E1E0689}" destId="{BD9D53F4-C8FC-406B-B382-5DFB91D7C924}" srcOrd="5" destOrd="0" presId="urn:microsoft.com/office/officeart/2005/8/layout/list1"/>
    <dgm:cxn modelId="{52B24BE3-D7B3-4034-B747-4306F588A1A7}" type="presParOf" srcId="{01A4797D-7CD5-483D-9D5C-FE055E1E0689}" destId="{669FB57C-CB1D-4C73-8B70-CC265901A54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656B4-8F6D-41AD-9B6B-D7C3398E21FC}">
      <dsp:nvSpPr>
        <dsp:cNvPr id="0" name=""/>
        <dsp:cNvSpPr/>
      </dsp:nvSpPr>
      <dsp:spPr>
        <a:xfrm>
          <a:off x="0" y="777034"/>
          <a:ext cx="7097485" cy="93366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Giới thiệu chung</a:t>
          </a:r>
          <a:endParaRPr lang="en-001" sz="3800" kern="1200"/>
        </a:p>
      </dsp:txBody>
      <dsp:txXfrm>
        <a:off x="45578" y="822612"/>
        <a:ext cx="7006329" cy="842504"/>
      </dsp:txXfrm>
    </dsp:sp>
    <dsp:sp modelId="{439D74F2-2CE6-4E75-A120-D3C1A8DECEBD}">
      <dsp:nvSpPr>
        <dsp:cNvPr id="0" name=""/>
        <dsp:cNvSpPr/>
      </dsp:nvSpPr>
      <dsp:spPr>
        <a:xfrm>
          <a:off x="0" y="1820134"/>
          <a:ext cx="7097485" cy="933660"/>
        </a:xfrm>
        <a:prstGeom prst="roundRect">
          <a:avLst/>
        </a:prstGeom>
        <a:solidFill>
          <a:schemeClr val="accent4">
            <a:hueOff val="3536402"/>
            <a:satOff val="-10108"/>
            <a:lumOff val="-274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Thiết kế nghiên cứu (Định lượng)</a:t>
          </a:r>
          <a:endParaRPr lang="en-001" sz="3800" kern="1200"/>
        </a:p>
      </dsp:txBody>
      <dsp:txXfrm>
        <a:off x="45578" y="1865712"/>
        <a:ext cx="7006329" cy="842504"/>
      </dsp:txXfrm>
    </dsp:sp>
    <dsp:sp modelId="{6FBA54B4-AAAC-4DA3-8C60-4BCCEEEDB41B}">
      <dsp:nvSpPr>
        <dsp:cNvPr id="0" name=""/>
        <dsp:cNvSpPr/>
      </dsp:nvSpPr>
      <dsp:spPr>
        <a:xfrm>
          <a:off x="0" y="2863234"/>
          <a:ext cx="7097485" cy="933660"/>
        </a:xfrm>
        <a:prstGeom prst="roundRect">
          <a:avLst/>
        </a:prstGeom>
        <a:solidFill>
          <a:schemeClr val="accent4">
            <a:hueOff val="7072803"/>
            <a:satOff val="-20217"/>
            <a:lumOff val="-5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Thu thập dữ liệu</a:t>
          </a:r>
          <a:endParaRPr lang="en-001" sz="3800" kern="1200"/>
        </a:p>
      </dsp:txBody>
      <dsp:txXfrm>
        <a:off x="45578" y="2908812"/>
        <a:ext cx="7006329" cy="842504"/>
      </dsp:txXfrm>
    </dsp:sp>
    <dsp:sp modelId="{A61EFC11-51E7-425F-9B37-C955C2D4A916}">
      <dsp:nvSpPr>
        <dsp:cNvPr id="0" name=""/>
        <dsp:cNvSpPr/>
      </dsp:nvSpPr>
      <dsp:spPr>
        <a:xfrm>
          <a:off x="0" y="3906334"/>
          <a:ext cx="7097485" cy="933660"/>
        </a:xfrm>
        <a:prstGeom prst="roundRect">
          <a:avLst/>
        </a:prstGeom>
        <a:solidFill>
          <a:schemeClr val="accent4">
            <a:hueOff val="10609204"/>
            <a:satOff val="-30325"/>
            <a:lumOff val="-823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Phân tích dữ liệu</a:t>
          </a:r>
          <a:endParaRPr lang="en-001" sz="3800" kern="1200"/>
        </a:p>
      </dsp:txBody>
      <dsp:txXfrm>
        <a:off x="45578" y="3951912"/>
        <a:ext cx="7006329" cy="84250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656B4-8F6D-41AD-9B6B-D7C3398E21FC}">
      <dsp:nvSpPr>
        <dsp:cNvPr id="0" name=""/>
        <dsp:cNvSpPr/>
      </dsp:nvSpPr>
      <dsp:spPr>
        <a:xfrm>
          <a:off x="0" y="777034"/>
          <a:ext cx="7097485" cy="933660"/>
        </a:xfrm>
        <a:prstGeom prst="roundRect">
          <a:avLst/>
        </a:prstGeom>
        <a:solidFill>
          <a:srgbClr val="C69C0E">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err="1"/>
            <a:t>Giới</a:t>
          </a:r>
          <a:r>
            <a:rPr lang="en-US" sz="3800" kern="1200" dirty="0"/>
            <a:t> </a:t>
          </a:r>
          <a:r>
            <a:rPr lang="en-US" sz="3800" kern="1200" dirty="0" err="1"/>
            <a:t>thiệu</a:t>
          </a:r>
          <a:r>
            <a:rPr lang="en-US" sz="3800" kern="1200" dirty="0"/>
            <a:t> </a:t>
          </a:r>
          <a:r>
            <a:rPr lang="en-US" sz="3800" kern="1200" dirty="0" err="1"/>
            <a:t>chung</a:t>
          </a:r>
          <a:endParaRPr lang="en-001" sz="3800" kern="1200" dirty="0"/>
        </a:p>
      </dsp:txBody>
      <dsp:txXfrm>
        <a:off x="45578" y="822612"/>
        <a:ext cx="7006329" cy="842504"/>
      </dsp:txXfrm>
    </dsp:sp>
    <dsp:sp modelId="{439D74F2-2CE6-4E75-A120-D3C1A8DECEBD}">
      <dsp:nvSpPr>
        <dsp:cNvPr id="0" name=""/>
        <dsp:cNvSpPr/>
      </dsp:nvSpPr>
      <dsp:spPr>
        <a:xfrm>
          <a:off x="0" y="1820134"/>
          <a:ext cx="7097485" cy="933660"/>
        </a:xfrm>
        <a:prstGeom prst="roundRect">
          <a:avLst/>
        </a:prstGeom>
        <a:solidFill>
          <a:srgbClr val="3CAF17">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err="1"/>
            <a:t>Thiết</a:t>
          </a:r>
          <a:r>
            <a:rPr lang="en-US" sz="3800" kern="1200" dirty="0"/>
            <a:t> </a:t>
          </a:r>
          <a:r>
            <a:rPr lang="en-US" sz="3800" kern="1200" dirty="0" err="1"/>
            <a:t>kế</a:t>
          </a:r>
          <a:r>
            <a:rPr lang="en-US" sz="3800" kern="1200" dirty="0"/>
            <a:t> </a:t>
          </a:r>
          <a:r>
            <a:rPr lang="en-US" sz="3800" kern="1200" dirty="0" err="1"/>
            <a:t>nghiên</a:t>
          </a:r>
          <a:r>
            <a:rPr lang="en-US" sz="3800" kern="1200" dirty="0"/>
            <a:t> </a:t>
          </a:r>
          <a:r>
            <a:rPr lang="en-US" sz="3800" kern="1200" dirty="0" err="1"/>
            <a:t>cứu</a:t>
          </a:r>
          <a:r>
            <a:rPr lang="en-US" sz="3800" kern="1200" dirty="0"/>
            <a:t> (</a:t>
          </a:r>
          <a:r>
            <a:rPr lang="en-US" sz="3800" kern="1200" dirty="0" err="1"/>
            <a:t>Định</a:t>
          </a:r>
          <a:r>
            <a:rPr lang="en-US" sz="3800" kern="1200" dirty="0"/>
            <a:t> </a:t>
          </a:r>
          <a:r>
            <a:rPr lang="en-US" sz="3800" kern="1200" dirty="0" err="1"/>
            <a:t>lượng</a:t>
          </a:r>
          <a:r>
            <a:rPr lang="en-US" sz="3800" kern="1200" dirty="0"/>
            <a:t>)</a:t>
          </a:r>
          <a:endParaRPr lang="en-001" sz="3800" kern="1200" dirty="0"/>
        </a:p>
      </dsp:txBody>
      <dsp:txXfrm>
        <a:off x="45578" y="1865712"/>
        <a:ext cx="7006329" cy="842504"/>
      </dsp:txXfrm>
    </dsp:sp>
    <dsp:sp modelId="{6FBA54B4-AAAC-4DA3-8C60-4BCCEEEDB41B}">
      <dsp:nvSpPr>
        <dsp:cNvPr id="0" name=""/>
        <dsp:cNvSpPr/>
      </dsp:nvSpPr>
      <dsp:spPr>
        <a:xfrm>
          <a:off x="0" y="2863234"/>
          <a:ext cx="7097485" cy="933660"/>
        </a:xfrm>
        <a:prstGeom prst="roundRect">
          <a:avLst/>
        </a:prstGeom>
        <a:solidFill>
          <a:srgbClr val="1F9979">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Thu </a:t>
          </a:r>
          <a:r>
            <a:rPr lang="en-US" sz="3800" kern="1200" dirty="0" err="1"/>
            <a:t>thập</a:t>
          </a:r>
          <a:r>
            <a:rPr lang="en-US" sz="3800" kern="1200" dirty="0"/>
            <a:t> </a:t>
          </a:r>
          <a:r>
            <a:rPr lang="en-US" sz="3800" kern="1200" dirty="0" err="1"/>
            <a:t>dữ</a:t>
          </a:r>
          <a:r>
            <a:rPr lang="en-US" sz="3800" kern="1200" dirty="0"/>
            <a:t> </a:t>
          </a:r>
          <a:r>
            <a:rPr lang="en-US" sz="3800" kern="1200" dirty="0" err="1"/>
            <a:t>liệu</a:t>
          </a:r>
          <a:endParaRPr lang="en-001" sz="3800" kern="1200" dirty="0"/>
        </a:p>
      </dsp:txBody>
      <dsp:txXfrm>
        <a:off x="45578" y="2908812"/>
        <a:ext cx="7006329" cy="842504"/>
      </dsp:txXfrm>
    </dsp:sp>
    <dsp:sp modelId="{A61EFC11-51E7-425F-9B37-C955C2D4A916}">
      <dsp:nvSpPr>
        <dsp:cNvPr id="0" name=""/>
        <dsp:cNvSpPr/>
      </dsp:nvSpPr>
      <dsp:spPr>
        <a:xfrm>
          <a:off x="0" y="3906334"/>
          <a:ext cx="7097485" cy="933660"/>
        </a:xfrm>
        <a:prstGeom prst="roundRect">
          <a:avLst/>
        </a:prstGeom>
        <a:solidFill>
          <a:srgbClr val="254085"/>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err="1"/>
            <a:t>Phân</a:t>
          </a:r>
          <a:r>
            <a:rPr lang="en-US" sz="3800" kern="1200" dirty="0"/>
            <a:t> </a:t>
          </a:r>
          <a:r>
            <a:rPr lang="en-US" sz="3800" kern="1200" dirty="0" err="1"/>
            <a:t>tích</a:t>
          </a:r>
          <a:r>
            <a:rPr lang="en-US" sz="3800" kern="1200" dirty="0"/>
            <a:t> </a:t>
          </a:r>
          <a:r>
            <a:rPr lang="en-US" sz="3800" kern="1200" dirty="0" err="1"/>
            <a:t>dữ</a:t>
          </a:r>
          <a:r>
            <a:rPr lang="en-US" sz="3800" kern="1200" dirty="0"/>
            <a:t> </a:t>
          </a:r>
          <a:r>
            <a:rPr lang="en-US" sz="3800" kern="1200" dirty="0" err="1"/>
            <a:t>liệu</a:t>
          </a:r>
          <a:endParaRPr lang="en-001" sz="3800" kern="1200" dirty="0"/>
        </a:p>
      </dsp:txBody>
      <dsp:txXfrm>
        <a:off x="45578" y="3951912"/>
        <a:ext cx="7006329" cy="8425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656B4-8F6D-41AD-9B6B-D7C3398E21FC}">
      <dsp:nvSpPr>
        <dsp:cNvPr id="0" name=""/>
        <dsp:cNvSpPr/>
      </dsp:nvSpPr>
      <dsp:spPr>
        <a:xfrm>
          <a:off x="0" y="777034"/>
          <a:ext cx="7097485" cy="93366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Giới thiệu chung</a:t>
          </a:r>
          <a:endParaRPr lang="en-001" sz="3800" kern="1200"/>
        </a:p>
      </dsp:txBody>
      <dsp:txXfrm>
        <a:off x="45578" y="822612"/>
        <a:ext cx="7006329" cy="842504"/>
      </dsp:txXfrm>
    </dsp:sp>
    <dsp:sp modelId="{439D74F2-2CE6-4E75-A120-D3C1A8DECEBD}">
      <dsp:nvSpPr>
        <dsp:cNvPr id="0" name=""/>
        <dsp:cNvSpPr/>
      </dsp:nvSpPr>
      <dsp:spPr>
        <a:xfrm>
          <a:off x="0" y="1820134"/>
          <a:ext cx="7097485" cy="933660"/>
        </a:xfrm>
        <a:prstGeom prst="roundRect">
          <a:avLst/>
        </a:prstGeom>
        <a:solidFill>
          <a:srgbClr val="3CAF17">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err="1"/>
            <a:t>Thiết</a:t>
          </a:r>
          <a:r>
            <a:rPr lang="en-US" sz="3800" kern="1200" dirty="0"/>
            <a:t> </a:t>
          </a:r>
          <a:r>
            <a:rPr lang="en-US" sz="3800" kern="1200" dirty="0" err="1"/>
            <a:t>kế</a:t>
          </a:r>
          <a:r>
            <a:rPr lang="en-US" sz="3800" kern="1200" dirty="0"/>
            <a:t> </a:t>
          </a:r>
          <a:r>
            <a:rPr lang="en-US" sz="3800" kern="1200" dirty="0" err="1"/>
            <a:t>nghiên</a:t>
          </a:r>
          <a:r>
            <a:rPr lang="en-US" sz="3800" kern="1200" dirty="0"/>
            <a:t> </a:t>
          </a:r>
          <a:r>
            <a:rPr lang="en-US" sz="3800" kern="1200" dirty="0" err="1"/>
            <a:t>cứu</a:t>
          </a:r>
          <a:r>
            <a:rPr lang="en-US" sz="3800" kern="1200" dirty="0"/>
            <a:t> (</a:t>
          </a:r>
          <a:r>
            <a:rPr lang="en-US" sz="3800" kern="1200" dirty="0" err="1"/>
            <a:t>Định</a:t>
          </a:r>
          <a:r>
            <a:rPr lang="en-US" sz="3800" kern="1200" dirty="0"/>
            <a:t> </a:t>
          </a:r>
          <a:r>
            <a:rPr lang="en-US" sz="3800" kern="1200" dirty="0" err="1"/>
            <a:t>lượng</a:t>
          </a:r>
          <a:r>
            <a:rPr lang="en-US" sz="3800" kern="1200" dirty="0"/>
            <a:t>)</a:t>
          </a:r>
          <a:endParaRPr lang="en-001" sz="3800" kern="1200" dirty="0"/>
        </a:p>
      </dsp:txBody>
      <dsp:txXfrm>
        <a:off x="45578" y="1865712"/>
        <a:ext cx="7006329" cy="842504"/>
      </dsp:txXfrm>
    </dsp:sp>
    <dsp:sp modelId="{6FBA54B4-AAAC-4DA3-8C60-4BCCEEEDB41B}">
      <dsp:nvSpPr>
        <dsp:cNvPr id="0" name=""/>
        <dsp:cNvSpPr/>
      </dsp:nvSpPr>
      <dsp:spPr>
        <a:xfrm>
          <a:off x="0" y="2863234"/>
          <a:ext cx="7097485" cy="933660"/>
        </a:xfrm>
        <a:prstGeom prst="roundRect">
          <a:avLst/>
        </a:prstGeom>
        <a:solidFill>
          <a:srgbClr val="1F9979">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Thu </a:t>
          </a:r>
          <a:r>
            <a:rPr lang="en-US" sz="3800" kern="1200" dirty="0" err="1"/>
            <a:t>thập</a:t>
          </a:r>
          <a:r>
            <a:rPr lang="en-US" sz="3800" kern="1200" dirty="0"/>
            <a:t> </a:t>
          </a:r>
          <a:r>
            <a:rPr lang="en-US" sz="3800" kern="1200" dirty="0" err="1"/>
            <a:t>dữ</a:t>
          </a:r>
          <a:r>
            <a:rPr lang="en-US" sz="3800" kern="1200" dirty="0"/>
            <a:t> </a:t>
          </a:r>
          <a:r>
            <a:rPr lang="en-US" sz="3800" kern="1200" dirty="0" err="1"/>
            <a:t>liệu</a:t>
          </a:r>
          <a:endParaRPr lang="en-001" sz="3800" kern="1200" dirty="0"/>
        </a:p>
      </dsp:txBody>
      <dsp:txXfrm>
        <a:off x="45578" y="2908812"/>
        <a:ext cx="7006329" cy="842504"/>
      </dsp:txXfrm>
    </dsp:sp>
    <dsp:sp modelId="{A61EFC11-51E7-425F-9B37-C955C2D4A916}">
      <dsp:nvSpPr>
        <dsp:cNvPr id="0" name=""/>
        <dsp:cNvSpPr/>
      </dsp:nvSpPr>
      <dsp:spPr>
        <a:xfrm>
          <a:off x="0" y="3906334"/>
          <a:ext cx="7097485" cy="933660"/>
        </a:xfrm>
        <a:prstGeom prst="roundRect">
          <a:avLst/>
        </a:prstGeom>
        <a:solidFill>
          <a:srgbClr val="254085">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err="1"/>
            <a:t>Phân</a:t>
          </a:r>
          <a:r>
            <a:rPr lang="en-US" sz="3800" kern="1200" dirty="0"/>
            <a:t> </a:t>
          </a:r>
          <a:r>
            <a:rPr lang="en-US" sz="3800" kern="1200" dirty="0" err="1"/>
            <a:t>tích</a:t>
          </a:r>
          <a:r>
            <a:rPr lang="en-US" sz="3800" kern="1200" dirty="0"/>
            <a:t> </a:t>
          </a:r>
          <a:r>
            <a:rPr lang="en-US" sz="3800" kern="1200" dirty="0" err="1"/>
            <a:t>dữ</a:t>
          </a:r>
          <a:r>
            <a:rPr lang="en-US" sz="3800" kern="1200" dirty="0"/>
            <a:t> </a:t>
          </a:r>
          <a:r>
            <a:rPr lang="en-US" sz="3800" kern="1200" dirty="0" err="1"/>
            <a:t>liệu</a:t>
          </a:r>
          <a:endParaRPr lang="en-001" sz="3800" kern="1200" dirty="0"/>
        </a:p>
      </dsp:txBody>
      <dsp:txXfrm>
        <a:off x="45578" y="3951912"/>
        <a:ext cx="7006329" cy="8425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656B4-8F6D-41AD-9B6B-D7C3398E21FC}">
      <dsp:nvSpPr>
        <dsp:cNvPr id="0" name=""/>
        <dsp:cNvSpPr/>
      </dsp:nvSpPr>
      <dsp:spPr>
        <a:xfrm>
          <a:off x="0" y="777034"/>
          <a:ext cx="7097485" cy="933660"/>
        </a:xfrm>
        <a:prstGeom prst="roundRect">
          <a:avLst/>
        </a:prstGeom>
        <a:solidFill>
          <a:srgbClr val="C69C0E">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a:t>Giới thiệu chung</a:t>
          </a:r>
          <a:endParaRPr lang="en-001" sz="3800" kern="1200"/>
        </a:p>
      </dsp:txBody>
      <dsp:txXfrm>
        <a:off x="45578" y="822612"/>
        <a:ext cx="7006329" cy="842504"/>
      </dsp:txXfrm>
    </dsp:sp>
    <dsp:sp modelId="{439D74F2-2CE6-4E75-A120-D3C1A8DECEBD}">
      <dsp:nvSpPr>
        <dsp:cNvPr id="0" name=""/>
        <dsp:cNvSpPr/>
      </dsp:nvSpPr>
      <dsp:spPr>
        <a:xfrm>
          <a:off x="0" y="1820134"/>
          <a:ext cx="7097485" cy="933660"/>
        </a:xfrm>
        <a:prstGeom prst="roundRect">
          <a:avLst/>
        </a:prstGeom>
        <a:solidFill>
          <a:srgbClr val="3CAF17"/>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err="1"/>
            <a:t>Thiết</a:t>
          </a:r>
          <a:r>
            <a:rPr lang="en-US" sz="3800" kern="1200" dirty="0"/>
            <a:t> </a:t>
          </a:r>
          <a:r>
            <a:rPr lang="en-US" sz="3800" kern="1200" dirty="0" err="1"/>
            <a:t>kế</a:t>
          </a:r>
          <a:r>
            <a:rPr lang="en-US" sz="3800" kern="1200" dirty="0"/>
            <a:t> </a:t>
          </a:r>
          <a:r>
            <a:rPr lang="en-US" sz="3800" kern="1200" dirty="0" err="1"/>
            <a:t>nghiên</a:t>
          </a:r>
          <a:r>
            <a:rPr lang="en-US" sz="3800" kern="1200" dirty="0"/>
            <a:t> </a:t>
          </a:r>
          <a:r>
            <a:rPr lang="en-US" sz="3800" kern="1200" dirty="0" err="1"/>
            <a:t>cứu</a:t>
          </a:r>
          <a:r>
            <a:rPr lang="en-US" sz="3800" kern="1200" dirty="0"/>
            <a:t> (</a:t>
          </a:r>
          <a:r>
            <a:rPr lang="en-US" sz="3800" kern="1200" dirty="0" err="1"/>
            <a:t>Định</a:t>
          </a:r>
          <a:r>
            <a:rPr lang="en-US" sz="3800" kern="1200" dirty="0"/>
            <a:t> </a:t>
          </a:r>
          <a:r>
            <a:rPr lang="en-US" sz="3800" kern="1200" dirty="0" err="1"/>
            <a:t>lượng</a:t>
          </a:r>
          <a:r>
            <a:rPr lang="en-US" sz="3800" kern="1200" dirty="0"/>
            <a:t>)</a:t>
          </a:r>
          <a:endParaRPr lang="en-001" sz="3800" kern="1200" dirty="0"/>
        </a:p>
      </dsp:txBody>
      <dsp:txXfrm>
        <a:off x="45578" y="1865712"/>
        <a:ext cx="7006329" cy="842504"/>
      </dsp:txXfrm>
    </dsp:sp>
    <dsp:sp modelId="{6FBA54B4-AAAC-4DA3-8C60-4BCCEEEDB41B}">
      <dsp:nvSpPr>
        <dsp:cNvPr id="0" name=""/>
        <dsp:cNvSpPr/>
      </dsp:nvSpPr>
      <dsp:spPr>
        <a:xfrm>
          <a:off x="0" y="2863234"/>
          <a:ext cx="7097485" cy="933660"/>
        </a:xfrm>
        <a:prstGeom prst="roundRect">
          <a:avLst/>
        </a:prstGeom>
        <a:solidFill>
          <a:srgbClr val="1F9979">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Thu </a:t>
          </a:r>
          <a:r>
            <a:rPr lang="en-US" sz="3800" kern="1200" dirty="0" err="1"/>
            <a:t>thập</a:t>
          </a:r>
          <a:r>
            <a:rPr lang="en-US" sz="3800" kern="1200" dirty="0"/>
            <a:t> </a:t>
          </a:r>
          <a:r>
            <a:rPr lang="en-US" sz="3800" kern="1200" dirty="0" err="1"/>
            <a:t>dữ</a:t>
          </a:r>
          <a:r>
            <a:rPr lang="en-US" sz="3800" kern="1200" dirty="0"/>
            <a:t> </a:t>
          </a:r>
          <a:r>
            <a:rPr lang="en-US" sz="3800" kern="1200" dirty="0" err="1"/>
            <a:t>liệu</a:t>
          </a:r>
          <a:endParaRPr lang="en-001" sz="3800" kern="1200" dirty="0"/>
        </a:p>
      </dsp:txBody>
      <dsp:txXfrm>
        <a:off x="45578" y="2908812"/>
        <a:ext cx="7006329" cy="842504"/>
      </dsp:txXfrm>
    </dsp:sp>
    <dsp:sp modelId="{A61EFC11-51E7-425F-9B37-C955C2D4A916}">
      <dsp:nvSpPr>
        <dsp:cNvPr id="0" name=""/>
        <dsp:cNvSpPr/>
      </dsp:nvSpPr>
      <dsp:spPr>
        <a:xfrm>
          <a:off x="0" y="3906334"/>
          <a:ext cx="7097485" cy="933660"/>
        </a:xfrm>
        <a:prstGeom prst="roundRect">
          <a:avLst/>
        </a:prstGeom>
        <a:solidFill>
          <a:srgbClr val="254085">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err="1"/>
            <a:t>Phân</a:t>
          </a:r>
          <a:r>
            <a:rPr lang="en-US" sz="3800" kern="1200" dirty="0"/>
            <a:t> </a:t>
          </a:r>
          <a:r>
            <a:rPr lang="en-US" sz="3800" kern="1200" dirty="0" err="1"/>
            <a:t>tích</a:t>
          </a:r>
          <a:r>
            <a:rPr lang="en-US" sz="3800" kern="1200" dirty="0"/>
            <a:t> </a:t>
          </a:r>
          <a:r>
            <a:rPr lang="en-US" sz="3800" kern="1200" dirty="0" err="1"/>
            <a:t>dữ</a:t>
          </a:r>
          <a:r>
            <a:rPr lang="en-US" sz="3800" kern="1200" dirty="0"/>
            <a:t> </a:t>
          </a:r>
          <a:r>
            <a:rPr lang="en-US" sz="3800" kern="1200" dirty="0" err="1"/>
            <a:t>liệu</a:t>
          </a:r>
          <a:endParaRPr lang="en-001" sz="3800" kern="1200" dirty="0"/>
        </a:p>
      </dsp:txBody>
      <dsp:txXfrm>
        <a:off x="45578" y="3951912"/>
        <a:ext cx="7006329" cy="8425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09410-5A1C-48DE-B6B9-A0C8762F1C2C}">
      <dsp:nvSpPr>
        <dsp:cNvPr id="0" name=""/>
        <dsp:cNvSpPr/>
      </dsp:nvSpPr>
      <dsp:spPr>
        <a:xfrm>
          <a:off x="2359403" y="42790"/>
          <a:ext cx="2821962" cy="2821962"/>
        </a:xfrm>
        <a:prstGeom prst="ellipse">
          <a:avLst/>
        </a:prstGeom>
        <a:solidFill>
          <a:schemeClr val="accent4">
            <a:alpha val="50000"/>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GB" sz="2400" b="1" kern="1200">
              <a:effectLst>
                <a:outerShdw blurRad="38100" dist="38100" dir="2700000" algn="tl">
                  <a:srgbClr val="000000">
                    <a:alpha val="43137"/>
                  </a:srgbClr>
                </a:outerShdw>
              </a:effectLst>
            </a:rPr>
            <a:t>Exploratory</a:t>
          </a:r>
        </a:p>
      </dsp:txBody>
      <dsp:txXfrm>
        <a:off x="2735664" y="536633"/>
        <a:ext cx="2069438" cy="1269882"/>
      </dsp:txXfrm>
    </dsp:sp>
    <dsp:sp modelId="{193FD0A4-C777-414F-B9E8-03B5F33383CB}">
      <dsp:nvSpPr>
        <dsp:cNvPr id="0" name=""/>
        <dsp:cNvSpPr/>
      </dsp:nvSpPr>
      <dsp:spPr>
        <a:xfrm>
          <a:off x="3393830" y="1822517"/>
          <a:ext cx="2821962" cy="2821962"/>
        </a:xfrm>
        <a:prstGeom prst="ellipse">
          <a:avLst/>
        </a:prstGeom>
        <a:solidFill>
          <a:schemeClr val="accent4">
            <a:alpha val="50000"/>
            <a:hueOff val="5304602"/>
            <a:satOff val="-15162"/>
            <a:lumOff val="-4117"/>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GB" sz="2400" b="1" kern="1200">
              <a:effectLst>
                <a:outerShdw blurRad="38100" dist="38100" dir="2700000" algn="tl">
                  <a:srgbClr val="000000">
                    <a:alpha val="43137"/>
                  </a:srgbClr>
                </a:outerShdw>
              </a:effectLst>
            </a:rPr>
            <a:t>Descriptive</a:t>
          </a:r>
        </a:p>
      </dsp:txBody>
      <dsp:txXfrm>
        <a:off x="4256880" y="2551523"/>
        <a:ext cx="1693177" cy="1552079"/>
      </dsp:txXfrm>
    </dsp:sp>
    <dsp:sp modelId="{E200D28F-4112-4E1B-AEC3-962107E9BEB2}">
      <dsp:nvSpPr>
        <dsp:cNvPr id="0" name=""/>
        <dsp:cNvSpPr/>
      </dsp:nvSpPr>
      <dsp:spPr>
        <a:xfrm>
          <a:off x="1360362" y="1826750"/>
          <a:ext cx="2821962" cy="2821962"/>
        </a:xfrm>
        <a:prstGeom prst="ellipse">
          <a:avLst/>
        </a:prstGeom>
        <a:solidFill>
          <a:schemeClr val="accent4">
            <a:alpha val="50000"/>
            <a:hueOff val="10609204"/>
            <a:satOff val="-30325"/>
            <a:lumOff val="-8235"/>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GB" sz="2400" b="1" kern="1200">
              <a:effectLst>
                <a:outerShdw blurRad="38100" dist="38100" dir="2700000" algn="tl">
                  <a:srgbClr val="000000">
                    <a:alpha val="43137"/>
                  </a:srgbClr>
                </a:outerShdw>
              </a:effectLst>
            </a:rPr>
            <a:t>Explanation</a:t>
          </a:r>
        </a:p>
      </dsp:txBody>
      <dsp:txXfrm>
        <a:off x="1626097" y="2555756"/>
        <a:ext cx="1693177" cy="15520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B9A108-271D-4C22-9500-A1CD0862ABE9}">
      <dsp:nvSpPr>
        <dsp:cNvPr id="0" name=""/>
        <dsp:cNvSpPr/>
      </dsp:nvSpPr>
      <dsp:spPr>
        <a:xfrm>
          <a:off x="3286" y="617887"/>
          <a:ext cx="3203971" cy="123840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err="1"/>
            <a:t>Định</a:t>
          </a:r>
          <a:r>
            <a:rPr lang="en-US" sz="4300" kern="1200"/>
            <a:t> </a:t>
          </a:r>
          <a:r>
            <a:rPr lang="en-US" sz="4300" kern="1200" err="1"/>
            <a:t>lượng</a:t>
          </a:r>
          <a:endParaRPr lang="en-GB" sz="4300" kern="1200"/>
        </a:p>
      </dsp:txBody>
      <dsp:txXfrm>
        <a:off x="3286" y="617887"/>
        <a:ext cx="3203971" cy="1238400"/>
      </dsp:txXfrm>
    </dsp:sp>
    <dsp:sp modelId="{59C8BD64-DC7C-4463-857C-DFEBA28D79D6}">
      <dsp:nvSpPr>
        <dsp:cNvPr id="0" name=""/>
        <dsp:cNvSpPr/>
      </dsp:nvSpPr>
      <dsp:spPr>
        <a:xfrm>
          <a:off x="3286" y="1856287"/>
          <a:ext cx="3203971" cy="2773822"/>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err="1"/>
            <a:t>Tập</a:t>
          </a:r>
          <a:r>
            <a:rPr lang="en-US" sz="2400" kern="1200"/>
            <a:t> </a:t>
          </a:r>
          <a:r>
            <a:rPr lang="en-US" sz="2400" kern="1200" err="1"/>
            <a:t>trung</a:t>
          </a:r>
          <a:r>
            <a:rPr lang="en-US" sz="2400" kern="1200"/>
            <a:t> </a:t>
          </a:r>
          <a:r>
            <a:rPr lang="en-US" sz="2400" kern="1200" err="1"/>
            <a:t>vào</a:t>
          </a:r>
          <a:r>
            <a:rPr lang="en-US" sz="2400" kern="1200"/>
            <a:t> </a:t>
          </a:r>
          <a:r>
            <a:rPr lang="en-US" sz="2400" kern="1200" err="1"/>
            <a:t>các</a:t>
          </a:r>
          <a:r>
            <a:rPr lang="en-US" sz="2400" kern="1200"/>
            <a:t> </a:t>
          </a:r>
          <a:r>
            <a:rPr lang="en-US" sz="2400" kern="1200" err="1"/>
            <a:t>yếu</a:t>
          </a:r>
          <a:r>
            <a:rPr lang="en-US" sz="2400" kern="1200"/>
            <a:t> </a:t>
          </a:r>
          <a:r>
            <a:rPr lang="en-US" sz="2400" kern="1200" err="1"/>
            <a:t>tố</a:t>
          </a:r>
          <a:r>
            <a:rPr lang="en-US" sz="2400" kern="1200"/>
            <a:t> </a:t>
          </a:r>
          <a:r>
            <a:rPr lang="en-US" sz="2400" kern="1200" err="1"/>
            <a:t>có</a:t>
          </a:r>
          <a:r>
            <a:rPr lang="en-US" sz="2400" kern="1200"/>
            <a:t> </a:t>
          </a:r>
          <a:r>
            <a:rPr lang="en-US" sz="2400" kern="1200" err="1"/>
            <a:t>thể</a:t>
          </a:r>
          <a:r>
            <a:rPr lang="en-US" sz="2400" kern="1200"/>
            <a:t> </a:t>
          </a:r>
          <a:r>
            <a:rPr lang="en-US" sz="2400" kern="1200" err="1"/>
            <a:t>đo</a:t>
          </a:r>
          <a:r>
            <a:rPr lang="en-US" sz="2400" kern="1200"/>
            <a:t> </a:t>
          </a:r>
          <a:r>
            <a:rPr lang="en-US" sz="2400" kern="1200" err="1"/>
            <a:t>lường</a:t>
          </a:r>
          <a:endParaRPr lang="en-GB" sz="2400" kern="1200"/>
        </a:p>
        <a:p>
          <a:pPr marL="228600" lvl="1" indent="-228600" algn="l" defTabSz="1066800">
            <a:lnSpc>
              <a:spcPct val="90000"/>
            </a:lnSpc>
            <a:spcBef>
              <a:spcPct val="0"/>
            </a:spcBef>
            <a:spcAft>
              <a:spcPct val="15000"/>
            </a:spcAft>
            <a:buChar char="•"/>
          </a:pPr>
          <a:r>
            <a:rPr lang="en-GB" sz="2400" kern="1200" err="1"/>
            <a:t>Tổng</a:t>
          </a:r>
          <a:r>
            <a:rPr lang="en-GB" sz="2400" kern="1200"/>
            <a:t> </a:t>
          </a:r>
          <a:r>
            <a:rPr lang="en-GB" sz="2400" kern="1200" err="1"/>
            <a:t>quát</a:t>
          </a:r>
          <a:r>
            <a:rPr lang="en-GB" sz="2400" kern="1200"/>
            <a:t> </a:t>
          </a:r>
          <a:r>
            <a:rPr lang="en-GB" sz="2400" kern="1200" err="1"/>
            <a:t>hóa</a:t>
          </a:r>
          <a:r>
            <a:rPr lang="en-GB" sz="2400" kern="1200"/>
            <a:t> </a:t>
          </a:r>
          <a:r>
            <a:rPr lang="en-GB" sz="2400" kern="1200" err="1"/>
            <a:t>những</a:t>
          </a:r>
          <a:r>
            <a:rPr lang="en-GB" sz="2400" kern="1200"/>
            <a:t> </a:t>
          </a:r>
          <a:r>
            <a:rPr lang="en-GB" sz="2400" kern="1200" err="1"/>
            <a:t>thông</a:t>
          </a:r>
          <a:r>
            <a:rPr lang="en-GB" sz="2400" kern="1200"/>
            <a:t> tin </a:t>
          </a:r>
          <a:r>
            <a:rPr lang="en-GB" sz="2400" kern="1200" err="1"/>
            <a:t>thu</a:t>
          </a:r>
          <a:r>
            <a:rPr lang="en-GB" sz="2400" kern="1200"/>
            <a:t> </a:t>
          </a:r>
          <a:r>
            <a:rPr lang="en-GB" sz="2400" kern="1200" err="1"/>
            <a:t>được</a:t>
          </a:r>
          <a:r>
            <a:rPr lang="en-GB" sz="2400" kern="1200"/>
            <a:t> </a:t>
          </a:r>
          <a:r>
            <a:rPr lang="en-GB" sz="2400" kern="1200" err="1"/>
            <a:t>để</a:t>
          </a:r>
          <a:r>
            <a:rPr lang="en-GB" sz="2400" kern="1200"/>
            <a:t> </a:t>
          </a:r>
          <a:r>
            <a:rPr lang="en-GB" sz="2400" kern="1200" err="1"/>
            <a:t>diễn</a:t>
          </a:r>
          <a:r>
            <a:rPr lang="en-GB" sz="2400" kern="1200"/>
            <a:t> </a:t>
          </a:r>
          <a:r>
            <a:rPr lang="en-GB" sz="2400" kern="1200" err="1"/>
            <a:t>giải</a:t>
          </a:r>
          <a:r>
            <a:rPr lang="en-GB" sz="2400" kern="1200"/>
            <a:t> </a:t>
          </a:r>
          <a:r>
            <a:rPr lang="en-GB" sz="2400" kern="1200" err="1"/>
            <a:t>về</a:t>
          </a:r>
          <a:r>
            <a:rPr lang="en-GB" sz="2400" kern="1200"/>
            <a:t> </a:t>
          </a:r>
          <a:r>
            <a:rPr lang="en-GB" sz="2400" kern="1200" err="1"/>
            <a:t>thế</a:t>
          </a:r>
          <a:r>
            <a:rPr lang="en-GB" sz="2400" kern="1200"/>
            <a:t> </a:t>
          </a:r>
          <a:r>
            <a:rPr lang="en-GB" sz="2400" kern="1200" err="1"/>
            <a:t>giới</a:t>
          </a:r>
          <a:endParaRPr lang="en-GB" sz="2400" kern="1200"/>
        </a:p>
      </dsp:txBody>
      <dsp:txXfrm>
        <a:off x="3286" y="1856287"/>
        <a:ext cx="3203971" cy="2773822"/>
      </dsp:txXfrm>
    </dsp:sp>
    <dsp:sp modelId="{0F9B73D9-AF25-48C4-95F4-0694BAD8F89B}">
      <dsp:nvSpPr>
        <dsp:cNvPr id="0" name=""/>
        <dsp:cNvSpPr/>
      </dsp:nvSpPr>
      <dsp:spPr>
        <a:xfrm>
          <a:off x="3655814" y="617887"/>
          <a:ext cx="3203971" cy="1238400"/>
        </a:xfrm>
        <a:prstGeom prst="rect">
          <a:avLst/>
        </a:prstGeom>
        <a:solidFill>
          <a:schemeClr val="accent4">
            <a:hueOff val="5304602"/>
            <a:satOff val="-15162"/>
            <a:lumOff val="-4117"/>
            <a:alphaOff val="0"/>
          </a:schemeClr>
        </a:solidFill>
        <a:ln w="19050" cap="flat" cmpd="sng" algn="ctr">
          <a:solidFill>
            <a:schemeClr val="accent4">
              <a:hueOff val="5304602"/>
              <a:satOff val="-15162"/>
              <a:lumOff val="-4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err="1"/>
            <a:t>Định</a:t>
          </a:r>
          <a:r>
            <a:rPr lang="en-US" sz="4300" kern="1200"/>
            <a:t> </a:t>
          </a:r>
          <a:r>
            <a:rPr lang="en-US" sz="4300" kern="1200" err="1"/>
            <a:t>tính</a:t>
          </a:r>
          <a:endParaRPr lang="en-GB" sz="4300" kern="1200"/>
        </a:p>
      </dsp:txBody>
      <dsp:txXfrm>
        <a:off x="3655814" y="617887"/>
        <a:ext cx="3203971" cy="1238400"/>
      </dsp:txXfrm>
    </dsp:sp>
    <dsp:sp modelId="{BAB3A0D2-BA7B-45F3-89F5-403E3683A014}">
      <dsp:nvSpPr>
        <dsp:cNvPr id="0" name=""/>
        <dsp:cNvSpPr/>
      </dsp:nvSpPr>
      <dsp:spPr>
        <a:xfrm>
          <a:off x="3655814" y="1856287"/>
          <a:ext cx="3203971" cy="2773822"/>
        </a:xfrm>
        <a:prstGeom prst="rect">
          <a:avLst/>
        </a:prstGeom>
        <a:solidFill>
          <a:schemeClr val="accent4">
            <a:tint val="40000"/>
            <a:alpha val="90000"/>
            <a:hueOff val="5824219"/>
            <a:satOff val="-14302"/>
            <a:lumOff val="-1622"/>
            <a:alphaOff val="0"/>
          </a:schemeClr>
        </a:solidFill>
        <a:ln w="19050" cap="flat" cmpd="sng" algn="ctr">
          <a:solidFill>
            <a:schemeClr val="accent4">
              <a:tint val="40000"/>
              <a:alpha val="90000"/>
              <a:hueOff val="5824219"/>
              <a:satOff val="-14302"/>
              <a:lumOff val="-16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GB" sz="2400" kern="1200" err="1"/>
            <a:t>Các</a:t>
          </a:r>
          <a:r>
            <a:rPr lang="en-GB" sz="2400" kern="1200"/>
            <a:t> </a:t>
          </a:r>
          <a:r>
            <a:rPr lang="en-GB" sz="2400" kern="1200" err="1"/>
            <a:t>thông</a:t>
          </a:r>
          <a:r>
            <a:rPr lang="en-GB" sz="2400" kern="1200"/>
            <a:t> tin </a:t>
          </a:r>
          <a:r>
            <a:rPr lang="en-GB" sz="2400" kern="1200" err="1"/>
            <a:t>thu</a:t>
          </a:r>
          <a:r>
            <a:rPr lang="en-GB" sz="2400" kern="1200"/>
            <a:t> </a:t>
          </a:r>
          <a:r>
            <a:rPr lang="en-GB" sz="2400" kern="1200" err="1"/>
            <a:t>thập</a:t>
          </a:r>
          <a:r>
            <a:rPr lang="en-GB" sz="2400" kern="1200"/>
            <a:t> </a:t>
          </a:r>
          <a:r>
            <a:rPr lang="en-GB" sz="2400" kern="1200" err="1"/>
            <a:t>thường</a:t>
          </a:r>
          <a:r>
            <a:rPr lang="en-GB" sz="2400" kern="1200"/>
            <a:t> mang </a:t>
          </a:r>
          <a:r>
            <a:rPr lang="en-GB" sz="2400" kern="1200" err="1"/>
            <a:t>tính</a:t>
          </a:r>
          <a:r>
            <a:rPr lang="en-GB" sz="2400" kern="1200"/>
            <a:t> </a:t>
          </a:r>
          <a:r>
            <a:rPr lang="en-GB" sz="2400" kern="1200" err="1"/>
            <a:t>diễn</a:t>
          </a:r>
          <a:r>
            <a:rPr lang="en-GB" sz="2400" kern="1200"/>
            <a:t> </a:t>
          </a:r>
          <a:r>
            <a:rPr lang="en-GB" sz="2400" kern="1200" err="1"/>
            <a:t>giải</a:t>
          </a:r>
          <a:r>
            <a:rPr lang="en-GB" sz="2400" kern="1200"/>
            <a:t> </a:t>
          </a:r>
          <a:r>
            <a:rPr lang="en-GB" sz="2400" kern="1200" err="1"/>
            <a:t>cao</a:t>
          </a:r>
          <a:endParaRPr lang="en-GB" sz="2400" kern="1200"/>
        </a:p>
        <a:p>
          <a:pPr marL="228600" lvl="1" indent="-228600" algn="l" defTabSz="1066800">
            <a:lnSpc>
              <a:spcPct val="90000"/>
            </a:lnSpc>
            <a:spcBef>
              <a:spcPct val="0"/>
            </a:spcBef>
            <a:spcAft>
              <a:spcPct val="15000"/>
            </a:spcAft>
            <a:buChar char="•"/>
          </a:pPr>
          <a:r>
            <a:rPr lang="en-GB" sz="2400" kern="1200" err="1"/>
            <a:t>Tập</a:t>
          </a:r>
          <a:r>
            <a:rPr lang="en-GB" sz="2400" kern="1200"/>
            <a:t> </a:t>
          </a:r>
          <a:r>
            <a:rPr lang="en-GB" sz="2400" kern="1200" err="1"/>
            <a:t>trung</a:t>
          </a:r>
          <a:r>
            <a:rPr lang="en-GB" sz="2400" kern="1200"/>
            <a:t> </a:t>
          </a:r>
          <a:r>
            <a:rPr lang="en-GB" sz="2400" kern="1200" err="1"/>
            <a:t>vào</a:t>
          </a:r>
          <a:r>
            <a:rPr lang="en-GB" sz="2400" kern="1200"/>
            <a:t> </a:t>
          </a:r>
          <a:r>
            <a:rPr lang="en-GB" sz="2400" kern="1200" err="1"/>
            <a:t>tìm</a:t>
          </a:r>
          <a:r>
            <a:rPr lang="en-GB" sz="2400" kern="1200"/>
            <a:t> </a:t>
          </a:r>
          <a:r>
            <a:rPr lang="en-GB" sz="2400" kern="1200" err="1"/>
            <a:t>hiểu</a:t>
          </a:r>
          <a:r>
            <a:rPr lang="en-GB" sz="2400" kern="1200"/>
            <a:t> </a:t>
          </a:r>
          <a:r>
            <a:rPr lang="en-GB" sz="2400" kern="1200" err="1"/>
            <a:t>phân</a:t>
          </a:r>
          <a:r>
            <a:rPr lang="en-GB" sz="2400" kern="1200"/>
            <a:t> </a:t>
          </a:r>
          <a:r>
            <a:rPr lang="en-GB" sz="2400" kern="1200" err="1"/>
            <a:t>tích</a:t>
          </a:r>
          <a:r>
            <a:rPr lang="en-GB" sz="2400" kern="1200"/>
            <a:t> </a:t>
          </a:r>
          <a:r>
            <a:rPr lang="en-GB" sz="2400" kern="1200" err="1"/>
            <a:t>sâu</a:t>
          </a:r>
          <a:r>
            <a:rPr lang="en-GB" sz="2400" kern="1200"/>
            <a:t> </a:t>
          </a:r>
          <a:r>
            <a:rPr lang="en-GB" sz="2400" kern="1200" err="1"/>
            <a:t>đối</a:t>
          </a:r>
          <a:r>
            <a:rPr lang="en-GB" sz="2400" kern="1200"/>
            <a:t> </a:t>
          </a:r>
          <a:r>
            <a:rPr lang="en-GB" sz="2400" kern="1200" err="1"/>
            <a:t>tượng</a:t>
          </a:r>
          <a:r>
            <a:rPr lang="en-GB" sz="2400" kern="1200"/>
            <a:t> </a:t>
          </a:r>
          <a:r>
            <a:rPr lang="en-GB" sz="2400" kern="1200" err="1"/>
            <a:t>và</a:t>
          </a:r>
          <a:r>
            <a:rPr lang="en-GB" sz="2400" kern="1200"/>
            <a:t> </a:t>
          </a:r>
          <a:r>
            <a:rPr lang="en-GB" sz="2400" kern="1200" err="1"/>
            <a:t>bối</a:t>
          </a:r>
          <a:r>
            <a:rPr lang="en-GB" sz="2400" kern="1200"/>
            <a:t> </a:t>
          </a:r>
          <a:r>
            <a:rPr lang="en-GB" sz="2400" kern="1200" err="1"/>
            <a:t>cảnh</a:t>
          </a:r>
          <a:endParaRPr lang="en-GB" sz="2400" kern="1200"/>
        </a:p>
      </dsp:txBody>
      <dsp:txXfrm>
        <a:off x="3655814" y="1856287"/>
        <a:ext cx="3203971" cy="2773822"/>
      </dsp:txXfrm>
    </dsp:sp>
    <dsp:sp modelId="{50396601-0930-4FFB-8903-681D31FAC5E4}">
      <dsp:nvSpPr>
        <dsp:cNvPr id="0" name=""/>
        <dsp:cNvSpPr/>
      </dsp:nvSpPr>
      <dsp:spPr>
        <a:xfrm>
          <a:off x="7308342" y="617887"/>
          <a:ext cx="3203971" cy="1238400"/>
        </a:xfrm>
        <a:prstGeom prst="rect">
          <a:avLst/>
        </a:prstGeom>
        <a:solidFill>
          <a:schemeClr val="accent4">
            <a:hueOff val="10609204"/>
            <a:satOff val="-30325"/>
            <a:lumOff val="-8235"/>
            <a:alphaOff val="0"/>
          </a:schemeClr>
        </a:solidFill>
        <a:ln w="19050" cap="flat" cmpd="sng" algn="ctr">
          <a:solidFill>
            <a:schemeClr val="accent4">
              <a:hueOff val="10609204"/>
              <a:satOff val="-30325"/>
              <a:lumOff val="-8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5816" tIns="174752" rIns="305816" bIns="174752" numCol="1" spcCol="1270" anchor="ctr" anchorCtr="0">
          <a:noAutofit/>
        </a:bodyPr>
        <a:lstStyle/>
        <a:p>
          <a:pPr marL="0" lvl="0" indent="0" algn="ctr" defTabSz="1911350">
            <a:lnSpc>
              <a:spcPct val="90000"/>
            </a:lnSpc>
            <a:spcBef>
              <a:spcPct val="0"/>
            </a:spcBef>
            <a:spcAft>
              <a:spcPct val="35000"/>
            </a:spcAft>
            <a:buNone/>
          </a:pPr>
          <a:r>
            <a:rPr lang="en-US" sz="4300" kern="1200" err="1"/>
            <a:t>Hỗn</a:t>
          </a:r>
          <a:r>
            <a:rPr lang="en-US" sz="4300" kern="1200"/>
            <a:t> </a:t>
          </a:r>
          <a:r>
            <a:rPr lang="en-US" sz="4300" kern="1200" err="1"/>
            <a:t>hợp</a:t>
          </a:r>
          <a:endParaRPr lang="en-GB" sz="4300" kern="1200"/>
        </a:p>
      </dsp:txBody>
      <dsp:txXfrm>
        <a:off x="7308342" y="617887"/>
        <a:ext cx="3203971" cy="1238400"/>
      </dsp:txXfrm>
    </dsp:sp>
    <dsp:sp modelId="{15ED4B5A-EF9B-4F98-B700-81C427EC9B68}">
      <dsp:nvSpPr>
        <dsp:cNvPr id="0" name=""/>
        <dsp:cNvSpPr/>
      </dsp:nvSpPr>
      <dsp:spPr>
        <a:xfrm>
          <a:off x="7308342" y="1856287"/>
          <a:ext cx="3203971" cy="2773822"/>
        </a:xfrm>
        <a:prstGeom prst="rect">
          <a:avLst/>
        </a:prstGeom>
        <a:solidFill>
          <a:schemeClr val="accent4">
            <a:tint val="40000"/>
            <a:alpha val="90000"/>
            <a:hueOff val="11648438"/>
            <a:satOff val="-28604"/>
            <a:lumOff val="-3244"/>
            <a:alphaOff val="0"/>
          </a:schemeClr>
        </a:solidFill>
        <a:ln w="19050" cap="flat" cmpd="sng" algn="ctr">
          <a:solidFill>
            <a:schemeClr val="accent4">
              <a:tint val="40000"/>
              <a:alpha val="90000"/>
              <a:hueOff val="11648438"/>
              <a:satOff val="-28604"/>
              <a:lumOff val="-324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GB" sz="2400" kern="1200" err="1"/>
            <a:t>Kết</a:t>
          </a:r>
          <a:r>
            <a:rPr lang="en-GB" sz="2400" kern="1200"/>
            <a:t> </a:t>
          </a:r>
          <a:r>
            <a:rPr lang="en-GB" sz="2400" kern="1200" err="1"/>
            <a:t>hợp</a:t>
          </a:r>
          <a:r>
            <a:rPr lang="en-GB" sz="2400" kern="1200"/>
            <a:t> </a:t>
          </a:r>
          <a:r>
            <a:rPr lang="en-GB" sz="2400" kern="1200" err="1"/>
            <a:t>cả</a:t>
          </a:r>
          <a:r>
            <a:rPr lang="en-GB" sz="2400" kern="1200"/>
            <a:t> 2 </a:t>
          </a:r>
          <a:r>
            <a:rPr lang="en-GB" sz="2400" kern="1200" err="1"/>
            <a:t>phương</a:t>
          </a:r>
          <a:r>
            <a:rPr lang="en-GB" sz="2400" kern="1200"/>
            <a:t> </a:t>
          </a:r>
          <a:r>
            <a:rPr lang="en-GB" sz="2400" kern="1200" err="1"/>
            <a:t>pháp</a:t>
          </a:r>
          <a:endParaRPr lang="en-GB" sz="2400" kern="1200"/>
        </a:p>
        <a:p>
          <a:pPr marL="228600" lvl="1" indent="-228600" algn="l" defTabSz="1066800">
            <a:lnSpc>
              <a:spcPct val="90000"/>
            </a:lnSpc>
            <a:spcBef>
              <a:spcPct val="0"/>
            </a:spcBef>
            <a:spcAft>
              <a:spcPct val="15000"/>
            </a:spcAft>
            <a:buChar char="•"/>
          </a:pPr>
          <a:r>
            <a:rPr lang="en-GB" sz="2400" kern="1200" err="1"/>
            <a:t>Cân</a:t>
          </a:r>
          <a:r>
            <a:rPr lang="en-GB" sz="2400" kern="1200"/>
            <a:t> </a:t>
          </a:r>
          <a:r>
            <a:rPr lang="en-GB" sz="2400" kern="1200" err="1"/>
            <a:t>bằng</a:t>
          </a:r>
          <a:r>
            <a:rPr lang="en-GB" sz="2400" kern="1200"/>
            <a:t> </a:t>
          </a:r>
          <a:r>
            <a:rPr lang="en-GB" sz="2400" kern="1200" err="1"/>
            <a:t>giữa</a:t>
          </a:r>
          <a:r>
            <a:rPr lang="en-GB" sz="2400" kern="1200"/>
            <a:t> </a:t>
          </a:r>
          <a:r>
            <a:rPr lang="en-GB" sz="2400" kern="1200" err="1"/>
            <a:t>phân</a:t>
          </a:r>
          <a:r>
            <a:rPr lang="en-GB" sz="2400" kern="1200"/>
            <a:t> </a:t>
          </a:r>
          <a:r>
            <a:rPr lang="en-GB" sz="2400" kern="1200" err="1"/>
            <a:t>tích</a:t>
          </a:r>
          <a:r>
            <a:rPr lang="en-GB" sz="2400" kern="1200"/>
            <a:t> </a:t>
          </a:r>
          <a:r>
            <a:rPr lang="en-GB" sz="2400" kern="1200" err="1"/>
            <a:t>sâu</a:t>
          </a:r>
          <a:r>
            <a:rPr lang="en-GB" sz="2400" kern="1200"/>
            <a:t> </a:t>
          </a:r>
          <a:r>
            <a:rPr lang="en-GB" sz="2400" kern="1200" err="1"/>
            <a:t>về</a:t>
          </a:r>
          <a:r>
            <a:rPr lang="en-GB" sz="2400" kern="1200"/>
            <a:t> </a:t>
          </a:r>
          <a:r>
            <a:rPr lang="en-GB" sz="2400" kern="1200" err="1"/>
            <a:t>đối</a:t>
          </a:r>
          <a:r>
            <a:rPr lang="en-GB" sz="2400" kern="1200"/>
            <a:t> </a:t>
          </a:r>
          <a:r>
            <a:rPr lang="en-GB" sz="2400" kern="1200" err="1"/>
            <a:t>tượng</a:t>
          </a:r>
          <a:r>
            <a:rPr lang="en-GB" sz="2400" kern="1200"/>
            <a:t> </a:t>
          </a:r>
          <a:r>
            <a:rPr lang="en-GB" sz="2400" kern="1200" err="1"/>
            <a:t>quan</a:t>
          </a:r>
          <a:r>
            <a:rPr lang="en-GB" sz="2400" kern="1200"/>
            <a:t> </a:t>
          </a:r>
          <a:r>
            <a:rPr lang="en-GB" sz="2400" kern="1200" err="1"/>
            <a:t>tâm</a:t>
          </a:r>
          <a:r>
            <a:rPr lang="en-GB" sz="2400" kern="1200"/>
            <a:t> </a:t>
          </a:r>
          <a:r>
            <a:rPr lang="en-GB" sz="2400" kern="1200" err="1"/>
            <a:t>và</a:t>
          </a:r>
          <a:r>
            <a:rPr lang="en-GB" sz="2400" kern="1200"/>
            <a:t> </a:t>
          </a:r>
          <a:r>
            <a:rPr lang="en-GB" sz="2400" kern="1200" err="1"/>
            <a:t>tổng</a:t>
          </a:r>
          <a:r>
            <a:rPr lang="en-GB" sz="2400" kern="1200"/>
            <a:t> </a:t>
          </a:r>
          <a:r>
            <a:rPr lang="en-GB" sz="2400" kern="1200" err="1"/>
            <a:t>quan</a:t>
          </a:r>
          <a:r>
            <a:rPr lang="en-GB" sz="2400" kern="1200"/>
            <a:t> </a:t>
          </a:r>
          <a:r>
            <a:rPr lang="en-GB" sz="2400" kern="1200" err="1"/>
            <a:t>hóa</a:t>
          </a:r>
          <a:r>
            <a:rPr lang="en-GB" sz="2400" kern="1200"/>
            <a:t> </a:t>
          </a:r>
          <a:r>
            <a:rPr lang="en-GB" sz="2400" kern="1200" err="1"/>
            <a:t>bối</a:t>
          </a:r>
          <a:r>
            <a:rPr lang="en-GB" sz="2400" kern="1200"/>
            <a:t> </a:t>
          </a:r>
          <a:r>
            <a:rPr lang="en-GB" sz="2400" kern="1200" err="1"/>
            <a:t>cảnh</a:t>
          </a:r>
          <a:endParaRPr lang="en-GB" sz="2400" kern="1200"/>
        </a:p>
      </dsp:txBody>
      <dsp:txXfrm>
        <a:off x="7308342" y="1856287"/>
        <a:ext cx="3203971" cy="27738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656B4-8F6D-41AD-9B6B-D7C3398E21FC}">
      <dsp:nvSpPr>
        <dsp:cNvPr id="0" name=""/>
        <dsp:cNvSpPr/>
      </dsp:nvSpPr>
      <dsp:spPr>
        <a:xfrm>
          <a:off x="0" y="777034"/>
          <a:ext cx="7097485" cy="933660"/>
        </a:xfrm>
        <a:prstGeom prst="roundRect">
          <a:avLst/>
        </a:prstGeom>
        <a:solidFill>
          <a:srgbClr val="C69C0E">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err="1"/>
            <a:t>Giới</a:t>
          </a:r>
          <a:r>
            <a:rPr lang="en-US" sz="3800" kern="1200" dirty="0"/>
            <a:t> </a:t>
          </a:r>
          <a:r>
            <a:rPr lang="en-US" sz="3800" kern="1200" dirty="0" err="1"/>
            <a:t>thiệu</a:t>
          </a:r>
          <a:r>
            <a:rPr lang="en-US" sz="3800" kern="1200" dirty="0"/>
            <a:t> </a:t>
          </a:r>
          <a:r>
            <a:rPr lang="en-US" sz="3800" kern="1200" dirty="0" err="1"/>
            <a:t>chung</a:t>
          </a:r>
          <a:endParaRPr lang="en-001" sz="3800" kern="1200" dirty="0"/>
        </a:p>
      </dsp:txBody>
      <dsp:txXfrm>
        <a:off x="45578" y="822612"/>
        <a:ext cx="7006329" cy="842504"/>
      </dsp:txXfrm>
    </dsp:sp>
    <dsp:sp modelId="{439D74F2-2CE6-4E75-A120-D3C1A8DECEBD}">
      <dsp:nvSpPr>
        <dsp:cNvPr id="0" name=""/>
        <dsp:cNvSpPr/>
      </dsp:nvSpPr>
      <dsp:spPr>
        <a:xfrm>
          <a:off x="0" y="1820134"/>
          <a:ext cx="7097485" cy="933660"/>
        </a:xfrm>
        <a:prstGeom prst="roundRect">
          <a:avLst/>
        </a:prstGeom>
        <a:solidFill>
          <a:srgbClr val="3CAF17">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err="1"/>
            <a:t>Thiết</a:t>
          </a:r>
          <a:r>
            <a:rPr lang="en-US" sz="3800" kern="1200" dirty="0"/>
            <a:t> </a:t>
          </a:r>
          <a:r>
            <a:rPr lang="en-US" sz="3800" kern="1200" dirty="0" err="1"/>
            <a:t>kế</a:t>
          </a:r>
          <a:r>
            <a:rPr lang="en-US" sz="3800" kern="1200" dirty="0"/>
            <a:t> </a:t>
          </a:r>
          <a:r>
            <a:rPr lang="en-US" sz="3800" kern="1200" dirty="0" err="1"/>
            <a:t>nghiên</a:t>
          </a:r>
          <a:r>
            <a:rPr lang="en-US" sz="3800" kern="1200" dirty="0"/>
            <a:t> </a:t>
          </a:r>
          <a:r>
            <a:rPr lang="en-US" sz="3800" kern="1200" dirty="0" err="1"/>
            <a:t>cứu</a:t>
          </a:r>
          <a:r>
            <a:rPr lang="en-US" sz="3800" kern="1200" dirty="0"/>
            <a:t> (</a:t>
          </a:r>
          <a:r>
            <a:rPr lang="en-US" sz="3800" kern="1200" dirty="0" err="1"/>
            <a:t>Định</a:t>
          </a:r>
          <a:r>
            <a:rPr lang="en-US" sz="3800" kern="1200" dirty="0"/>
            <a:t> </a:t>
          </a:r>
          <a:r>
            <a:rPr lang="en-US" sz="3800" kern="1200" dirty="0" err="1"/>
            <a:t>lượng</a:t>
          </a:r>
          <a:r>
            <a:rPr lang="en-US" sz="3800" kern="1200" dirty="0"/>
            <a:t>)</a:t>
          </a:r>
          <a:endParaRPr lang="en-001" sz="3800" kern="1200" dirty="0"/>
        </a:p>
      </dsp:txBody>
      <dsp:txXfrm>
        <a:off x="45578" y="1865712"/>
        <a:ext cx="7006329" cy="842504"/>
      </dsp:txXfrm>
    </dsp:sp>
    <dsp:sp modelId="{6FBA54B4-AAAC-4DA3-8C60-4BCCEEEDB41B}">
      <dsp:nvSpPr>
        <dsp:cNvPr id="0" name=""/>
        <dsp:cNvSpPr/>
      </dsp:nvSpPr>
      <dsp:spPr>
        <a:xfrm>
          <a:off x="0" y="2863234"/>
          <a:ext cx="7097485" cy="933660"/>
        </a:xfrm>
        <a:prstGeom prst="roundRect">
          <a:avLst/>
        </a:prstGeom>
        <a:solidFill>
          <a:srgbClr val="1F997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Thu </a:t>
          </a:r>
          <a:r>
            <a:rPr lang="en-US" sz="3800" kern="1200" dirty="0" err="1"/>
            <a:t>thập</a:t>
          </a:r>
          <a:r>
            <a:rPr lang="en-US" sz="3800" kern="1200" dirty="0"/>
            <a:t> </a:t>
          </a:r>
          <a:r>
            <a:rPr lang="en-US" sz="3800" kern="1200" dirty="0" err="1"/>
            <a:t>dữ</a:t>
          </a:r>
          <a:r>
            <a:rPr lang="en-US" sz="3800" kern="1200" dirty="0"/>
            <a:t> </a:t>
          </a:r>
          <a:r>
            <a:rPr lang="en-US" sz="3800" kern="1200" dirty="0" err="1"/>
            <a:t>liệu</a:t>
          </a:r>
          <a:endParaRPr lang="en-001" sz="3800" kern="1200" dirty="0"/>
        </a:p>
      </dsp:txBody>
      <dsp:txXfrm>
        <a:off x="45578" y="2908812"/>
        <a:ext cx="7006329" cy="842504"/>
      </dsp:txXfrm>
    </dsp:sp>
    <dsp:sp modelId="{A61EFC11-51E7-425F-9B37-C955C2D4A916}">
      <dsp:nvSpPr>
        <dsp:cNvPr id="0" name=""/>
        <dsp:cNvSpPr/>
      </dsp:nvSpPr>
      <dsp:spPr>
        <a:xfrm>
          <a:off x="0" y="3906334"/>
          <a:ext cx="7097485" cy="933660"/>
        </a:xfrm>
        <a:prstGeom prst="roundRect">
          <a:avLst/>
        </a:prstGeom>
        <a:solidFill>
          <a:srgbClr val="254085">
            <a:alpha val="30196"/>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err="1"/>
            <a:t>Phân</a:t>
          </a:r>
          <a:r>
            <a:rPr lang="en-US" sz="3800" kern="1200" dirty="0"/>
            <a:t> </a:t>
          </a:r>
          <a:r>
            <a:rPr lang="en-US" sz="3800" kern="1200" dirty="0" err="1"/>
            <a:t>tích</a:t>
          </a:r>
          <a:r>
            <a:rPr lang="en-US" sz="3800" kern="1200" dirty="0"/>
            <a:t> </a:t>
          </a:r>
          <a:r>
            <a:rPr lang="en-US" sz="3800" kern="1200" dirty="0" err="1"/>
            <a:t>dữ</a:t>
          </a:r>
          <a:r>
            <a:rPr lang="en-US" sz="3800" kern="1200" dirty="0"/>
            <a:t> </a:t>
          </a:r>
          <a:r>
            <a:rPr lang="en-US" sz="3800" kern="1200" dirty="0" err="1"/>
            <a:t>liệu</a:t>
          </a:r>
          <a:endParaRPr lang="en-001" sz="3800" kern="1200" dirty="0"/>
        </a:p>
      </dsp:txBody>
      <dsp:txXfrm>
        <a:off x="45578" y="3951912"/>
        <a:ext cx="7006329" cy="8425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74CC9-42E8-49F8-A12A-9ABE4ED8335A}">
      <dsp:nvSpPr>
        <dsp:cNvPr id="0" name=""/>
        <dsp:cNvSpPr/>
      </dsp:nvSpPr>
      <dsp:spPr>
        <a:xfrm>
          <a:off x="559800" y="279630"/>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6D79-4B8E-4531-8487-8D7D85456866}">
      <dsp:nvSpPr>
        <dsp:cNvPr id="0" name=""/>
        <dsp:cNvSpPr/>
      </dsp:nvSpPr>
      <dsp:spPr>
        <a:xfrm>
          <a:off x="559800" y="196984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err="1"/>
            <a:t>Sơ</a:t>
          </a:r>
          <a:r>
            <a:rPr lang="en-US" sz="3600" kern="1200"/>
            <a:t> </a:t>
          </a:r>
          <a:r>
            <a:rPr lang="en-US" sz="3600" kern="1200" err="1"/>
            <a:t>cấp</a:t>
          </a:r>
          <a:endParaRPr lang="en-US" sz="3600" kern="1200"/>
        </a:p>
      </dsp:txBody>
      <dsp:txXfrm>
        <a:off x="559800" y="1969844"/>
        <a:ext cx="4320000" cy="648000"/>
      </dsp:txXfrm>
    </dsp:sp>
    <dsp:sp modelId="{3DA2D575-8F79-4C93-BDA1-7566465D7063}">
      <dsp:nvSpPr>
        <dsp:cNvPr id="0" name=""/>
        <dsp:cNvSpPr/>
      </dsp:nvSpPr>
      <dsp:spPr>
        <a:xfrm>
          <a:off x="559800" y="2700734"/>
          <a:ext cx="4320000" cy="172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Tự</a:t>
          </a:r>
          <a:r>
            <a:rPr lang="en-US" sz="1700" kern="1200"/>
            <a:t> </a:t>
          </a:r>
          <a:r>
            <a:rPr lang="en-US" sz="1700" kern="1200" err="1"/>
            <a:t>mình</a:t>
          </a:r>
          <a:r>
            <a:rPr lang="en-US" sz="1700" kern="1200"/>
            <a:t> </a:t>
          </a:r>
          <a:r>
            <a:rPr lang="en-US" sz="1700" kern="1200" err="1"/>
            <a:t>thu</a:t>
          </a:r>
          <a:r>
            <a:rPr lang="en-US" sz="1700" kern="1200"/>
            <a:t> </a:t>
          </a:r>
          <a:r>
            <a:rPr lang="en-US" sz="1700" kern="1200" err="1"/>
            <a:t>thập</a:t>
          </a:r>
          <a:endParaRPr lang="en-US" sz="1700" kern="1200"/>
        </a:p>
        <a:p>
          <a:pPr marL="0" lvl="0" indent="0" algn="l" defTabSz="755650">
            <a:lnSpc>
              <a:spcPct val="100000"/>
            </a:lnSpc>
            <a:spcBef>
              <a:spcPct val="0"/>
            </a:spcBef>
            <a:spcAft>
              <a:spcPct val="35000"/>
            </a:spcAft>
            <a:buNone/>
          </a:pPr>
          <a:r>
            <a:rPr lang="en-US" sz="1700" kern="1200"/>
            <a:t>- </a:t>
          </a:r>
          <a:r>
            <a:rPr lang="en-US" sz="1700" kern="1200" err="1"/>
            <a:t>Thực</a:t>
          </a:r>
          <a:r>
            <a:rPr lang="en-US" sz="1700" kern="1200"/>
            <a:t> </a:t>
          </a:r>
          <a:r>
            <a:rPr lang="en-US" sz="1700" kern="1200" err="1"/>
            <a:t>nghiệm</a:t>
          </a:r>
          <a:endParaRPr lang="en-US" sz="1700" kern="1200"/>
        </a:p>
        <a:p>
          <a:pPr marL="0" lvl="0" indent="0" algn="l" defTabSz="755650">
            <a:lnSpc>
              <a:spcPct val="100000"/>
            </a:lnSpc>
            <a:spcBef>
              <a:spcPct val="0"/>
            </a:spcBef>
            <a:spcAft>
              <a:spcPct val="35000"/>
            </a:spcAft>
            <a:buNone/>
          </a:pPr>
          <a:r>
            <a:rPr lang="en-US" sz="1700" kern="1200"/>
            <a:t>- </a:t>
          </a:r>
          <a:r>
            <a:rPr lang="en-US" sz="1700" kern="1200" err="1"/>
            <a:t>Khảo</a:t>
          </a:r>
          <a:r>
            <a:rPr lang="en-US" sz="1700" kern="1200"/>
            <a:t> </a:t>
          </a:r>
          <a:r>
            <a:rPr lang="en-US" sz="1700" kern="1200" err="1"/>
            <a:t>sát</a:t>
          </a:r>
          <a:r>
            <a:rPr lang="en-US" sz="1700" kern="1200"/>
            <a:t>/</a:t>
          </a:r>
          <a:r>
            <a:rPr lang="en-US" sz="1700" kern="1200" err="1"/>
            <a:t>Bảng</a:t>
          </a:r>
          <a:r>
            <a:rPr lang="en-US" sz="1700" kern="1200"/>
            <a:t> </a:t>
          </a:r>
          <a:r>
            <a:rPr lang="en-US" sz="1700" kern="1200" err="1"/>
            <a:t>hỏi</a:t>
          </a:r>
          <a:endParaRPr lang="en-US" sz="1700" kern="1200"/>
        </a:p>
        <a:p>
          <a:pPr marL="0" lvl="0" indent="0" algn="l" defTabSz="755650">
            <a:lnSpc>
              <a:spcPct val="100000"/>
            </a:lnSpc>
            <a:spcBef>
              <a:spcPct val="0"/>
            </a:spcBef>
            <a:spcAft>
              <a:spcPct val="35000"/>
            </a:spcAft>
            <a:buNone/>
          </a:pPr>
          <a:r>
            <a:rPr lang="en-US" sz="1700" kern="1200"/>
            <a:t>- </a:t>
          </a:r>
          <a:r>
            <a:rPr lang="en-US" sz="1700" kern="1200" err="1"/>
            <a:t>Điền</a:t>
          </a:r>
          <a:r>
            <a:rPr lang="en-US" sz="1700" kern="1200"/>
            <a:t> </a:t>
          </a:r>
          <a:r>
            <a:rPr lang="en-US" sz="1700" kern="1200" err="1"/>
            <a:t>dã</a:t>
          </a:r>
          <a:r>
            <a:rPr lang="en-US" sz="1700" kern="1200"/>
            <a:t>/</a:t>
          </a:r>
          <a:r>
            <a:rPr lang="en-US" sz="1700" kern="1200" err="1"/>
            <a:t>Đo</a:t>
          </a:r>
          <a:r>
            <a:rPr lang="en-US" sz="1700" kern="1200"/>
            <a:t> </a:t>
          </a:r>
          <a:r>
            <a:rPr lang="en-US" sz="1700" kern="1200" err="1"/>
            <a:t>đạc</a:t>
          </a:r>
          <a:r>
            <a:rPr lang="en-US" sz="1700" kern="1200"/>
            <a:t> </a:t>
          </a:r>
          <a:r>
            <a:rPr lang="en-US" sz="1700" kern="1200" err="1"/>
            <a:t>thực</a:t>
          </a:r>
          <a:r>
            <a:rPr lang="en-US" sz="1700" kern="1200"/>
            <a:t> </a:t>
          </a:r>
          <a:r>
            <a:rPr lang="en-US" sz="1700" kern="1200" err="1"/>
            <a:t>địa</a:t>
          </a:r>
          <a:endParaRPr lang="en-US" sz="1700" kern="1200"/>
        </a:p>
        <a:p>
          <a:pPr marL="0" lvl="0" indent="0" algn="l" defTabSz="755650">
            <a:lnSpc>
              <a:spcPct val="100000"/>
            </a:lnSpc>
            <a:spcBef>
              <a:spcPct val="0"/>
            </a:spcBef>
            <a:spcAft>
              <a:spcPct val="35000"/>
            </a:spcAft>
            <a:buNone/>
          </a:pPr>
          <a:r>
            <a:rPr lang="en-US" sz="1700" kern="1200"/>
            <a:t>- </a:t>
          </a:r>
          <a:r>
            <a:rPr lang="en-US" sz="1700" kern="1200" err="1"/>
            <a:t>Phỏng</a:t>
          </a:r>
          <a:r>
            <a:rPr lang="en-US" sz="1700" kern="1200"/>
            <a:t> </a:t>
          </a:r>
          <a:r>
            <a:rPr lang="en-US" sz="1700" kern="1200" err="1"/>
            <a:t>vấn</a:t>
          </a:r>
          <a:r>
            <a:rPr lang="en-US" sz="1700" kern="1200"/>
            <a:t> </a:t>
          </a:r>
          <a:r>
            <a:rPr lang="en-US" sz="1700" kern="1200" err="1"/>
            <a:t>sâu</a:t>
          </a:r>
          <a:r>
            <a:rPr lang="en-US" sz="1700" kern="1200"/>
            <a:t>/</a:t>
          </a:r>
          <a:r>
            <a:rPr lang="en-US" sz="1700" kern="1200" err="1"/>
            <a:t>Thảo</a:t>
          </a:r>
          <a:r>
            <a:rPr lang="en-US" sz="1700" kern="1200"/>
            <a:t> </a:t>
          </a:r>
          <a:r>
            <a:rPr lang="en-US" sz="1700" kern="1200" err="1"/>
            <a:t>luận</a:t>
          </a:r>
          <a:r>
            <a:rPr lang="en-US" sz="1700" kern="1200"/>
            <a:t> </a:t>
          </a:r>
          <a:r>
            <a:rPr lang="en-US" sz="1700" kern="1200" err="1"/>
            <a:t>nhóm</a:t>
          </a:r>
          <a:endParaRPr lang="en-US" sz="1700" kern="1200"/>
        </a:p>
      </dsp:txBody>
      <dsp:txXfrm>
        <a:off x="559800" y="2700734"/>
        <a:ext cx="4320000" cy="1723398"/>
      </dsp:txXfrm>
    </dsp:sp>
    <dsp:sp modelId="{7F82B65B-93AF-4EBF-A7D6-6FCBE54B2D57}">
      <dsp:nvSpPr>
        <dsp:cNvPr id="0" name=""/>
        <dsp:cNvSpPr/>
      </dsp:nvSpPr>
      <dsp:spPr>
        <a:xfrm>
          <a:off x="5635800" y="279630"/>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58F62-21E3-4CA6-A92B-B245EB9BA8EB}">
      <dsp:nvSpPr>
        <dsp:cNvPr id="0" name=""/>
        <dsp:cNvSpPr/>
      </dsp:nvSpPr>
      <dsp:spPr>
        <a:xfrm>
          <a:off x="5635800" y="196984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err="1"/>
            <a:t>Thứ</a:t>
          </a:r>
          <a:r>
            <a:rPr lang="en-US" sz="3600" kern="1200"/>
            <a:t> </a:t>
          </a:r>
          <a:r>
            <a:rPr lang="en-US" sz="3600" kern="1200" err="1"/>
            <a:t>cấp</a:t>
          </a:r>
          <a:endParaRPr lang="en-US" sz="3600" kern="1200"/>
        </a:p>
      </dsp:txBody>
      <dsp:txXfrm>
        <a:off x="5635800" y="1969844"/>
        <a:ext cx="4320000" cy="648000"/>
      </dsp:txXfrm>
    </dsp:sp>
    <dsp:sp modelId="{31B34410-8DFA-474B-924B-48DA053414EE}">
      <dsp:nvSpPr>
        <dsp:cNvPr id="0" name=""/>
        <dsp:cNvSpPr/>
      </dsp:nvSpPr>
      <dsp:spPr>
        <a:xfrm>
          <a:off x="5635800" y="2700734"/>
          <a:ext cx="4320000" cy="1723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Đã</a:t>
          </a:r>
          <a:r>
            <a:rPr lang="en-US" sz="1700" kern="1200"/>
            <a:t> </a:t>
          </a:r>
          <a:r>
            <a:rPr lang="en-US" sz="1700" kern="1200" err="1"/>
            <a:t>được</a:t>
          </a:r>
          <a:r>
            <a:rPr lang="en-US" sz="1700" kern="1200"/>
            <a:t> </a:t>
          </a:r>
          <a:r>
            <a:rPr lang="en-US" sz="1700" kern="1200" err="1"/>
            <a:t>thu</a:t>
          </a:r>
          <a:r>
            <a:rPr lang="en-US" sz="1700" kern="1200"/>
            <a:t> </a:t>
          </a:r>
          <a:r>
            <a:rPr lang="en-US" sz="1700" kern="1200" err="1"/>
            <a:t>thập</a:t>
          </a:r>
          <a:r>
            <a:rPr lang="en-US" sz="1700" kern="1200"/>
            <a:t> </a:t>
          </a:r>
          <a:r>
            <a:rPr lang="en-US" sz="1700" kern="1200" err="1"/>
            <a:t>từ</a:t>
          </a:r>
          <a:r>
            <a:rPr lang="en-US" sz="1700" kern="1200"/>
            <a:t> </a:t>
          </a:r>
          <a:r>
            <a:rPr lang="en-US" sz="1700" kern="1200" err="1"/>
            <a:t>trước</a:t>
          </a:r>
          <a:endParaRPr lang="en-US" sz="1700" kern="1200"/>
        </a:p>
        <a:p>
          <a:pPr marL="0" lvl="0" indent="0" algn="l" defTabSz="755650">
            <a:lnSpc>
              <a:spcPct val="100000"/>
            </a:lnSpc>
            <a:spcBef>
              <a:spcPct val="0"/>
            </a:spcBef>
            <a:spcAft>
              <a:spcPct val="35000"/>
            </a:spcAft>
            <a:buNone/>
          </a:pPr>
          <a:r>
            <a:rPr lang="en-US" sz="1700" kern="1200"/>
            <a:t>- Khai </a:t>
          </a:r>
          <a:r>
            <a:rPr lang="en-US" sz="1700" kern="1200" err="1"/>
            <a:t>thác</a:t>
          </a:r>
          <a:r>
            <a:rPr lang="en-US" sz="1700" kern="1200"/>
            <a:t> </a:t>
          </a:r>
          <a:r>
            <a:rPr lang="en-US" sz="1700" kern="1200" err="1"/>
            <a:t>tài</a:t>
          </a:r>
          <a:r>
            <a:rPr lang="en-US" sz="1700" kern="1200"/>
            <a:t> </a:t>
          </a:r>
          <a:r>
            <a:rPr lang="en-US" sz="1700" kern="1200" err="1"/>
            <a:t>liệu</a:t>
          </a:r>
          <a:endParaRPr lang="en-US" sz="1700" kern="1200"/>
        </a:p>
        <a:p>
          <a:pPr marL="0" lvl="0" indent="0" algn="l" defTabSz="755650">
            <a:lnSpc>
              <a:spcPct val="100000"/>
            </a:lnSpc>
            <a:spcBef>
              <a:spcPct val="0"/>
            </a:spcBef>
            <a:spcAft>
              <a:spcPct val="35000"/>
            </a:spcAft>
            <a:buNone/>
          </a:pPr>
          <a:r>
            <a:rPr lang="en-US" sz="1700" kern="1200"/>
            <a:t>- </a:t>
          </a:r>
          <a:r>
            <a:rPr lang="en-US" sz="1700" kern="1200" err="1"/>
            <a:t>Cơ</a:t>
          </a:r>
          <a:r>
            <a:rPr lang="en-US" sz="1700" kern="1200"/>
            <a:t> </a:t>
          </a:r>
          <a:r>
            <a:rPr lang="en-US" sz="1700" kern="1200" err="1"/>
            <a:t>sở</a:t>
          </a:r>
          <a:r>
            <a:rPr lang="en-US" sz="1700" kern="1200"/>
            <a:t> </a:t>
          </a:r>
          <a:r>
            <a:rPr lang="en-US" sz="1700" kern="1200" err="1"/>
            <a:t>dữ</a:t>
          </a:r>
          <a:r>
            <a:rPr lang="en-US" sz="1700" kern="1200"/>
            <a:t> </a:t>
          </a:r>
          <a:r>
            <a:rPr lang="en-US" sz="1700" kern="1200" err="1"/>
            <a:t>liệu</a:t>
          </a:r>
          <a:r>
            <a:rPr lang="en-US" sz="1700" kern="1200"/>
            <a:t> </a:t>
          </a:r>
          <a:r>
            <a:rPr lang="en-US" sz="1700" kern="1200" err="1"/>
            <a:t>mở</a:t>
          </a:r>
          <a:endParaRPr lang="en-US" sz="1700" kern="1200"/>
        </a:p>
        <a:p>
          <a:pPr marL="0" lvl="0" indent="0" algn="l" defTabSz="755650">
            <a:lnSpc>
              <a:spcPct val="100000"/>
            </a:lnSpc>
            <a:spcBef>
              <a:spcPct val="0"/>
            </a:spcBef>
            <a:spcAft>
              <a:spcPct val="35000"/>
            </a:spcAft>
            <a:buNone/>
          </a:pPr>
          <a:r>
            <a:rPr lang="en-US" sz="1700" kern="1200"/>
            <a:t>- </a:t>
          </a:r>
          <a:r>
            <a:rPr lang="en-US" sz="1700" kern="1200" err="1"/>
            <a:t>Khảo</a:t>
          </a:r>
          <a:r>
            <a:rPr lang="en-US" sz="1700" kern="1200"/>
            <a:t> </a:t>
          </a:r>
          <a:r>
            <a:rPr lang="en-US" sz="1700" kern="1200" err="1"/>
            <a:t>sát</a:t>
          </a:r>
          <a:r>
            <a:rPr lang="en-US" sz="1700" kern="1200"/>
            <a:t>/</a:t>
          </a:r>
          <a:r>
            <a:rPr lang="en-US" sz="1700" kern="1200" err="1"/>
            <a:t>Bảng</a:t>
          </a:r>
          <a:r>
            <a:rPr lang="en-US" sz="1700" kern="1200"/>
            <a:t> </a:t>
          </a:r>
          <a:r>
            <a:rPr lang="en-US" sz="1700" kern="1200" err="1"/>
            <a:t>hỏi</a:t>
          </a:r>
          <a:r>
            <a:rPr lang="en-US" sz="1700" kern="1200"/>
            <a:t> </a:t>
          </a:r>
          <a:r>
            <a:rPr lang="en-US" sz="1700" kern="1200" err="1"/>
            <a:t>của</a:t>
          </a:r>
          <a:r>
            <a:rPr lang="en-US" sz="1700" kern="1200"/>
            <a:t> </a:t>
          </a:r>
          <a:r>
            <a:rPr lang="en-US" sz="1700" kern="1200" err="1"/>
            <a:t>nghiên</a:t>
          </a:r>
          <a:r>
            <a:rPr lang="en-US" sz="1700" kern="1200"/>
            <a:t> </a:t>
          </a:r>
          <a:r>
            <a:rPr lang="en-US" sz="1700" kern="1200" err="1"/>
            <a:t>cứu</a:t>
          </a:r>
          <a:r>
            <a:rPr lang="en-US" sz="1700" kern="1200"/>
            <a:t> </a:t>
          </a:r>
          <a:r>
            <a:rPr lang="en-US" sz="1700" kern="1200" err="1"/>
            <a:t>khác</a:t>
          </a:r>
          <a:endParaRPr lang="en-US" sz="1700" kern="1200"/>
        </a:p>
        <a:p>
          <a:pPr marL="0" lvl="0" indent="0" algn="l" defTabSz="755650">
            <a:lnSpc>
              <a:spcPct val="100000"/>
            </a:lnSpc>
            <a:spcBef>
              <a:spcPct val="0"/>
            </a:spcBef>
            <a:spcAft>
              <a:spcPct val="35000"/>
            </a:spcAft>
            <a:buNone/>
          </a:pPr>
          <a:endParaRPr lang="en-US" sz="1700" kern="1200"/>
        </a:p>
      </dsp:txBody>
      <dsp:txXfrm>
        <a:off x="5635800" y="2700734"/>
        <a:ext cx="4320000" cy="17233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58BE7-C684-43DA-BB78-CDEF481B1933}">
      <dsp:nvSpPr>
        <dsp:cNvPr id="0" name=""/>
        <dsp:cNvSpPr/>
      </dsp:nvSpPr>
      <dsp:spPr>
        <a:xfrm>
          <a:off x="0" y="376584"/>
          <a:ext cx="10515600" cy="22491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Chi </a:t>
          </a:r>
          <a:r>
            <a:rPr lang="en-US" sz="2100" kern="1200" err="1"/>
            <a:t>phí</a:t>
          </a:r>
          <a:r>
            <a:rPr lang="en-US" sz="2100" kern="1200"/>
            <a:t> </a:t>
          </a:r>
          <a:r>
            <a:rPr lang="en-US" sz="2100" kern="1200" err="1"/>
            <a:t>và</a:t>
          </a:r>
          <a:r>
            <a:rPr lang="en-US" sz="2100" kern="1200"/>
            <a:t> </a:t>
          </a:r>
          <a:r>
            <a:rPr lang="en-US" sz="2100" kern="1200" err="1"/>
            <a:t>thời</a:t>
          </a:r>
          <a:r>
            <a:rPr lang="en-US" sz="2100" kern="1200"/>
            <a:t> </a:t>
          </a:r>
          <a:r>
            <a:rPr lang="en-US" sz="2100" kern="1200" err="1"/>
            <a:t>gian</a:t>
          </a:r>
          <a:endParaRPr lang="en-US" sz="2100" kern="1200"/>
        </a:p>
        <a:p>
          <a:pPr marL="228600" lvl="1" indent="-228600" algn="l" defTabSz="933450">
            <a:lnSpc>
              <a:spcPct val="90000"/>
            </a:lnSpc>
            <a:spcBef>
              <a:spcPct val="0"/>
            </a:spcBef>
            <a:spcAft>
              <a:spcPct val="15000"/>
            </a:spcAft>
            <a:buChar char="•"/>
          </a:pPr>
          <a:r>
            <a:rPr lang="en-US" sz="2100" kern="1200" err="1"/>
            <a:t>Độ</a:t>
          </a:r>
          <a:r>
            <a:rPr lang="en-US" sz="2100" kern="1200"/>
            <a:t> tin </a:t>
          </a:r>
          <a:r>
            <a:rPr lang="en-US" sz="2100" kern="1200" err="1"/>
            <a:t>cậy</a:t>
          </a:r>
          <a:r>
            <a:rPr lang="en-US" sz="2100" kern="1200"/>
            <a:t> </a:t>
          </a:r>
          <a:r>
            <a:rPr lang="en-US" sz="2100" kern="1200" err="1"/>
            <a:t>phụ</a:t>
          </a:r>
          <a:r>
            <a:rPr lang="en-US" sz="2100" kern="1200"/>
            <a:t> </a:t>
          </a:r>
          <a:r>
            <a:rPr lang="en-US" sz="2100" kern="1200" err="1"/>
            <a:t>thuộc</a:t>
          </a:r>
          <a:r>
            <a:rPr lang="en-US" sz="2100" kern="1200"/>
            <a:t> </a:t>
          </a:r>
          <a:r>
            <a:rPr lang="en-US" sz="2100" kern="1200" err="1"/>
            <a:t>nhiều</a:t>
          </a:r>
          <a:r>
            <a:rPr lang="en-US" sz="2100" kern="1200"/>
            <a:t> </a:t>
          </a:r>
          <a:r>
            <a:rPr lang="en-US" sz="2100" kern="1200" err="1"/>
            <a:t>vào</a:t>
          </a:r>
          <a:r>
            <a:rPr lang="en-US" sz="2100" kern="1200"/>
            <a:t> </a:t>
          </a:r>
          <a:r>
            <a:rPr lang="en-US" sz="2100" kern="1200" err="1"/>
            <a:t>thiết</a:t>
          </a:r>
          <a:r>
            <a:rPr lang="en-US" sz="2100" kern="1200"/>
            <a:t> </a:t>
          </a:r>
          <a:r>
            <a:rPr lang="en-US" sz="2100" kern="1200" err="1"/>
            <a:t>kế</a:t>
          </a:r>
          <a:r>
            <a:rPr lang="en-US" sz="2100" kern="1200"/>
            <a:t> </a:t>
          </a:r>
          <a:r>
            <a:rPr lang="en-US" sz="2100" kern="1200" err="1"/>
            <a:t>nghiên</a:t>
          </a:r>
          <a:r>
            <a:rPr lang="en-US" sz="2100" kern="1200"/>
            <a:t> </a:t>
          </a:r>
          <a:r>
            <a:rPr lang="en-US" sz="2100" kern="1200" err="1"/>
            <a:t>cứu</a:t>
          </a:r>
          <a:endParaRPr lang="en-US" sz="2100" kern="1200"/>
        </a:p>
        <a:p>
          <a:pPr marL="228600" lvl="1" indent="-228600" algn="l" defTabSz="933450">
            <a:lnSpc>
              <a:spcPct val="90000"/>
            </a:lnSpc>
            <a:spcBef>
              <a:spcPct val="0"/>
            </a:spcBef>
            <a:spcAft>
              <a:spcPct val="15000"/>
            </a:spcAft>
            <a:buChar char="•"/>
          </a:pPr>
          <a:r>
            <a:rPr lang="en-US" sz="2100" kern="1200" err="1"/>
            <a:t>Khó</a:t>
          </a:r>
          <a:r>
            <a:rPr lang="en-US" sz="2100" kern="1200"/>
            <a:t> </a:t>
          </a:r>
          <a:r>
            <a:rPr lang="en-US" sz="2100" kern="1200" err="1"/>
            <a:t>khăn</a:t>
          </a:r>
          <a:r>
            <a:rPr lang="en-US" sz="2100" kern="1200"/>
            <a:t> </a:t>
          </a:r>
          <a:r>
            <a:rPr lang="en-US" sz="2100" kern="1200" err="1"/>
            <a:t>trong</a:t>
          </a:r>
          <a:r>
            <a:rPr lang="en-US" sz="2100" kern="1200"/>
            <a:t> </a:t>
          </a:r>
          <a:r>
            <a:rPr lang="en-US" sz="2100" kern="1200" err="1"/>
            <a:t>tiếp</a:t>
          </a:r>
          <a:r>
            <a:rPr lang="en-US" sz="2100" kern="1200"/>
            <a:t> </a:t>
          </a:r>
          <a:r>
            <a:rPr lang="en-US" sz="2100" kern="1200" err="1"/>
            <a:t>cận</a:t>
          </a:r>
          <a:r>
            <a:rPr lang="en-US" sz="2100" kern="1200"/>
            <a:t> </a:t>
          </a:r>
          <a:r>
            <a:rPr lang="en-US" sz="2100" kern="1200" err="1"/>
            <a:t>đối</a:t>
          </a:r>
          <a:r>
            <a:rPr lang="en-US" sz="2100" kern="1200"/>
            <a:t> </a:t>
          </a:r>
          <a:r>
            <a:rPr lang="en-US" sz="2100" kern="1200" err="1"/>
            <a:t>tượng</a:t>
          </a:r>
          <a:r>
            <a:rPr lang="en-US" sz="2100" kern="1200"/>
            <a:t> </a:t>
          </a:r>
          <a:r>
            <a:rPr lang="en-US" sz="2100" kern="1200" err="1"/>
            <a:t>quan</a:t>
          </a:r>
          <a:r>
            <a:rPr lang="en-US" sz="2100" kern="1200"/>
            <a:t> </a:t>
          </a:r>
          <a:r>
            <a:rPr lang="en-US" sz="2100" kern="1200" err="1"/>
            <a:t>sát</a:t>
          </a:r>
          <a:endParaRPr lang="en-US" sz="2100" kern="1200"/>
        </a:p>
        <a:p>
          <a:pPr marL="228600" lvl="1" indent="-228600" algn="l" defTabSz="933450">
            <a:lnSpc>
              <a:spcPct val="90000"/>
            </a:lnSpc>
            <a:spcBef>
              <a:spcPct val="0"/>
            </a:spcBef>
            <a:spcAft>
              <a:spcPct val="15000"/>
            </a:spcAft>
            <a:buChar char="•"/>
          </a:pPr>
          <a:r>
            <a:rPr lang="en-US" sz="2100" kern="1200" err="1"/>
            <a:t>Cần</a:t>
          </a:r>
          <a:r>
            <a:rPr lang="en-US" sz="2100" kern="1200"/>
            <a:t> </a:t>
          </a:r>
          <a:r>
            <a:rPr lang="en-US" sz="2100" kern="1200" err="1"/>
            <a:t>đảm</a:t>
          </a:r>
          <a:r>
            <a:rPr lang="en-US" sz="2100" kern="1200"/>
            <a:t> </a:t>
          </a:r>
          <a:r>
            <a:rPr lang="en-US" sz="2100" kern="1200" err="1"/>
            <a:t>bảo</a:t>
          </a:r>
          <a:r>
            <a:rPr lang="en-US" sz="2100" kern="1200"/>
            <a:t> </a:t>
          </a:r>
          <a:r>
            <a:rPr lang="en-US" sz="2100" kern="1200" err="1"/>
            <a:t>quyền</a:t>
          </a:r>
          <a:r>
            <a:rPr lang="en-US" sz="2100" kern="1200"/>
            <a:t> </a:t>
          </a:r>
          <a:r>
            <a:rPr lang="en-US" sz="2100" kern="1200" err="1"/>
            <a:t>riêng</a:t>
          </a:r>
          <a:r>
            <a:rPr lang="en-US" sz="2100" kern="1200"/>
            <a:t> </a:t>
          </a:r>
          <a:r>
            <a:rPr lang="en-US" sz="2100" kern="1200" err="1"/>
            <a:t>tư</a:t>
          </a:r>
          <a:r>
            <a:rPr lang="en-US" sz="2100" kern="1200"/>
            <a:t> </a:t>
          </a:r>
          <a:r>
            <a:rPr lang="en-US" sz="2100" kern="1200" err="1"/>
            <a:t>và</a:t>
          </a:r>
          <a:r>
            <a:rPr lang="en-US" sz="2100" kern="1200"/>
            <a:t> </a:t>
          </a:r>
          <a:r>
            <a:rPr lang="en-US" sz="2100" kern="1200" err="1"/>
            <a:t>bảo</a:t>
          </a:r>
          <a:r>
            <a:rPr lang="en-US" sz="2100" kern="1200"/>
            <a:t> </a:t>
          </a:r>
          <a:r>
            <a:rPr lang="en-US" sz="2100" kern="1200" err="1"/>
            <a:t>mật</a:t>
          </a:r>
          <a:endParaRPr lang="en-US" sz="2100" kern="1200"/>
        </a:p>
        <a:p>
          <a:pPr marL="228600" lvl="1" indent="-228600" algn="l" defTabSz="933450">
            <a:lnSpc>
              <a:spcPct val="90000"/>
            </a:lnSpc>
            <a:spcBef>
              <a:spcPct val="0"/>
            </a:spcBef>
            <a:spcAft>
              <a:spcPct val="15000"/>
            </a:spcAft>
            <a:buChar char="•"/>
          </a:pPr>
          <a:r>
            <a:rPr lang="en-US" sz="2100" kern="1200" err="1"/>
            <a:t>Khó</a:t>
          </a:r>
          <a:r>
            <a:rPr lang="en-US" sz="2100" kern="1200"/>
            <a:t> </a:t>
          </a:r>
          <a:r>
            <a:rPr lang="en-US" sz="2100" kern="1200" err="1"/>
            <a:t>có</a:t>
          </a:r>
          <a:r>
            <a:rPr lang="en-US" sz="2100" kern="1200"/>
            <a:t> </a:t>
          </a:r>
          <a:r>
            <a:rPr lang="en-US" sz="2100" kern="1200" err="1"/>
            <a:t>thể</a:t>
          </a:r>
          <a:r>
            <a:rPr lang="en-US" sz="2100" kern="1200"/>
            <a:t> </a:t>
          </a:r>
          <a:r>
            <a:rPr lang="en-US" sz="2100" kern="1200" err="1"/>
            <a:t>làm</a:t>
          </a:r>
          <a:r>
            <a:rPr lang="en-US" sz="2100" kern="1200"/>
            <a:t> </a:t>
          </a:r>
          <a:r>
            <a:rPr lang="en-US" sz="2100" kern="1200" err="1"/>
            <a:t>các</a:t>
          </a:r>
          <a:r>
            <a:rPr lang="en-US" sz="2100" kern="1200"/>
            <a:t> </a:t>
          </a:r>
          <a:r>
            <a:rPr lang="en-US" sz="2100" kern="1200" err="1"/>
            <a:t>nghiên</a:t>
          </a:r>
          <a:r>
            <a:rPr lang="en-US" sz="2100" kern="1200"/>
            <a:t> </a:t>
          </a:r>
          <a:r>
            <a:rPr lang="en-US" sz="2100" kern="1200" err="1"/>
            <a:t>cứu</a:t>
          </a:r>
          <a:r>
            <a:rPr lang="en-US" sz="2100" kern="1200"/>
            <a:t> </a:t>
          </a:r>
          <a:r>
            <a:rPr lang="en-US" sz="2100" kern="1200" err="1"/>
            <a:t>theo</a:t>
          </a:r>
          <a:r>
            <a:rPr lang="en-US" sz="2100" kern="1200"/>
            <a:t> </a:t>
          </a:r>
          <a:r>
            <a:rPr lang="en-US" sz="2100" kern="1200" err="1"/>
            <a:t>thời</a:t>
          </a:r>
          <a:r>
            <a:rPr lang="en-US" sz="2100" kern="1200"/>
            <a:t> </a:t>
          </a:r>
          <a:r>
            <a:rPr lang="en-US" sz="2100" kern="1200" err="1"/>
            <a:t>gian</a:t>
          </a:r>
          <a:endParaRPr lang="en-US" sz="2100" kern="1200"/>
        </a:p>
      </dsp:txBody>
      <dsp:txXfrm>
        <a:off x="0" y="376584"/>
        <a:ext cx="10515600" cy="2249100"/>
      </dsp:txXfrm>
    </dsp:sp>
    <dsp:sp modelId="{8F3B0297-F454-4BD5-A70D-5C9A179B083A}">
      <dsp:nvSpPr>
        <dsp:cNvPr id="0" name=""/>
        <dsp:cNvSpPr/>
      </dsp:nvSpPr>
      <dsp:spPr>
        <a:xfrm>
          <a:off x="525780" y="66624"/>
          <a:ext cx="7360920" cy="619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n-US" sz="2100" kern="1200"/>
            <a:t>Thách thức</a:t>
          </a:r>
        </a:p>
      </dsp:txBody>
      <dsp:txXfrm>
        <a:off x="556042" y="96886"/>
        <a:ext cx="7300396" cy="559396"/>
      </dsp:txXfrm>
    </dsp:sp>
    <dsp:sp modelId="{669FB57C-CB1D-4C73-8B70-CC265901A546}">
      <dsp:nvSpPr>
        <dsp:cNvPr id="0" name=""/>
        <dsp:cNvSpPr/>
      </dsp:nvSpPr>
      <dsp:spPr>
        <a:xfrm>
          <a:off x="0" y="3049045"/>
          <a:ext cx="10515600" cy="15876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37388" rIns="816127"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err="1"/>
            <a:t>Phù</a:t>
          </a:r>
          <a:r>
            <a:rPr lang="en-US" sz="2100" kern="1200"/>
            <a:t> </a:t>
          </a:r>
          <a:r>
            <a:rPr lang="en-US" sz="2100" kern="1200" err="1"/>
            <a:t>hợp</a:t>
          </a:r>
          <a:r>
            <a:rPr lang="en-US" sz="2100" kern="1200"/>
            <a:t> </a:t>
          </a:r>
          <a:r>
            <a:rPr lang="en-US" sz="2100" kern="1200" err="1"/>
            <a:t>với</a:t>
          </a:r>
          <a:r>
            <a:rPr lang="en-US" sz="2100" kern="1200"/>
            <a:t> </a:t>
          </a:r>
          <a:r>
            <a:rPr lang="en-US" sz="2100" kern="1200" err="1"/>
            <a:t>mục</a:t>
          </a:r>
          <a:r>
            <a:rPr lang="en-US" sz="2100" kern="1200"/>
            <a:t> </a:t>
          </a:r>
          <a:r>
            <a:rPr lang="en-US" sz="2100" kern="1200" err="1"/>
            <a:t>tiêu</a:t>
          </a:r>
          <a:r>
            <a:rPr lang="en-US" sz="2100" kern="1200"/>
            <a:t> </a:t>
          </a:r>
          <a:r>
            <a:rPr lang="en-US" sz="2100" kern="1200" err="1"/>
            <a:t>cụ</a:t>
          </a:r>
          <a:r>
            <a:rPr lang="en-US" sz="2100" kern="1200"/>
            <a:t> </a:t>
          </a:r>
          <a:r>
            <a:rPr lang="en-US" sz="2100" kern="1200" err="1"/>
            <a:t>thể</a:t>
          </a:r>
          <a:endParaRPr lang="en-US" sz="2100" kern="1200"/>
        </a:p>
        <a:p>
          <a:pPr marL="228600" lvl="1" indent="-228600" algn="l" defTabSz="933450">
            <a:lnSpc>
              <a:spcPct val="90000"/>
            </a:lnSpc>
            <a:spcBef>
              <a:spcPct val="0"/>
            </a:spcBef>
            <a:spcAft>
              <a:spcPct val="15000"/>
            </a:spcAft>
            <a:buChar char="•"/>
          </a:pPr>
          <a:r>
            <a:rPr lang="en-US" sz="2100" kern="1200" err="1"/>
            <a:t>Cập</a:t>
          </a:r>
          <a:r>
            <a:rPr lang="en-US" sz="2100" kern="1200"/>
            <a:t> </a:t>
          </a:r>
          <a:r>
            <a:rPr lang="en-US" sz="2100" kern="1200" err="1"/>
            <a:t>nhật</a:t>
          </a:r>
          <a:endParaRPr lang="en-US" sz="2100" kern="1200"/>
        </a:p>
        <a:p>
          <a:pPr marL="228600" lvl="1" indent="-228600" algn="l" defTabSz="933450">
            <a:lnSpc>
              <a:spcPct val="90000"/>
            </a:lnSpc>
            <a:spcBef>
              <a:spcPct val="0"/>
            </a:spcBef>
            <a:spcAft>
              <a:spcPct val="15000"/>
            </a:spcAft>
            <a:buChar char="•"/>
          </a:pPr>
          <a:r>
            <a:rPr lang="en-US" sz="2100" kern="1200" err="1"/>
            <a:t>Kiểm</a:t>
          </a:r>
          <a:r>
            <a:rPr lang="en-US" sz="2100" kern="1200"/>
            <a:t> </a:t>
          </a:r>
          <a:r>
            <a:rPr lang="en-US" sz="2100" kern="1200" err="1"/>
            <a:t>soát</a:t>
          </a:r>
          <a:r>
            <a:rPr lang="en-US" sz="2100" kern="1200"/>
            <a:t> </a:t>
          </a:r>
          <a:r>
            <a:rPr lang="en-US" sz="2100" kern="1200" err="1"/>
            <a:t>chất</a:t>
          </a:r>
          <a:r>
            <a:rPr lang="en-US" sz="2100" kern="1200"/>
            <a:t> </a:t>
          </a:r>
          <a:r>
            <a:rPr lang="en-US" sz="2100" kern="1200" err="1"/>
            <a:t>lượng</a:t>
          </a:r>
          <a:endParaRPr lang="en-US" sz="2100" kern="1200"/>
        </a:p>
      </dsp:txBody>
      <dsp:txXfrm>
        <a:off x="0" y="3049045"/>
        <a:ext cx="10515600" cy="1587600"/>
      </dsp:txXfrm>
    </dsp:sp>
    <dsp:sp modelId="{D7CBBCCF-21C2-4EF0-BA3C-A4B97F432A68}">
      <dsp:nvSpPr>
        <dsp:cNvPr id="0" name=""/>
        <dsp:cNvSpPr/>
      </dsp:nvSpPr>
      <dsp:spPr>
        <a:xfrm>
          <a:off x="525780" y="2739085"/>
          <a:ext cx="7360920" cy="61992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933450">
            <a:lnSpc>
              <a:spcPct val="90000"/>
            </a:lnSpc>
            <a:spcBef>
              <a:spcPct val="0"/>
            </a:spcBef>
            <a:spcAft>
              <a:spcPct val="35000"/>
            </a:spcAft>
            <a:buNone/>
          </a:pPr>
          <a:r>
            <a:rPr lang="en-US" sz="2100" kern="1200"/>
            <a:t>Cơ hội</a:t>
          </a:r>
        </a:p>
      </dsp:txBody>
      <dsp:txXfrm>
        <a:off x="556042" y="2769347"/>
        <a:ext cx="7300396"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58BE7-C684-43DA-BB78-CDEF481B1933}">
      <dsp:nvSpPr>
        <dsp:cNvPr id="0" name=""/>
        <dsp:cNvSpPr/>
      </dsp:nvSpPr>
      <dsp:spPr>
        <a:xfrm>
          <a:off x="0" y="313134"/>
          <a:ext cx="10515600" cy="2142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err="1"/>
            <a:t>Không</a:t>
          </a:r>
          <a:r>
            <a:rPr lang="en-US" sz="2000" kern="1200"/>
            <a:t> </a:t>
          </a:r>
          <a:r>
            <a:rPr lang="en-US" sz="2000" kern="1200" err="1"/>
            <a:t>phù</a:t>
          </a:r>
          <a:r>
            <a:rPr lang="en-US" sz="2000" kern="1200"/>
            <a:t> </a:t>
          </a:r>
          <a:r>
            <a:rPr lang="en-US" sz="2000" kern="1200" err="1"/>
            <a:t>hợp</a:t>
          </a:r>
          <a:r>
            <a:rPr lang="en-US" sz="2000" kern="1200"/>
            <a:t> </a:t>
          </a:r>
          <a:r>
            <a:rPr lang="en-US" sz="2000" kern="1200" err="1"/>
            <a:t>với</a:t>
          </a:r>
          <a:r>
            <a:rPr lang="en-US" sz="2000" kern="1200"/>
            <a:t> </a:t>
          </a:r>
          <a:r>
            <a:rPr lang="en-US" sz="2000" kern="1200" err="1"/>
            <a:t>mục</a:t>
          </a:r>
          <a:r>
            <a:rPr lang="en-US" sz="2000" kern="1200"/>
            <a:t> </a:t>
          </a:r>
          <a:r>
            <a:rPr lang="en-US" sz="2000" kern="1200" err="1"/>
            <a:t>tiêu</a:t>
          </a:r>
          <a:r>
            <a:rPr lang="en-US" sz="2000" kern="1200"/>
            <a:t> </a:t>
          </a:r>
          <a:r>
            <a:rPr lang="en-US" sz="2000" kern="1200" err="1"/>
            <a:t>nghiên</a:t>
          </a:r>
          <a:r>
            <a:rPr lang="en-US" sz="2000" kern="1200"/>
            <a:t> </a:t>
          </a:r>
          <a:r>
            <a:rPr lang="en-US" sz="2000" kern="1200" err="1"/>
            <a:t>cứu</a:t>
          </a:r>
          <a:endParaRPr lang="en-US" sz="2000" kern="1200"/>
        </a:p>
        <a:p>
          <a:pPr marL="228600" lvl="1" indent="-228600" algn="l" defTabSz="889000">
            <a:lnSpc>
              <a:spcPct val="90000"/>
            </a:lnSpc>
            <a:spcBef>
              <a:spcPct val="0"/>
            </a:spcBef>
            <a:spcAft>
              <a:spcPct val="15000"/>
            </a:spcAft>
            <a:buChar char="•"/>
          </a:pPr>
          <a:r>
            <a:rPr lang="en-US" sz="2000" kern="1200" err="1"/>
            <a:t>Độ</a:t>
          </a:r>
          <a:r>
            <a:rPr lang="en-US" sz="2000" kern="1200"/>
            <a:t> tin </a:t>
          </a:r>
          <a:r>
            <a:rPr lang="en-US" sz="2000" kern="1200" err="1"/>
            <a:t>cậy</a:t>
          </a:r>
          <a:r>
            <a:rPr lang="en-US" sz="2000" kern="1200"/>
            <a:t> </a:t>
          </a:r>
          <a:r>
            <a:rPr lang="en-US" sz="2000" kern="1200" err="1"/>
            <a:t>phụ</a:t>
          </a:r>
          <a:r>
            <a:rPr lang="en-US" sz="2000" kern="1200"/>
            <a:t> </a:t>
          </a:r>
          <a:r>
            <a:rPr lang="en-US" sz="2000" kern="1200" err="1"/>
            <a:t>thuộc</a:t>
          </a:r>
          <a:r>
            <a:rPr lang="en-US" sz="2000" kern="1200"/>
            <a:t> </a:t>
          </a:r>
          <a:r>
            <a:rPr lang="en-US" sz="2000" kern="1200" err="1"/>
            <a:t>vào</a:t>
          </a:r>
          <a:r>
            <a:rPr lang="en-US" sz="2000" kern="1200"/>
            <a:t> </a:t>
          </a:r>
          <a:r>
            <a:rPr lang="en-US" sz="2000" kern="1200" err="1"/>
            <a:t>nguồn</a:t>
          </a:r>
          <a:r>
            <a:rPr lang="en-US" sz="2000" kern="1200"/>
            <a:t> </a:t>
          </a:r>
          <a:r>
            <a:rPr lang="en-US" sz="2000" kern="1200" err="1"/>
            <a:t>số</a:t>
          </a:r>
          <a:r>
            <a:rPr lang="en-US" sz="2000" kern="1200"/>
            <a:t> </a:t>
          </a:r>
          <a:r>
            <a:rPr lang="en-US" sz="2000" kern="1200" err="1"/>
            <a:t>liệu</a:t>
          </a:r>
          <a:endParaRPr lang="en-US" sz="2000" kern="1200"/>
        </a:p>
        <a:p>
          <a:pPr marL="228600" lvl="1" indent="-228600" algn="l" defTabSz="889000">
            <a:lnSpc>
              <a:spcPct val="90000"/>
            </a:lnSpc>
            <a:spcBef>
              <a:spcPct val="0"/>
            </a:spcBef>
            <a:spcAft>
              <a:spcPct val="15000"/>
            </a:spcAft>
            <a:buChar char="•"/>
          </a:pPr>
          <a:r>
            <a:rPr lang="en-US" sz="2000" kern="1200" err="1"/>
            <a:t>Quyền</a:t>
          </a:r>
          <a:r>
            <a:rPr lang="en-US" sz="2000" kern="1200"/>
            <a:t> </a:t>
          </a:r>
          <a:r>
            <a:rPr lang="en-US" sz="2000" kern="1200" err="1"/>
            <a:t>truy</a:t>
          </a:r>
          <a:r>
            <a:rPr lang="en-US" sz="2000" kern="1200"/>
            <a:t> </a:t>
          </a:r>
          <a:r>
            <a:rPr lang="en-US" sz="2000" kern="1200" err="1"/>
            <a:t>cập</a:t>
          </a:r>
          <a:endParaRPr lang="en-US" sz="2000" kern="1200"/>
        </a:p>
        <a:p>
          <a:pPr marL="228600" lvl="1" indent="-228600" algn="l" defTabSz="889000">
            <a:lnSpc>
              <a:spcPct val="90000"/>
            </a:lnSpc>
            <a:spcBef>
              <a:spcPct val="0"/>
            </a:spcBef>
            <a:spcAft>
              <a:spcPct val="15000"/>
            </a:spcAft>
            <a:buChar char="•"/>
          </a:pPr>
          <a:r>
            <a:rPr lang="en-US" sz="2000" kern="1200" err="1"/>
            <a:t>Định</a:t>
          </a:r>
          <a:r>
            <a:rPr lang="en-US" sz="2000" kern="1200"/>
            <a:t> </a:t>
          </a:r>
          <a:r>
            <a:rPr lang="en-US" sz="2000" kern="1200" err="1"/>
            <a:t>dạng</a:t>
          </a:r>
          <a:r>
            <a:rPr lang="en-US" sz="2000" kern="1200"/>
            <a:t> </a:t>
          </a:r>
          <a:r>
            <a:rPr lang="en-US" sz="2000" kern="1200" err="1"/>
            <a:t>không</a:t>
          </a:r>
          <a:r>
            <a:rPr lang="en-US" sz="2000" kern="1200"/>
            <a:t> </a:t>
          </a:r>
          <a:r>
            <a:rPr lang="en-US" sz="2000" kern="1200" err="1"/>
            <a:t>đồng</a:t>
          </a:r>
          <a:r>
            <a:rPr lang="en-US" sz="2000" kern="1200"/>
            <a:t> </a:t>
          </a:r>
          <a:r>
            <a:rPr lang="en-US" sz="2000" kern="1200" err="1"/>
            <a:t>nhất</a:t>
          </a:r>
          <a:endParaRPr lang="en-US" sz="2000" kern="1200"/>
        </a:p>
        <a:p>
          <a:pPr marL="228600" lvl="1" indent="-228600" algn="l" defTabSz="889000">
            <a:lnSpc>
              <a:spcPct val="90000"/>
            </a:lnSpc>
            <a:spcBef>
              <a:spcPct val="0"/>
            </a:spcBef>
            <a:spcAft>
              <a:spcPct val="15000"/>
            </a:spcAft>
            <a:buChar char="•"/>
          </a:pPr>
          <a:r>
            <a:rPr lang="en-US" sz="2000" kern="1200" err="1"/>
            <a:t>Kém</a:t>
          </a:r>
          <a:r>
            <a:rPr lang="en-US" sz="2000" kern="1200"/>
            <a:t> </a:t>
          </a:r>
          <a:r>
            <a:rPr lang="en-US" sz="2000" kern="1200" err="1"/>
            <a:t>cập</a:t>
          </a:r>
          <a:r>
            <a:rPr lang="en-US" sz="2000" kern="1200"/>
            <a:t> </a:t>
          </a:r>
          <a:r>
            <a:rPr lang="en-US" sz="2000" kern="1200" err="1"/>
            <a:t>nhật</a:t>
          </a:r>
          <a:endParaRPr lang="en-US" sz="2000" kern="1200"/>
        </a:p>
      </dsp:txBody>
      <dsp:txXfrm>
        <a:off x="0" y="313134"/>
        <a:ext cx="10515600" cy="2142000"/>
      </dsp:txXfrm>
    </dsp:sp>
    <dsp:sp modelId="{8F3B0297-F454-4BD5-A70D-5C9A179B083A}">
      <dsp:nvSpPr>
        <dsp:cNvPr id="0" name=""/>
        <dsp:cNvSpPr/>
      </dsp:nvSpPr>
      <dsp:spPr>
        <a:xfrm>
          <a:off x="525780" y="17934"/>
          <a:ext cx="7360920"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a:t>Thách thức</a:t>
          </a:r>
        </a:p>
      </dsp:txBody>
      <dsp:txXfrm>
        <a:off x="554601" y="46755"/>
        <a:ext cx="7303278" cy="532758"/>
      </dsp:txXfrm>
    </dsp:sp>
    <dsp:sp modelId="{669FB57C-CB1D-4C73-8B70-CC265901A546}">
      <dsp:nvSpPr>
        <dsp:cNvPr id="0" name=""/>
        <dsp:cNvSpPr/>
      </dsp:nvSpPr>
      <dsp:spPr>
        <a:xfrm>
          <a:off x="0" y="2858335"/>
          <a:ext cx="10515600" cy="1827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err="1"/>
            <a:t>Tiết</a:t>
          </a:r>
          <a:r>
            <a:rPr lang="en-US" sz="2000" kern="1200"/>
            <a:t> </a:t>
          </a:r>
          <a:r>
            <a:rPr lang="en-US" sz="2000" kern="1200" err="1"/>
            <a:t>kiệm</a:t>
          </a:r>
          <a:r>
            <a:rPr lang="en-US" sz="2000" kern="1200"/>
            <a:t> </a:t>
          </a:r>
          <a:r>
            <a:rPr lang="en-US" sz="2000" kern="1200" err="1"/>
            <a:t>thời</a:t>
          </a:r>
          <a:r>
            <a:rPr lang="en-US" sz="2000" kern="1200"/>
            <a:t> </a:t>
          </a:r>
          <a:r>
            <a:rPr lang="en-US" sz="2000" kern="1200" err="1"/>
            <a:t>gian</a:t>
          </a:r>
          <a:r>
            <a:rPr lang="en-US" sz="2000" kern="1200"/>
            <a:t> </a:t>
          </a:r>
          <a:r>
            <a:rPr lang="en-US" sz="2000" kern="1200" err="1"/>
            <a:t>và</a:t>
          </a:r>
          <a:r>
            <a:rPr lang="en-US" sz="2000" kern="1200"/>
            <a:t> </a:t>
          </a:r>
          <a:r>
            <a:rPr lang="en-US" sz="2000" kern="1200" err="1"/>
            <a:t>kinh</a:t>
          </a:r>
          <a:r>
            <a:rPr lang="en-US" sz="2000" kern="1200"/>
            <a:t> </a:t>
          </a:r>
          <a:r>
            <a:rPr lang="en-US" sz="2000" kern="1200" err="1"/>
            <a:t>phí</a:t>
          </a:r>
          <a:endParaRPr lang="en-US" sz="2000" kern="1200"/>
        </a:p>
        <a:p>
          <a:pPr marL="228600" lvl="1" indent="-228600" algn="l" defTabSz="889000">
            <a:lnSpc>
              <a:spcPct val="90000"/>
            </a:lnSpc>
            <a:spcBef>
              <a:spcPct val="0"/>
            </a:spcBef>
            <a:spcAft>
              <a:spcPct val="15000"/>
            </a:spcAft>
            <a:buChar char="•"/>
          </a:pPr>
          <a:r>
            <a:rPr lang="en-US" sz="2000" kern="1200" err="1"/>
            <a:t>Đa</a:t>
          </a:r>
          <a:r>
            <a:rPr lang="en-US" sz="2000" kern="1200"/>
            <a:t> </a:t>
          </a:r>
          <a:r>
            <a:rPr lang="en-US" sz="2000" kern="1200" err="1"/>
            <a:t>dạng</a:t>
          </a:r>
          <a:endParaRPr lang="en-US" sz="2000" kern="1200"/>
        </a:p>
        <a:p>
          <a:pPr marL="228600" lvl="1" indent="-228600" algn="l" defTabSz="889000">
            <a:lnSpc>
              <a:spcPct val="90000"/>
            </a:lnSpc>
            <a:spcBef>
              <a:spcPct val="0"/>
            </a:spcBef>
            <a:spcAft>
              <a:spcPct val="15000"/>
            </a:spcAft>
            <a:buChar char="•"/>
          </a:pPr>
          <a:r>
            <a:rPr lang="en-US" sz="2000" kern="1200" err="1"/>
            <a:t>Dữ</a:t>
          </a:r>
          <a:r>
            <a:rPr lang="en-US" sz="2000" kern="1200"/>
            <a:t> </a:t>
          </a:r>
          <a:r>
            <a:rPr lang="en-US" sz="2000" kern="1200" err="1"/>
            <a:t>liệu</a:t>
          </a:r>
          <a:r>
            <a:rPr lang="en-US" sz="2000" kern="1200"/>
            <a:t> </a:t>
          </a:r>
          <a:r>
            <a:rPr lang="en-US" sz="2000" kern="1200" err="1"/>
            <a:t>thường</a:t>
          </a:r>
          <a:r>
            <a:rPr lang="en-US" sz="2000" kern="1200"/>
            <a:t> </a:t>
          </a:r>
          <a:r>
            <a:rPr lang="en-US" sz="2000" kern="1200" err="1"/>
            <a:t>đã</a:t>
          </a:r>
          <a:r>
            <a:rPr lang="en-US" sz="2000" kern="1200"/>
            <a:t> </a:t>
          </a:r>
          <a:r>
            <a:rPr lang="en-US" sz="2000" kern="1200" err="1"/>
            <a:t>được</a:t>
          </a:r>
          <a:r>
            <a:rPr lang="en-US" sz="2000" kern="1200"/>
            <a:t> </a:t>
          </a:r>
          <a:r>
            <a:rPr lang="en-US" sz="2000" kern="1200" err="1"/>
            <a:t>làm</a:t>
          </a:r>
          <a:r>
            <a:rPr lang="en-US" sz="2000" kern="1200"/>
            <a:t> </a:t>
          </a:r>
          <a:r>
            <a:rPr lang="en-US" sz="2000" kern="1200" err="1"/>
            <a:t>sạch</a:t>
          </a:r>
          <a:endParaRPr lang="en-US" sz="2000" kern="1200"/>
        </a:p>
        <a:p>
          <a:pPr marL="228600" lvl="1" indent="-228600" algn="l" defTabSz="889000">
            <a:lnSpc>
              <a:spcPct val="90000"/>
            </a:lnSpc>
            <a:spcBef>
              <a:spcPct val="0"/>
            </a:spcBef>
            <a:spcAft>
              <a:spcPct val="15000"/>
            </a:spcAft>
            <a:buChar char="•"/>
          </a:pPr>
          <a:r>
            <a:rPr lang="en-US" sz="2000" kern="1200" err="1"/>
            <a:t>Độ</a:t>
          </a:r>
          <a:r>
            <a:rPr lang="en-US" sz="2000" kern="1200"/>
            <a:t> </a:t>
          </a:r>
          <a:r>
            <a:rPr lang="en-US" sz="2000" kern="1200" err="1"/>
            <a:t>phủ</a:t>
          </a:r>
          <a:r>
            <a:rPr lang="en-US" sz="2000" kern="1200"/>
            <a:t> </a:t>
          </a:r>
          <a:r>
            <a:rPr lang="en-US" sz="2000" kern="1200" err="1"/>
            <a:t>rộng</a:t>
          </a:r>
          <a:endParaRPr lang="en-US" sz="2000" kern="1200"/>
        </a:p>
      </dsp:txBody>
      <dsp:txXfrm>
        <a:off x="0" y="2858335"/>
        <a:ext cx="10515600" cy="1827000"/>
      </dsp:txXfrm>
    </dsp:sp>
    <dsp:sp modelId="{D7CBBCCF-21C2-4EF0-BA3C-A4B97F432A68}">
      <dsp:nvSpPr>
        <dsp:cNvPr id="0" name=""/>
        <dsp:cNvSpPr/>
      </dsp:nvSpPr>
      <dsp:spPr>
        <a:xfrm>
          <a:off x="525780" y="2563135"/>
          <a:ext cx="7360920"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a:t>Cơ hội</a:t>
          </a:r>
        </a:p>
      </dsp:txBody>
      <dsp:txXfrm>
        <a:off x="554601" y="2591956"/>
        <a:ext cx="7303278" cy="5327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001"/>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CF46A-DB9C-4DC2-A88F-A78C384E45ED}" type="datetimeFigureOut">
              <a:rPr lang="en-001" smtClean="0"/>
              <a:t>29/11/2024</a:t>
            </a:fld>
            <a:endParaRPr lang="en-001"/>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001"/>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001"/>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8493CE-054F-4F2E-8C29-4FC57677BD47}" type="slidenum">
              <a:rPr lang="en-001" smtClean="0"/>
              <a:t>‹#›</a:t>
            </a:fld>
            <a:endParaRPr lang="en-001"/>
          </a:p>
        </p:txBody>
      </p:sp>
    </p:spTree>
    <p:extLst>
      <p:ext uri="{BB962C8B-B14F-4D97-AF65-F5344CB8AC3E}">
        <p14:creationId xmlns:p14="http://schemas.microsoft.com/office/powerpoint/2010/main" val="3381479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vi.wikipedia.org/wiki/T%E1%BB%95ng_%C4%91i%E1%BB%81u_tra_d%C3%A2n_s%E1%BB%91_v%C3%A0_nh%C3%A0_%E1%BB%9F_n%C4%83m_2019_(Vi%E1%BB%87t_Nam)#cite_note-vtv01042019-4"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vi.wikipedia.org/wiki/T%E1%BB%95ng_%C4%91i%E1%BB%81u_tra_d%C3%A2n_s%E1%BB%91_v%C3%A0_nh%C3%A0_%E1%BB%9F_n%C4%83m_2019_(Vi%E1%BB%87t_Nam)" TargetMode="External"/><Relationship Id="rId5" Type="http://schemas.openxmlformats.org/officeDocument/2006/relationships/hyperlink" Target="https://vi.wikipedia.org/wiki/T%E1%BB%95ng_%C4%91i%E1%BB%81u_tra_d%C3%A2n_s%E1%BB%91_v%C3%A0_nh%C3%A0_%E1%BB%9F_n%C4%83m_2019_(Vi%E1%BB%87t_Nam)#cite_note-laodong3103-6" TargetMode="External"/><Relationship Id="rId4" Type="http://schemas.openxmlformats.org/officeDocument/2006/relationships/hyperlink" Target="https://vi.wikipedia.org/wiki/T%E1%BB%95ng_%C4%91i%E1%BB%81u_tra_d%C3%A2n_s%E1%BB%91_v%C3%A0_nh%C3%A0_%E1%BB%9F_n%C4%83m_2019_(Vi%E1%BB%87t_Nam)#cite_note-vietnamnet31032019-5"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vi.wikipedia.org/wiki/T%E1%BB%95ng_%C4%91i%E1%BB%81u_tra_d%C3%A2n_s%E1%BB%91_v%C3%A0_nh%C3%A0_%E1%BB%9F_n%C4%83m_2019_(Vi%E1%BB%87t_Nam)#cite_note-vtv01042019-4" TargetMode="External"/><Relationship Id="rId2" Type="http://schemas.openxmlformats.org/officeDocument/2006/relationships/slide" Target="../slides/slide58.xml"/><Relationship Id="rId1" Type="http://schemas.openxmlformats.org/officeDocument/2006/relationships/notesMaster" Target="../notesMasters/notesMaster1.xml"/><Relationship Id="rId6" Type="http://schemas.openxmlformats.org/officeDocument/2006/relationships/hyperlink" Target="https://vi.wikipedia.org/wiki/T%E1%BB%95ng_%C4%91i%E1%BB%81u_tra_d%C3%A2n_s%E1%BB%91_v%C3%A0_nh%C3%A0_%E1%BB%9F_n%C4%83m_2019_(Vi%E1%BB%87t_Nam)" TargetMode="External"/><Relationship Id="rId5" Type="http://schemas.openxmlformats.org/officeDocument/2006/relationships/hyperlink" Target="https://vi.wikipedia.org/wiki/T%E1%BB%95ng_%C4%91i%E1%BB%81u_tra_d%C3%A2n_s%E1%BB%91_v%C3%A0_nh%C3%A0_%E1%BB%9F_n%C4%83m_2019_(Vi%E1%BB%87t_Nam)#cite_note-laodong3103-6" TargetMode="External"/><Relationship Id="rId4" Type="http://schemas.openxmlformats.org/officeDocument/2006/relationships/hyperlink" Target="https://vi.wikipedia.org/wiki/T%E1%BB%95ng_%C4%91i%E1%BB%81u_tra_d%C3%A2n_s%E1%BB%91_v%C3%A0_nh%C3%A0_%E1%BB%9F_n%C4%83m_2019_(Vi%E1%BB%87t_Nam)#cite_note-vietnamnet31032019-5"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Chủ</a:t>
            </a:r>
            <a:r>
              <a:rPr lang="en-US"/>
              <a:t> </a:t>
            </a:r>
            <a:r>
              <a:rPr lang="en-US" err="1"/>
              <a:t>yếu</a:t>
            </a:r>
            <a:r>
              <a:rPr lang="en-US"/>
              <a:t> </a:t>
            </a:r>
            <a:r>
              <a:rPr lang="en-US" err="1"/>
              <a:t>là</a:t>
            </a:r>
            <a:r>
              <a:rPr lang="en-US"/>
              <a:t> </a:t>
            </a:r>
            <a:r>
              <a:rPr lang="en-US" err="1"/>
              <a:t>trao</a:t>
            </a:r>
            <a:r>
              <a:rPr lang="en-US"/>
              <a:t> </a:t>
            </a:r>
            <a:r>
              <a:rPr lang="en-US" err="1"/>
              <a:t>đổi</a:t>
            </a:r>
            <a:r>
              <a:rPr lang="en-US"/>
              <a:t> </a:t>
            </a:r>
            <a:r>
              <a:rPr lang="en-US" err="1"/>
              <a:t>giữa</a:t>
            </a:r>
            <a:r>
              <a:rPr lang="en-US"/>
              <a:t> </a:t>
            </a:r>
            <a:r>
              <a:rPr lang="en-US" err="1"/>
              <a:t>mình</a:t>
            </a:r>
            <a:r>
              <a:rPr lang="en-US"/>
              <a:t> </a:t>
            </a:r>
            <a:r>
              <a:rPr lang="en-US" err="1"/>
              <a:t>và</a:t>
            </a:r>
            <a:r>
              <a:rPr lang="en-US"/>
              <a:t> </a:t>
            </a:r>
            <a:r>
              <a:rPr lang="en-US" err="1"/>
              <a:t>các</a:t>
            </a:r>
            <a:r>
              <a:rPr lang="en-US"/>
              <a:t> </a:t>
            </a:r>
            <a:r>
              <a:rPr lang="en-US" err="1"/>
              <a:t>bạn</a:t>
            </a:r>
            <a:r>
              <a:rPr lang="en-US"/>
              <a:t> </a:t>
            </a:r>
            <a:r>
              <a:rPr lang="en-US" err="1"/>
              <a:t>học</a:t>
            </a:r>
            <a:r>
              <a:rPr lang="en-US"/>
              <a:t> </a:t>
            </a:r>
            <a:r>
              <a:rPr lang="en-US" err="1"/>
              <a:t>viên</a:t>
            </a:r>
            <a:r>
              <a:rPr lang="en-US"/>
              <a:t> </a:t>
            </a:r>
            <a:r>
              <a:rPr lang="en-US" err="1"/>
              <a:t>và</a:t>
            </a:r>
            <a:r>
              <a:rPr lang="en-US"/>
              <a:t> </a:t>
            </a:r>
            <a:r>
              <a:rPr lang="en-US" err="1"/>
              <a:t>các</a:t>
            </a:r>
            <a:r>
              <a:rPr lang="en-US"/>
              <a:t> </a:t>
            </a:r>
            <a:r>
              <a:rPr lang="en-US" err="1"/>
              <a:t>bạn</a:t>
            </a:r>
            <a:r>
              <a:rPr lang="en-US"/>
              <a:t> </a:t>
            </a:r>
            <a:r>
              <a:rPr lang="en-US" err="1"/>
              <a:t>học</a:t>
            </a:r>
            <a:r>
              <a:rPr lang="en-US"/>
              <a:t> </a:t>
            </a:r>
            <a:r>
              <a:rPr lang="en-US" err="1"/>
              <a:t>viên</a:t>
            </a:r>
            <a:r>
              <a:rPr lang="en-US"/>
              <a:t> </a:t>
            </a:r>
            <a:r>
              <a:rPr lang="en-US" err="1"/>
              <a:t>với</a:t>
            </a:r>
            <a:r>
              <a:rPr lang="en-US"/>
              <a:t> </a:t>
            </a:r>
            <a:r>
              <a:rPr lang="en-US" err="1"/>
              <a:t>nhau</a:t>
            </a:r>
            <a:endParaRPr lang="en-US"/>
          </a:p>
          <a:p>
            <a:r>
              <a:rPr lang="en-US" err="1"/>
              <a:t>Nếu</a:t>
            </a:r>
            <a:r>
              <a:rPr lang="en-US"/>
              <a:t> </a:t>
            </a:r>
            <a:r>
              <a:rPr lang="en-US" err="1"/>
              <a:t>có</a:t>
            </a:r>
            <a:r>
              <a:rPr lang="en-US"/>
              <a:t> </a:t>
            </a:r>
            <a:r>
              <a:rPr lang="en-US" err="1"/>
              <a:t>bạn</a:t>
            </a:r>
            <a:r>
              <a:rPr lang="en-US"/>
              <a:t> </a:t>
            </a:r>
            <a:r>
              <a:rPr lang="en-US" err="1"/>
              <a:t>nào</a:t>
            </a:r>
            <a:r>
              <a:rPr lang="en-US"/>
              <a:t> </a:t>
            </a:r>
            <a:r>
              <a:rPr lang="en-US" err="1"/>
              <a:t>mà</a:t>
            </a:r>
            <a:r>
              <a:rPr lang="en-US"/>
              <a:t> </a:t>
            </a:r>
            <a:r>
              <a:rPr lang="en-US" err="1"/>
              <a:t>đang</a:t>
            </a:r>
            <a:r>
              <a:rPr lang="en-US"/>
              <a:t> </a:t>
            </a:r>
            <a:r>
              <a:rPr lang="en-US" err="1"/>
              <a:t>thực</a:t>
            </a:r>
            <a:r>
              <a:rPr lang="en-US"/>
              <a:t> </a:t>
            </a:r>
            <a:r>
              <a:rPr lang="en-US" err="1"/>
              <a:t>hiện</a:t>
            </a:r>
            <a:r>
              <a:rPr lang="en-US"/>
              <a:t> </a:t>
            </a:r>
            <a:r>
              <a:rPr lang="en-US" err="1"/>
              <a:t>nghiên</a:t>
            </a:r>
            <a:r>
              <a:rPr lang="en-US"/>
              <a:t> </a:t>
            </a:r>
            <a:r>
              <a:rPr lang="en-US" err="1"/>
              <a:t>cứu</a:t>
            </a:r>
            <a:r>
              <a:rPr lang="en-US"/>
              <a:t> </a:t>
            </a:r>
            <a:r>
              <a:rPr lang="en-US" err="1"/>
              <a:t>rồi</a:t>
            </a:r>
            <a:r>
              <a:rPr lang="en-US"/>
              <a:t> </a:t>
            </a:r>
            <a:r>
              <a:rPr lang="en-US" err="1"/>
              <a:t>thì</a:t>
            </a:r>
            <a:r>
              <a:rPr lang="en-US"/>
              <a:t> chia </a:t>
            </a:r>
            <a:r>
              <a:rPr lang="en-US" err="1"/>
              <a:t>sẻ</a:t>
            </a:r>
            <a:r>
              <a:rPr lang="en-US"/>
              <a:t> </a:t>
            </a:r>
            <a:r>
              <a:rPr lang="en-US" err="1"/>
              <a:t>nhưng</a:t>
            </a:r>
            <a:r>
              <a:rPr lang="en-US"/>
              <a:t> </a:t>
            </a:r>
            <a:r>
              <a:rPr lang="en-US" err="1"/>
              <a:t>vướng</a:t>
            </a:r>
            <a:r>
              <a:rPr lang="en-US"/>
              <a:t> </a:t>
            </a:r>
            <a:r>
              <a:rPr lang="en-US" err="1"/>
              <a:t>mắc</a:t>
            </a:r>
            <a:r>
              <a:rPr lang="en-US"/>
              <a:t> </a:t>
            </a:r>
            <a:r>
              <a:rPr lang="en-US" err="1"/>
              <a:t>kinh</a:t>
            </a:r>
            <a:r>
              <a:rPr lang="en-US"/>
              <a:t> </a:t>
            </a:r>
            <a:r>
              <a:rPr lang="en-US" err="1"/>
              <a:t>nghiệm</a:t>
            </a:r>
            <a:r>
              <a:rPr lang="en-US"/>
              <a:t> </a:t>
            </a:r>
            <a:r>
              <a:rPr lang="en-US" err="1"/>
              <a:t>để</a:t>
            </a:r>
            <a:r>
              <a:rPr lang="en-US"/>
              <a:t> </a:t>
            </a:r>
            <a:r>
              <a:rPr lang="en-US" err="1"/>
              <a:t>cùng</a:t>
            </a:r>
            <a:r>
              <a:rPr lang="en-US"/>
              <a:t> </a:t>
            </a:r>
            <a:r>
              <a:rPr lang="en-US" err="1"/>
              <a:t>nhau</a:t>
            </a:r>
            <a:r>
              <a:rPr lang="en-US"/>
              <a:t> </a:t>
            </a:r>
            <a:r>
              <a:rPr lang="en-US" err="1"/>
              <a:t>trao</a:t>
            </a:r>
            <a:r>
              <a:rPr lang="en-US"/>
              <a:t> </a:t>
            </a:r>
            <a:r>
              <a:rPr lang="en-US" err="1"/>
              <a:t>đổi</a:t>
            </a:r>
            <a:r>
              <a:rPr lang="en-US"/>
              <a:t> </a:t>
            </a:r>
          </a:p>
          <a:p>
            <a:endParaRPr lang="en-GB"/>
          </a:p>
        </p:txBody>
      </p:sp>
      <p:sp>
        <p:nvSpPr>
          <p:cNvPr id="4" name="Slide Number Placeholder 3"/>
          <p:cNvSpPr>
            <a:spLocks noGrp="1"/>
          </p:cNvSpPr>
          <p:nvPr>
            <p:ph type="sldNum" sz="quarter" idx="5"/>
          </p:nvPr>
        </p:nvSpPr>
        <p:spPr/>
        <p:txBody>
          <a:bodyPr/>
          <a:lstStyle/>
          <a:p>
            <a:fld id="{CF08615E-3FFA-4DD5-9BEB-02FD9A05DF76}" type="slidenum">
              <a:rPr lang="en-US" smtClean="0"/>
              <a:t>2</a:t>
            </a:fld>
            <a:endParaRPr lang="en-US"/>
          </a:p>
        </p:txBody>
      </p:sp>
    </p:spTree>
    <p:extLst>
      <p:ext uri="{BB962C8B-B14F-4D97-AF65-F5344CB8AC3E}">
        <p14:creationId xmlns:p14="http://schemas.microsoft.com/office/powerpoint/2010/main" val="3197059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066E4-A5BA-7ABF-A2FC-3A174B74A2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94FF3-0952-F570-3F88-5F2D5D22C1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D1525A-3CD9-555A-461B-1A89F05CA1B2}"/>
              </a:ext>
            </a:extLst>
          </p:cNvPr>
          <p:cNvSpPr>
            <a:spLocks noGrp="1"/>
          </p:cNvSpPr>
          <p:nvPr>
            <p:ph type="body" idx="1"/>
          </p:nvPr>
        </p:nvSpPr>
        <p:spPr/>
        <p:txBody>
          <a:bodyPr/>
          <a:lstStyle/>
          <a:p>
            <a:r>
              <a:rPr lang="en-US" dirty="0" err="1"/>
              <a:t>Bạn</a:t>
            </a:r>
            <a:r>
              <a:rPr lang="en-US" dirty="0"/>
              <a:t> </a:t>
            </a:r>
            <a:r>
              <a:rPr lang="en-US" dirty="0" err="1"/>
              <a:t>bắt</a:t>
            </a:r>
            <a:r>
              <a:rPr lang="en-US" dirty="0"/>
              <a:t> </a:t>
            </a:r>
            <a:r>
              <a:rPr lang="en-US" dirty="0" err="1"/>
              <a:t>đầu</a:t>
            </a:r>
            <a:r>
              <a:rPr lang="en-US" dirty="0"/>
              <a:t> </a:t>
            </a:r>
            <a:r>
              <a:rPr lang="en-US" dirty="0" err="1"/>
              <a:t>bằng</a:t>
            </a:r>
            <a:r>
              <a:rPr lang="en-US" dirty="0"/>
              <a:t> </a:t>
            </a:r>
            <a:r>
              <a:rPr lang="en-US" dirty="0" err="1"/>
              <a:t>một</a:t>
            </a:r>
            <a:r>
              <a:rPr lang="en-US" dirty="0"/>
              <a:t> </a:t>
            </a:r>
            <a:r>
              <a:rPr lang="en-US" dirty="0" err="1"/>
              <a:t>giả</a:t>
            </a:r>
            <a:r>
              <a:rPr lang="en-US" dirty="0"/>
              <a:t> </a:t>
            </a:r>
            <a:r>
              <a:rPr lang="en-US" dirty="0" err="1"/>
              <a:t>thuyết</a:t>
            </a:r>
            <a:r>
              <a:rPr lang="en-US" dirty="0"/>
              <a:t> </a:t>
            </a:r>
            <a:r>
              <a:rPr lang="en-US" dirty="0" err="1"/>
              <a:t>nghiên</a:t>
            </a:r>
            <a:r>
              <a:rPr lang="en-US" dirty="0"/>
              <a:t> </a:t>
            </a:r>
            <a:r>
              <a:rPr lang="en-US" dirty="0" err="1"/>
              <a:t>cứu</a:t>
            </a:r>
            <a:r>
              <a:rPr lang="en-US" dirty="0"/>
              <a:t>, </a:t>
            </a:r>
            <a:r>
              <a:rPr lang="en-US" dirty="0" err="1"/>
              <a:t>bạn</a:t>
            </a:r>
            <a:r>
              <a:rPr lang="en-US" dirty="0"/>
              <a:t> </a:t>
            </a:r>
            <a:r>
              <a:rPr lang="en-US" dirty="0" err="1"/>
              <a:t>dành</a:t>
            </a:r>
            <a:r>
              <a:rPr lang="en-US" dirty="0"/>
              <a:t> 1 </a:t>
            </a:r>
            <a:r>
              <a:rPr lang="en-US" dirty="0" err="1"/>
              <a:t>chiều</a:t>
            </a:r>
            <a:r>
              <a:rPr lang="en-US" dirty="0"/>
              <a:t> </a:t>
            </a:r>
            <a:r>
              <a:rPr lang="en-US" dirty="0" err="1"/>
              <a:t>thứ</a:t>
            </a:r>
            <a:r>
              <a:rPr lang="en-US" dirty="0"/>
              <a:t> 6 </a:t>
            </a:r>
            <a:r>
              <a:rPr lang="en-US" dirty="0" err="1"/>
              <a:t>để</a:t>
            </a:r>
            <a:r>
              <a:rPr lang="en-US" dirty="0"/>
              <a:t> google, </a:t>
            </a:r>
            <a:r>
              <a:rPr lang="en-US" dirty="0" err="1"/>
              <a:t>khả</a:t>
            </a:r>
            <a:r>
              <a:rPr lang="en-US" dirty="0"/>
              <a:t> </a:t>
            </a:r>
            <a:r>
              <a:rPr lang="en-US" dirty="0" err="1"/>
              <a:t>năng</a:t>
            </a:r>
            <a:r>
              <a:rPr lang="en-US" dirty="0"/>
              <a:t> </a:t>
            </a:r>
            <a:r>
              <a:rPr lang="en-US" dirty="0" err="1"/>
              <a:t>kiểu</a:t>
            </a:r>
            <a:r>
              <a:rPr lang="en-US" dirty="0"/>
              <a:t> </a:t>
            </a:r>
            <a:r>
              <a:rPr lang="en-US" dirty="0" err="1"/>
              <a:t>gì</a:t>
            </a:r>
            <a:r>
              <a:rPr lang="en-US" dirty="0"/>
              <a:t> </a:t>
            </a:r>
            <a:r>
              <a:rPr lang="en-US" dirty="0" err="1"/>
              <a:t>bạn</a:t>
            </a:r>
            <a:r>
              <a:rPr lang="en-US" dirty="0"/>
              <a:t> </a:t>
            </a:r>
            <a:r>
              <a:rPr lang="en-US" dirty="0" err="1"/>
              <a:t>cũng</a:t>
            </a:r>
            <a:r>
              <a:rPr lang="en-US" dirty="0"/>
              <a:t> </a:t>
            </a:r>
            <a:r>
              <a:rPr lang="en-US" dirty="0" err="1"/>
              <a:t>sẽ</a:t>
            </a:r>
            <a:r>
              <a:rPr lang="en-US" dirty="0"/>
              <a:t> </a:t>
            </a:r>
            <a:r>
              <a:rPr lang="en-US" dirty="0" err="1"/>
              <a:t>tìm</a:t>
            </a:r>
            <a:r>
              <a:rPr lang="en-US" dirty="0"/>
              <a:t> </a:t>
            </a:r>
            <a:r>
              <a:rPr lang="en-US" dirty="0" err="1"/>
              <a:t>được</a:t>
            </a:r>
            <a:r>
              <a:rPr lang="en-US" dirty="0"/>
              <a:t> 1-2 </a:t>
            </a:r>
            <a:r>
              <a:rPr lang="en-US" dirty="0" err="1"/>
              <a:t>nguồn</a:t>
            </a:r>
            <a:r>
              <a:rPr lang="en-US" dirty="0"/>
              <a:t> </a:t>
            </a:r>
            <a:r>
              <a:rPr lang="en-US" dirty="0" err="1"/>
              <a:t>khặng</a:t>
            </a:r>
            <a:r>
              <a:rPr lang="en-US" dirty="0"/>
              <a:t> </a:t>
            </a:r>
            <a:r>
              <a:rPr lang="en-US" dirty="0" err="1"/>
              <a:t>định</a:t>
            </a:r>
            <a:r>
              <a:rPr lang="en-US" dirty="0"/>
              <a:t> </a:t>
            </a:r>
            <a:r>
              <a:rPr lang="en-US" dirty="0" err="1"/>
              <a:t>điều</a:t>
            </a:r>
            <a:r>
              <a:rPr lang="en-US" dirty="0"/>
              <a:t> </a:t>
            </a:r>
            <a:r>
              <a:rPr lang="en-US" dirty="0" err="1"/>
              <a:t>bạn</a:t>
            </a:r>
            <a:r>
              <a:rPr lang="en-US" dirty="0"/>
              <a:t> </a:t>
            </a:r>
            <a:r>
              <a:rPr lang="en-US" dirty="0" err="1"/>
              <a:t>nghĩ</a:t>
            </a:r>
            <a:r>
              <a:rPr lang="en-US" dirty="0"/>
              <a:t> </a:t>
            </a:r>
            <a:r>
              <a:rPr lang="en-US" dirty="0" err="1"/>
              <a:t>hoặc</a:t>
            </a:r>
            <a:r>
              <a:rPr lang="en-US" dirty="0"/>
              <a:t> tin. </a:t>
            </a:r>
            <a:endParaRPr lang="en-001" dirty="0"/>
          </a:p>
        </p:txBody>
      </p:sp>
      <p:sp>
        <p:nvSpPr>
          <p:cNvPr id="4" name="Slide Number Placeholder 3">
            <a:extLst>
              <a:ext uri="{FF2B5EF4-FFF2-40B4-BE49-F238E27FC236}">
                <a16:creationId xmlns:a16="http://schemas.microsoft.com/office/drawing/2014/main" id="{9989AE3E-32F7-8024-AAA1-2FE717CB9CBF}"/>
              </a:ext>
            </a:extLst>
          </p:cNvPr>
          <p:cNvSpPr>
            <a:spLocks noGrp="1"/>
          </p:cNvSpPr>
          <p:nvPr>
            <p:ph type="sldNum" sz="quarter" idx="5"/>
          </p:nvPr>
        </p:nvSpPr>
        <p:spPr/>
        <p:txBody>
          <a:bodyPr/>
          <a:lstStyle/>
          <a:p>
            <a:fld id="{548493CE-054F-4F2E-8C29-4FC57677BD47}" type="slidenum">
              <a:rPr lang="en-001" smtClean="0"/>
              <a:t>15</a:t>
            </a:fld>
            <a:endParaRPr lang="en-001"/>
          </a:p>
        </p:txBody>
      </p:sp>
    </p:spTree>
    <p:extLst>
      <p:ext uri="{BB962C8B-B14F-4D97-AF65-F5344CB8AC3E}">
        <p14:creationId xmlns:p14="http://schemas.microsoft.com/office/powerpoint/2010/main" val="233518622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193</a:t>
            </a:fld>
            <a:endParaRPr lang="en-US"/>
          </a:p>
        </p:txBody>
      </p:sp>
    </p:spTree>
    <p:extLst>
      <p:ext uri="{BB962C8B-B14F-4D97-AF65-F5344CB8AC3E}">
        <p14:creationId xmlns:p14="http://schemas.microsoft.com/office/powerpoint/2010/main" val="36600424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194</a:t>
            </a:fld>
            <a:endParaRPr lang="en-US"/>
          </a:p>
        </p:txBody>
      </p:sp>
    </p:spTree>
    <p:extLst>
      <p:ext uri="{BB962C8B-B14F-4D97-AF65-F5344CB8AC3E}">
        <p14:creationId xmlns:p14="http://schemas.microsoft.com/office/powerpoint/2010/main" val="37823925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Endogenous – dependent in at least 1 equation</a:t>
            </a:r>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195</a:t>
            </a:fld>
            <a:endParaRPr lang="en-US"/>
          </a:p>
        </p:txBody>
      </p:sp>
    </p:spTree>
    <p:extLst>
      <p:ext uri="{BB962C8B-B14F-4D97-AF65-F5344CB8AC3E}">
        <p14:creationId xmlns:p14="http://schemas.microsoft.com/office/powerpoint/2010/main" val="273277762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196</a:t>
            </a:fld>
            <a:endParaRPr lang="en-US"/>
          </a:p>
        </p:txBody>
      </p:sp>
    </p:spTree>
    <p:extLst>
      <p:ext uri="{BB962C8B-B14F-4D97-AF65-F5344CB8AC3E}">
        <p14:creationId xmlns:p14="http://schemas.microsoft.com/office/powerpoint/2010/main" val="357190333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197</a:t>
            </a:fld>
            <a:endParaRPr lang="en-US"/>
          </a:p>
        </p:txBody>
      </p:sp>
    </p:spTree>
    <p:extLst>
      <p:ext uri="{BB962C8B-B14F-4D97-AF65-F5344CB8AC3E}">
        <p14:creationId xmlns:p14="http://schemas.microsoft.com/office/powerpoint/2010/main" val="264294506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198</a:t>
            </a:fld>
            <a:endParaRPr lang="en-US"/>
          </a:p>
        </p:txBody>
      </p:sp>
    </p:spTree>
    <p:extLst>
      <p:ext uri="{BB962C8B-B14F-4D97-AF65-F5344CB8AC3E}">
        <p14:creationId xmlns:p14="http://schemas.microsoft.com/office/powerpoint/2010/main" val="107700893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200</a:t>
            </a:fld>
            <a:endParaRPr lang="en-US"/>
          </a:p>
        </p:txBody>
      </p:sp>
    </p:spTree>
    <p:extLst>
      <p:ext uri="{BB962C8B-B14F-4D97-AF65-F5344CB8AC3E}">
        <p14:creationId xmlns:p14="http://schemas.microsoft.com/office/powerpoint/2010/main" val="27675157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548493CE-054F-4F2E-8C29-4FC57677BD47}" type="slidenum">
              <a:rPr lang="en-001" smtClean="0"/>
              <a:t>202</a:t>
            </a:fld>
            <a:endParaRPr lang="en-001"/>
          </a:p>
        </p:txBody>
      </p:sp>
    </p:spTree>
    <p:extLst>
      <p:ext uri="{BB962C8B-B14F-4D97-AF65-F5344CB8AC3E}">
        <p14:creationId xmlns:p14="http://schemas.microsoft.com/office/powerpoint/2010/main" val="741212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CCD62-0134-A0D8-B9C4-EFF85F8E8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09637F-025D-4286-360A-9BC382CB50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9D00DE-BFC7-CE4F-0053-D5F6E84E2BAC}"/>
              </a:ext>
            </a:extLst>
          </p:cNvPr>
          <p:cNvSpPr>
            <a:spLocks noGrp="1"/>
          </p:cNvSpPr>
          <p:nvPr>
            <p:ph type="body" idx="1"/>
          </p:nvPr>
        </p:nvSpPr>
        <p:spPr/>
        <p:txBody>
          <a:bodyPr/>
          <a:lstStyle/>
          <a:p>
            <a:endParaRPr lang="en-US"/>
          </a:p>
          <a:p>
            <a:endParaRPr lang="en-US"/>
          </a:p>
          <a:p>
            <a:endParaRPr lang="en-US"/>
          </a:p>
        </p:txBody>
      </p:sp>
      <p:sp>
        <p:nvSpPr>
          <p:cNvPr id="4" name="Slide Number Placeholder 3">
            <a:extLst>
              <a:ext uri="{FF2B5EF4-FFF2-40B4-BE49-F238E27FC236}">
                <a16:creationId xmlns:a16="http://schemas.microsoft.com/office/drawing/2014/main" id="{3EABCAD2-B3FF-EA5B-F4C6-A8DE1E3B8758}"/>
              </a:ext>
            </a:extLst>
          </p:cNvPr>
          <p:cNvSpPr>
            <a:spLocks noGrp="1"/>
          </p:cNvSpPr>
          <p:nvPr>
            <p:ph type="sldNum" sz="quarter" idx="5"/>
          </p:nvPr>
        </p:nvSpPr>
        <p:spPr/>
        <p:txBody>
          <a:bodyPr/>
          <a:lstStyle/>
          <a:p>
            <a:fld id="{CF08615E-3FFA-4DD5-9BEB-02FD9A05DF76}" type="slidenum">
              <a:rPr lang="en-US" smtClean="0"/>
              <a:t>16</a:t>
            </a:fld>
            <a:endParaRPr lang="en-US"/>
          </a:p>
        </p:txBody>
      </p:sp>
    </p:spTree>
    <p:extLst>
      <p:ext uri="{BB962C8B-B14F-4D97-AF65-F5344CB8AC3E}">
        <p14:creationId xmlns:p14="http://schemas.microsoft.com/office/powerpoint/2010/main" val="2262645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6FAD2-660C-2A7E-A506-9D561653E7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E3C7B3-0FD6-AE48-E95D-A5A946F632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D1BE6-B3E6-1CEA-A485-82766FD640EC}"/>
              </a:ext>
            </a:extLst>
          </p:cNvPr>
          <p:cNvSpPr>
            <a:spLocks noGrp="1"/>
          </p:cNvSpPr>
          <p:nvPr>
            <p:ph type="body" idx="1"/>
          </p:nvPr>
        </p:nvSpPr>
        <p:spPr/>
        <p:txBody>
          <a:bodyPr/>
          <a:lstStyle/>
          <a:p>
            <a:endParaRPr lang="en-US"/>
          </a:p>
          <a:p>
            <a:endParaRPr lang="en-US"/>
          </a:p>
          <a:p>
            <a:endParaRPr lang="en-US"/>
          </a:p>
        </p:txBody>
      </p:sp>
      <p:sp>
        <p:nvSpPr>
          <p:cNvPr id="4" name="Slide Number Placeholder 3">
            <a:extLst>
              <a:ext uri="{FF2B5EF4-FFF2-40B4-BE49-F238E27FC236}">
                <a16:creationId xmlns:a16="http://schemas.microsoft.com/office/drawing/2014/main" id="{0FA9B31D-5336-0093-7B40-4F74D546E206}"/>
              </a:ext>
            </a:extLst>
          </p:cNvPr>
          <p:cNvSpPr>
            <a:spLocks noGrp="1"/>
          </p:cNvSpPr>
          <p:nvPr>
            <p:ph type="sldNum" sz="quarter" idx="5"/>
          </p:nvPr>
        </p:nvSpPr>
        <p:spPr/>
        <p:txBody>
          <a:bodyPr/>
          <a:lstStyle/>
          <a:p>
            <a:fld id="{CF08615E-3FFA-4DD5-9BEB-02FD9A05DF76}" type="slidenum">
              <a:rPr lang="en-US" smtClean="0"/>
              <a:t>17</a:t>
            </a:fld>
            <a:endParaRPr lang="en-US"/>
          </a:p>
        </p:txBody>
      </p:sp>
    </p:spTree>
    <p:extLst>
      <p:ext uri="{BB962C8B-B14F-4D97-AF65-F5344CB8AC3E}">
        <p14:creationId xmlns:p14="http://schemas.microsoft.com/office/powerpoint/2010/main" val="2161155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CE03D-5B0D-6D13-C092-D7932E9FC8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10796-F444-11DC-E15D-16DC9AA7B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C9AE65-69BF-8A39-1ACE-7029AF1110D0}"/>
              </a:ext>
            </a:extLst>
          </p:cNvPr>
          <p:cNvSpPr>
            <a:spLocks noGrp="1"/>
          </p:cNvSpPr>
          <p:nvPr>
            <p:ph type="body" idx="1"/>
          </p:nvPr>
        </p:nvSpPr>
        <p:spPr/>
        <p:txBody>
          <a:bodyPr/>
          <a:lstStyle/>
          <a:p>
            <a:endParaRPr lang="en-US"/>
          </a:p>
          <a:p>
            <a:endParaRPr lang="en-US"/>
          </a:p>
          <a:p>
            <a:endParaRPr lang="en-US"/>
          </a:p>
        </p:txBody>
      </p:sp>
      <p:sp>
        <p:nvSpPr>
          <p:cNvPr id="4" name="Slide Number Placeholder 3">
            <a:extLst>
              <a:ext uri="{FF2B5EF4-FFF2-40B4-BE49-F238E27FC236}">
                <a16:creationId xmlns:a16="http://schemas.microsoft.com/office/drawing/2014/main" id="{5FE46AC7-CFF0-4F1C-E1A4-25BFAFC8BB31}"/>
              </a:ext>
            </a:extLst>
          </p:cNvPr>
          <p:cNvSpPr>
            <a:spLocks noGrp="1"/>
          </p:cNvSpPr>
          <p:nvPr>
            <p:ph type="sldNum" sz="quarter" idx="5"/>
          </p:nvPr>
        </p:nvSpPr>
        <p:spPr/>
        <p:txBody>
          <a:bodyPr/>
          <a:lstStyle/>
          <a:p>
            <a:fld id="{CF08615E-3FFA-4DD5-9BEB-02FD9A05DF76}" type="slidenum">
              <a:rPr lang="en-US" smtClean="0"/>
              <a:t>18</a:t>
            </a:fld>
            <a:endParaRPr lang="en-US"/>
          </a:p>
        </p:txBody>
      </p:sp>
    </p:spTree>
    <p:extLst>
      <p:ext uri="{BB962C8B-B14F-4D97-AF65-F5344CB8AC3E}">
        <p14:creationId xmlns:p14="http://schemas.microsoft.com/office/powerpoint/2010/main" val="775386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err="1">
                <a:solidFill>
                  <a:srgbClr val="282523"/>
                </a:solidFill>
                <a:effectLst/>
                <a:latin typeface="Ginto"/>
              </a:rPr>
              <a:t>Nghiên</a:t>
            </a:r>
            <a:r>
              <a:rPr lang="en-US" b="0" i="0">
                <a:solidFill>
                  <a:srgbClr val="282523"/>
                </a:solidFill>
                <a:effectLst/>
                <a:latin typeface="Ginto"/>
              </a:rPr>
              <a:t> </a:t>
            </a:r>
            <a:r>
              <a:rPr lang="en-US" b="0" i="0" err="1">
                <a:solidFill>
                  <a:srgbClr val="282523"/>
                </a:solidFill>
                <a:effectLst/>
                <a:latin typeface="Ginto"/>
              </a:rPr>
              <a:t>cứu</a:t>
            </a:r>
            <a:r>
              <a:rPr lang="en-US" b="0" i="0">
                <a:solidFill>
                  <a:srgbClr val="282523"/>
                </a:solidFill>
                <a:effectLst/>
                <a:latin typeface="Ginto"/>
              </a:rPr>
              <a:t> </a:t>
            </a:r>
            <a:r>
              <a:rPr lang="vi-VN" b="0" i="0">
                <a:solidFill>
                  <a:srgbClr val="282523"/>
                </a:solidFill>
                <a:effectLst/>
                <a:latin typeface="Ginto"/>
              </a:rPr>
              <a:t>khoa học</a:t>
            </a:r>
            <a:r>
              <a:rPr lang="en-US" b="0" i="0">
                <a:solidFill>
                  <a:srgbClr val="282523"/>
                </a:solidFill>
                <a:effectLst/>
                <a:latin typeface="Ginto"/>
              </a:rPr>
              <a:t> </a:t>
            </a:r>
            <a:r>
              <a:rPr lang="en-US" b="0" i="0" err="1">
                <a:solidFill>
                  <a:srgbClr val="282523"/>
                </a:solidFill>
                <a:effectLst/>
                <a:latin typeface="Ginto"/>
              </a:rPr>
              <a:t>rút</a:t>
            </a:r>
            <a:r>
              <a:rPr lang="en-US" b="0" i="0">
                <a:solidFill>
                  <a:srgbClr val="282523"/>
                </a:solidFill>
                <a:effectLst/>
                <a:latin typeface="Ginto"/>
              </a:rPr>
              <a:t> </a:t>
            </a:r>
            <a:r>
              <a:rPr lang="en-US" b="0" i="0" err="1">
                <a:solidFill>
                  <a:srgbClr val="282523"/>
                </a:solidFill>
                <a:effectLst/>
                <a:latin typeface="Ginto"/>
              </a:rPr>
              <a:t>gọn</a:t>
            </a:r>
            <a:r>
              <a:rPr lang="en-US" b="0" i="0">
                <a:solidFill>
                  <a:srgbClr val="282523"/>
                </a:solidFill>
                <a:effectLst/>
                <a:latin typeface="Ginto"/>
              </a:rPr>
              <a:t> </a:t>
            </a:r>
            <a:r>
              <a:rPr lang="en-US" b="0" i="0" err="1">
                <a:solidFill>
                  <a:srgbClr val="282523"/>
                </a:solidFill>
                <a:effectLst/>
                <a:latin typeface="Ginto"/>
              </a:rPr>
              <a:t>lại</a:t>
            </a:r>
            <a:r>
              <a:rPr lang="vi-VN" b="0" i="0">
                <a:solidFill>
                  <a:srgbClr val="282523"/>
                </a:solidFill>
                <a:effectLst/>
                <a:latin typeface="Ginto"/>
              </a:rPr>
              <a:t> chủ yếu là việc quan sát</a:t>
            </a:r>
            <a:r>
              <a:rPr lang="en-US" b="0" i="0">
                <a:solidFill>
                  <a:srgbClr val="282523"/>
                </a:solidFill>
                <a:effectLst/>
                <a:latin typeface="Ginto"/>
              </a:rPr>
              <a:t> </a:t>
            </a:r>
            <a:r>
              <a:rPr lang="en-US" b="0" i="0" err="1">
                <a:solidFill>
                  <a:srgbClr val="282523"/>
                </a:solidFill>
                <a:effectLst/>
                <a:latin typeface="Ginto"/>
              </a:rPr>
              <a:t>thu</a:t>
            </a:r>
            <a:r>
              <a:rPr lang="en-US" b="0" i="0">
                <a:solidFill>
                  <a:srgbClr val="282523"/>
                </a:solidFill>
                <a:effectLst/>
                <a:latin typeface="Ginto"/>
              </a:rPr>
              <a:t> </a:t>
            </a:r>
            <a:r>
              <a:rPr lang="en-US" b="0" i="0" err="1">
                <a:solidFill>
                  <a:srgbClr val="282523"/>
                </a:solidFill>
                <a:effectLst/>
                <a:latin typeface="Ginto"/>
              </a:rPr>
              <a:t>thập</a:t>
            </a:r>
            <a:r>
              <a:rPr lang="en-US" b="0" i="0">
                <a:solidFill>
                  <a:srgbClr val="282523"/>
                </a:solidFill>
                <a:effectLst/>
                <a:latin typeface="Ginto"/>
              </a:rPr>
              <a:t> </a:t>
            </a:r>
            <a:r>
              <a:rPr lang="en-US" b="0" i="0" err="1">
                <a:solidFill>
                  <a:srgbClr val="282523"/>
                </a:solidFill>
                <a:effectLst/>
                <a:latin typeface="Ginto"/>
              </a:rPr>
              <a:t>thông</a:t>
            </a:r>
            <a:r>
              <a:rPr lang="en-US" b="0" i="0">
                <a:solidFill>
                  <a:srgbClr val="282523"/>
                </a:solidFill>
                <a:effectLst/>
                <a:latin typeface="Ginto"/>
              </a:rPr>
              <a:t> tin</a:t>
            </a:r>
            <a:r>
              <a:rPr lang="vi-VN" b="0" i="0">
                <a:solidFill>
                  <a:srgbClr val="282523"/>
                </a:solidFill>
                <a:effectLst/>
                <a:latin typeface="Ginto"/>
              </a:rPr>
              <a:t> và diễn giải những gì bạn đã </a:t>
            </a:r>
            <a:r>
              <a:rPr lang="en-US" b="0" i="0" err="1">
                <a:solidFill>
                  <a:srgbClr val="282523"/>
                </a:solidFill>
                <a:effectLst/>
                <a:latin typeface="Ginto"/>
              </a:rPr>
              <a:t>thu</a:t>
            </a:r>
            <a:r>
              <a:rPr lang="en-US" b="0" i="0">
                <a:solidFill>
                  <a:srgbClr val="282523"/>
                </a:solidFill>
                <a:effectLst/>
                <a:latin typeface="Ginto"/>
              </a:rPr>
              <a:t> </a:t>
            </a:r>
            <a:r>
              <a:rPr lang="en-US" b="0" i="0" err="1">
                <a:solidFill>
                  <a:srgbClr val="282523"/>
                </a:solidFill>
                <a:effectLst/>
                <a:latin typeface="Ginto"/>
              </a:rPr>
              <a:t>thập</a:t>
            </a:r>
            <a:r>
              <a:rPr lang="en-US" b="0" i="0">
                <a:solidFill>
                  <a:srgbClr val="282523"/>
                </a:solidFill>
                <a:effectLst/>
                <a:latin typeface="Ginto"/>
              </a:rPr>
              <a:t> </a:t>
            </a:r>
            <a:r>
              <a:rPr lang="en-US" b="0" i="0" err="1">
                <a:solidFill>
                  <a:srgbClr val="282523"/>
                </a:solidFill>
                <a:effectLst/>
                <a:latin typeface="Ginto"/>
              </a:rPr>
              <a:t>được</a:t>
            </a:r>
            <a:r>
              <a:rPr lang="en-US" b="0" i="0">
                <a:solidFill>
                  <a:srgbClr val="282523"/>
                </a:solidFill>
                <a:effectLst/>
                <a:latin typeface="Ginto"/>
              </a:rPr>
              <a:t>. </a:t>
            </a:r>
            <a:r>
              <a:rPr lang="en-US" b="0" i="0" err="1">
                <a:solidFill>
                  <a:srgbClr val="282523"/>
                </a:solidFill>
                <a:effectLst/>
                <a:latin typeface="Ginto"/>
              </a:rPr>
              <a:t>Trước</a:t>
            </a:r>
            <a:r>
              <a:rPr lang="en-US" b="0" i="0">
                <a:solidFill>
                  <a:srgbClr val="282523"/>
                </a:solidFill>
                <a:effectLst/>
                <a:latin typeface="Ginto"/>
              </a:rPr>
              <a:t> </a:t>
            </a:r>
            <a:r>
              <a:rPr lang="en-US" b="0" i="0" err="1">
                <a:solidFill>
                  <a:srgbClr val="282523"/>
                </a:solidFill>
                <a:effectLst/>
                <a:latin typeface="Ginto"/>
              </a:rPr>
              <a:t>khi</a:t>
            </a:r>
            <a:r>
              <a:rPr lang="en-US" b="0" i="0">
                <a:solidFill>
                  <a:srgbClr val="282523"/>
                </a:solidFill>
                <a:effectLst/>
                <a:latin typeface="Ginto"/>
              </a:rPr>
              <a:t> </a:t>
            </a:r>
            <a:r>
              <a:rPr lang="en-US" b="0" i="0" err="1">
                <a:solidFill>
                  <a:srgbClr val="282523"/>
                </a:solidFill>
                <a:effectLst/>
                <a:latin typeface="Ginto"/>
              </a:rPr>
              <a:t>thu</a:t>
            </a:r>
            <a:r>
              <a:rPr lang="en-US" b="0" i="0">
                <a:solidFill>
                  <a:srgbClr val="282523"/>
                </a:solidFill>
                <a:effectLst/>
                <a:latin typeface="Ginto"/>
              </a:rPr>
              <a:t> </a:t>
            </a:r>
            <a:r>
              <a:rPr lang="en-US" b="0" i="0" err="1">
                <a:solidFill>
                  <a:srgbClr val="282523"/>
                </a:solidFill>
                <a:effectLst/>
                <a:latin typeface="Ginto"/>
              </a:rPr>
              <a:t>thập</a:t>
            </a:r>
            <a:r>
              <a:rPr lang="en-US" b="0" i="0">
                <a:solidFill>
                  <a:srgbClr val="282523"/>
                </a:solidFill>
                <a:effectLst/>
                <a:latin typeface="Ginto"/>
              </a:rPr>
              <a:t> </a:t>
            </a:r>
            <a:r>
              <a:rPr lang="en-US" b="0" i="0" err="1">
                <a:solidFill>
                  <a:srgbClr val="282523"/>
                </a:solidFill>
                <a:effectLst/>
                <a:latin typeface="Ginto"/>
              </a:rPr>
              <a:t>thông</a:t>
            </a:r>
            <a:r>
              <a:rPr lang="en-US" b="0" i="0">
                <a:solidFill>
                  <a:srgbClr val="282523"/>
                </a:solidFill>
                <a:effectLst/>
                <a:latin typeface="Ginto"/>
              </a:rPr>
              <a:t> tin, </a:t>
            </a:r>
            <a:r>
              <a:rPr lang="en-US" b="0" i="0" err="1">
                <a:solidFill>
                  <a:srgbClr val="282523"/>
                </a:solidFill>
                <a:effectLst/>
                <a:latin typeface="Ginto"/>
              </a:rPr>
              <a:t>quan</a:t>
            </a:r>
            <a:r>
              <a:rPr lang="en-US" b="0" i="0">
                <a:solidFill>
                  <a:srgbClr val="282523"/>
                </a:solidFill>
                <a:effectLst/>
                <a:latin typeface="Ginto"/>
              </a:rPr>
              <a:t> </a:t>
            </a:r>
            <a:r>
              <a:rPr lang="en-US" b="0" i="0" err="1">
                <a:solidFill>
                  <a:srgbClr val="282523"/>
                </a:solidFill>
                <a:effectLst/>
                <a:latin typeface="Ginto"/>
              </a:rPr>
              <a:t>sát</a:t>
            </a:r>
            <a:r>
              <a:rPr lang="en-US" b="0" i="0">
                <a:solidFill>
                  <a:srgbClr val="282523"/>
                </a:solidFill>
                <a:effectLst/>
                <a:latin typeface="Ginto"/>
              </a:rPr>
              <a:t> </a:t>
            </a:r>
            <a:r>
              <a:rPr lang="en-US" b="0" i="0" err="1">
                <a:solidFill>
                  <a:srgbClr val="282523"/>
                </a:solidFill>
                <a:effectLst/>
                <a:latin typeface="Ginto"/>
              </a:rPr>
              <a:t>thực</a:t>
            </a:r>
            <a:r>
              <a:rPr lang="en-US" b="0" i="0">
                <a:solidFill>
                  <a:srgbClr val="282523"/>
                </a:solidFill>
                <a:effectLst/>
                <a:latin typeface="Ginto"/>
              </a:rPr>
              <a:t> </a:t>
            </a:r>
            <a:r>
              <a:rPr lang="en-US" b="0" i="0" err="1">
                <a:solidFill>
                  <a:srgbClr val="282523"/>
                </a:solidFill>
                <a:effectLst/>
                <a:latin typeface="Ginto"/>
              </a:rPr>
              <a:t>tế</a:t>
            </a:r>
            <a:r>
              <a:rPr lang="en-US" b="0" i="0">
                <a:solidFill>
                  <a:srgbClr val="282523"/>
                </a:solidFill>
                <a:effectLst/>
                <a:latin typeface="Ginto"/>
              </a:rPr>
              <a:t> </a:t>
            </a:r>
            <a:r>
              <a:rPr lang="en-US" b="0" i="0" err="1">
                <a:solidFill>
                  <a:srgbClr val="282523"/>
                </a:solidFill>
                <a:effectLst/>
                <a:latin typeface="Ginto"/>
              </a:rPr>
              <a:t>và</a:t>
            </a:r>
            <a:r>
              <a:rPr lang="en-US" b="0" i="0">
                <a:solidFill>
                  <a:srgbClr val="282523"/>
                </a:solidFill>
                <a:effectLst/>
                <a:latin typeface="Ginto"/>
              </a:rPr>
              <a:t> </a:t>
            </a:r>
            <a:r>
              <a:rPr lang="en-US" b="0" i="0" err="1">
                <a:solidFill>
                  <a:srgbClr val="282523"/>
                </a:solidFill>
                <a:effectLst/>
                <a:latin typeface="Ginto"/>
              </a:rPr>
              <a:t>phân</a:t>
            </a:r>
            <a:r>
              <a:rPr lang="en-US" b="0" i="0">
                <a:solidFill>
                  <a:srgbClr val="282523"/>
                </a:solidFill>
                <a:effectLst/>
                <a:latin typeface="Ginto"/>
              </a:rPr>
              <a:t> </a:t>
            </a:r>
            <a:r>
              <a:rPr lang="en-US" b="0" i="0" err="1">
                <a:solidFill>
                  <a:srgbClr val="282523"/>
                </a:solidFill>
                <a:effectLst/>
                <a:latin typeface="Ginto"/>
              </a:rPr>
              <a:t>tích</a:t>
            </a:r>
            <a:r>
              <a:rPr lang="en-US" b="0" i="0">
                <a:solidFill>
                  <a:srgbClr val="282523"/>
                </a:solidFill>
                <a:effectLst/>
                <a:latin typeface="Ginto"/>
              </a:rPr>
              <a:t> </a:t>
            </a:r>
            <a:r>
              <a:rPr lang="en-US" b="0" i="0" err="1">
                <a:solidFill>
                  <a:srgbClr val="282523"/>
                </a:solidFill>
                <a:effectLst/>
                <a:latin typeface="Ginto"/>
              </a:rPr>
              <a:t>thì</a:t>
            </a:r>
            <a:r>
              <a:rPr lang="en-US" b="0" i="0">
                <a:solidFill>
                  <a:srgbClr val="282523"/>
                </a:solidFill>
                <a:effectLst/>
                <a:latin typeface="Ginto"/>
              </a:rPr>
              <a:t> </a:t>
            </a:r>
            <a:r>
              <a:rPr lang="en-US" b="0" i="0" err="1">
                <a:solidFill>
                  <a:srgbClr val="282523"/>
                </a:solidFill>
                <a:effectLst/>
                <a:latin typeface="Ginto"/>
              </a:rPr>
              <a:t>chúng</a:t>
            </a:r>
            <a:r>
              <a:rPr lang="en-US" b="0" i="0">
                <a:solidFill>
                  <a:srgbClr val="282523"/>
                </a:solidFill>
                <a:effectLst/>
                <a:latin typeface="Ginto"/>
              </a:rPr>
              <a:t> ta </a:t>
            </a:r>
            <a:r>
              <a:rPr lang="en-US" b="0" i="0" err="1">
                <a:solidFill>
                  <a:srgbClr val="282523"/>
                </a:solidFill>
                <a:effectLst/>
                <a:latin typeface="Ginto"/>
              </a:rPr>
              <a:t>cần</a:t>
            </a:r>
            <a:r>
              <a:rPr lang="en-US" b="0" i="0">
                <a:solidFill>
                  <a:srgbClr val="282523"/>
                </a:solidFill>
                <a:effectLst/>
                <a:latin typeface="Ginto"/>
              </a:rPr>
              <a:t> </a:t>
            </a:r>
            <a:r>
              <a:rPr lang="en-US" b="0" i="0" err="1">
                <a:solidFill>
                  <a:srgbClr val="282523"/>
                </a:solidFill>
                <a:effectLst/>
                <a:latin typeface="Ginto"/>
              </a:rPr>
              <a:t>một</a:t>
            </a:r>
            <a:r>
              <a:rPr lang="en-US" b="0" i="0">
                <a:solidFill>
                  <a:srgbClr val="282523"/>
                </a:solidFill>
                <a:effectLst/>
                <a:latin typeface="Ginto"/>
              </a:rPr>
              <a:t> </a:t>
            </a:r>
            <a:r>
              <a:rPr lang="en-US" b="0" i="0" err="1">
                <a:solidFill>
                  <a:srgbClr val="282523"/>
                </a:solidFill>
                <a:effectLst/>
                <a:latin typeface="Ginto"/>
              </a:rPr>
              <a:t>kế</a:t>
            </a:r>
            <a:r>
              <a:rPr lang="en-US" b="0" i="0">
                <a:solidFill>
                  <a:srgbClr val="282523"/>
                </a:solidFill>
                <a:effectLst/>
                <a:latin typeface="Ginto"/>
              </a:rPr>
              <a:t> </a:t>
            </a:r>
            <a:r>
              <a:rPr lang="en-US" b="0" i="0" err="1">
                <a:solidFill>
                  <a:srgbClr val="282523"/>
                </a:solidFill>
                <a:effectLst/>
                <a:latin typeface="Ginto"/>
              </a:rPr>
              <a:t>hoạch</a:t>
            </a:r>
            <a:r>
              <a:rPr lang="en-US" b="0" i="0">
                <a:solidFill>
                  <a:srgbClr val="282523"/>
                </a:solidFill>
                <a:effectLst/>
                <a:latin typeface="Ginto"/>
              </a:rPr>
              <a:t>. </a:t>
            </a:r>
            <a:r>
              <a:rPr lang="en-US" b="0" i="0" err="1">
                <a:solidFill>
                  <a:srgbClr val="282523"/>
                </a:solidFill>
                <a:effectLst/>
                <a:latin typeface="Ginto"/>
              </a:rPr>
              <a:t>Kế</a:t>
            </a:r>
            <a:r>
              <a:rPr lang="en-US" b="0" i="0">
                <a:solidFill>
                  <a:srgbClr val="282523"/>
                </a:solidFill>
                <a:effectLst/>
                <a:latin typeface="Ginto"/>
              </a:rPr>
              <a:t> </a:t>
            </a:r>
            <a:r>
              <a:rPr lang="en-US" b="0" i="0" err="1">
                <a:solidFill>
                  <a:srgbClr val="282523"/>
                </a:solidFill>
                <a:effectLst/>
                <a:latin typeface="Ginto"/>
              </a:rPr>
              <a:t>hoạch</a:t>
            </a:r>
            <a:r>
              <a:rPr lang="en-US" b="0" i="0">
                <a:solidFill>
                  <a:srgbClr val="282523"/>
                </a:solidFill>
                <a:effectLst/>
                <a:latin typeface="Ginto"/>
              </a:rPr>
              <a:t> hay </a:t>
            </a:r>
            <a:r>
              <a:rPr lang="en-US" b="0" i="0" err="1">
                <a:solidFill>
                  <a:srgbClr val="282523"/>
                </a:solidFill>
                <a:effectLst/>
                <a:latin typeface="Ginto"/>
              </a:rPr>
              <a:t>thiết</a:t>
            </a:r>
            <a:r>
              <a:rPr lang="en-US" b="0" i="0">
                <a:solidFill>
                  <a:srgbClr val="282523"/>
                </a:solidFill>
                <a:effectLst/>
                <a:latin typeface="Ginto"/>
              </a:rPr>
              <a:t> </a:t>
            </a:r>
            <a:r>
              <a:rPr lang="en-US" b="0" i="0" err="1">
                <a:solidFill>
                  <a:srgbClr val="282523"/>
                </a:solidFill>
                <a:effectLst/>
                <a:latin typeface="Ginto"/>
              </a:rPr>
              <a:t>kế</a:t>
            </a:r>
            <a:r>
              <a:rPr lang="en-US" b="0" i="0">
                <a:solidFill>
                  <a:srgbClr val="282523"/>
                </a:solidFill>
                <a:effectLst/>
                <a:latin typeface="Ginto"/>
              </a:rPr>
              <a:t> </a:t>
            </a:r>
            <a:r>
              <a:rPr lang="en-US" b="0" i="0" err="1">
                <a:solidFill>
                  <a:srgbClr val="282523"/>
                </a:solidFill>
                <a:effectLst/>
                <a:latin typeface="Ginto"/>
              </a:rPr>
              <a:t>nghiên</a:t>
            </a:r>
            <a:r>
              <a:rPr lang="en-US" b="0" i="0">
                <a:solidFill>
                  <a:srgbClr val="282523"/>
                </a:solidFill>
                <a:effectLst/>
                <a:latin typeface="Ginto"/>
              </a:rPr>
              <a:t> </a:t>
            </a:r>
            <a:r>
              <a:rPr lang="en-US" b="0" i="0" err="1">
                <a:solidFill>
                  <a:srgbClr val="282523"/>
                </a:solidFill>
                <a:effectLst/>
                <a:latin typeface="Ginto"/>
              </a:rPr>
              <a:t>cứu</a:t>
            </a:r>
            <a:r>
              <a:rPr lang="en-US" b="0" i="0">
                <a:solidFill>
                  <a:srgbClr val="282523"/>
                </a:solidFill>
                <a:effectLst/>
                <a:latin typeface="Ginto"/>
              </a:rPr>
              <a:t> </a:t>
            </a:r>
            <a:r>
              <a:rPr lang="en-US" b="0" i="0" err="1">
                <a:solidFill>
                  <a:srgbClr val="282523"/>
                </a:solidFill>
                <a:effectLst/>
                <a:latin typeface="Ginto"/>
              </a:rPr>
              <a:t>giúp</a:t>
            </a:r>
            <a:r>
              <a:rPr lang="en-US" b="0" i="0">
                <a:solidFill>
                  <a:srgbClr val="282523"/>
                </a:solidFill>
                <a:effectLst/>
                <a:latin typeface="Ginto"/>
              </a:rPr>
              <a:t> </a:t>
            </a:r>
            <a:r>
              <a:rPr lang="en-US" b="0" i="0" err="1">
                <a:solidFill>
                  <a:srgbClr val="282523"/>
                </a:solidFill>
                <a:effectLst/>
                <a:latin typeface="Ginto"/>
              </a:rPr>
              <a:t>chúng</a:t>
            </a:r>
            <a:r>
              <a:rPr lang="en-US" b="0" i="0">
                <a:solidFill>
                  <a:srgbClr val="282523"/>
                </a:solidFill>
                <a:effectLst/>
                <a:latin typeface="Ginto"/>
              </a:rPr>
              <a:t> ta </a:t>
            </a:r>
            <a:r>
              <a:rPr lang="en-US" b="0" i="0" err="1">
                <a:solidFill>
                  <a:srgbClr val="282523"/>
                </a:solidFill>
                <a:effectLst/>
                <a:latin typeface="Ginto"/>
              </a:rPr>
              <a:t>xác</a:t>
            </a:r>
            <a:r>
              <a:rPr lang="en-US" b="0" i="0">
                <a:solidFill>
                  <a:srgbClr val="282523"/>
                </a:solidFill>
                <a:effectLst/>
                <a:latin typeface="Ginto"/>
              </a:rPr>
              <a:t> </a:t>
            </a:r>
            <a:r>
              <a:rPr lang="en-US" b="0" i="0" err="1">
                <a:solidFill>
                  <a:srgbClr val="282523"/>
                </a:solidFill>
                <a:effectLst/>
                <a:latin typeface="Ginto"/>
              </a:rPr>
              <a:t>định</a:t>
            </a:r>
            <a:r>
              <a:rPr lang="en-US" b="0" i="0">
                <a:solidFill>
                  <a:srgbClr val="282523"/>
                </a:solidFill>
                <a:effectLst/>
                <a:latin typeface="Ginto"/>
              </a:rPr>
              <a:t> </a:t>
            </a:r>
            <a:r>
              <a:rPr lang="en-US" b="0" i="0" err="1">
                <a:solidFill>
                  <a:srgbClr val="282523"/>
                </a:solidFill>
                <a:effectLst/>
                <a:latin typeface="Ginto"/>
              </a:rPr>
              <a:t>trả</a:t>
            </a:r>
            <a:r>
              <a:rPr lang="en-US" b="0" i="0">
                <a:solidFill>
                  <a:srgbClr val="282523"/>
                </a:solidFill>
                <a:effectLst/>
                <a:latin typeface="Ginto"/>
              </a:rPr>
              <a:t> </a:t>
            </a:r>
            <a:r>
              <a:rPr lang="en-US" b="0" i="0" err="1">
                <a:solidFill>
                  <a:srgbClr val="282523"/>
                </a:solidFill>
                <a:effectLst/>
                <a:latin typeface="Ginto"/>
              </a:rPr>
              <a:t>lời</a:t>
            </a:r>
            <a:r>
              <a:rPr lang="en-US" b="0" i="0">
                <a:solidFill>
                  <a:srgbClr val="282523"/>
                </a:solidFill>
                <a:effectLst/>
                <a:latin typeface="Ginto"/>
              </a:rPr>
              <a:t> </a:t>
            </a:r>
            <a:r>
              <a:rPr lang="en-US" b="0" i="0" err="1">
                <a:solidFill>
                  <a:srgbClr val="282523"/>
                </a:solidFill>
                <a:effectLst/>
                <a:latin typeface="Ginto"/>
              </a:rPr>
              <a:t>cho</a:t>
            </a:r>
            <a:r>
              <a:rPr lang="en-US" b="0" i="0">
                <a:solidFill>
                  <a:srgbClr val="282523"/>
                </a:solidFill>
                <a:effectLst/>
                <a:latin typeface="Ginto"/>
              </a:rPr>
              <a:t> </a:t>
            </a:r>
            <a:r>
              <a:rPr lang="en-US" b="0" i="0" err="1">
                <a:solidFill>
                  <a:srgbClr val="282523"/>
                </a:solidFill>
                <a:effectLst/>
                <a:latin typeface="Ginto"/>
              </a:rPr>
              <a:t>câu</a:t>
            </a:r>
            <a:r>
              <a:rPr lang="en-US" b="0" i="0">
                <a:solidFill>
                  <a:srgbClr val="282523"/>
                </a:solidFill>
                <a:effectLst/>
                <a:latin typeface="Ginto"/>
              </a:rPr>
              <a:t> </a:t>
            </a:r>
            <a:r>
              <a:rPr lang="en-US" b="0" i="0" err="1">
                <a:solidFill>
                  <a:srgbClr val="282523"/>
                </a:solidFill>
                <a:effectLst/>
                <a:latin typeface="Ginto"/>
              </a:rPr>
              <a:t>hỏi</a:t>
            </a:r>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20</a:t>
            </a:fld>
            <a:endParaRPr lang="en-001"/>
          </a:p>
        </p:txBody>
      </p:sp>
    </p:spTree>
    <p:extLst>
      <p:ext uri="{BB962C8B-B14F-4D97-AF65-F5344CB8AC3E}">
        <p14:creationId xmlns:p14="http://schemas.microsoft.com/office/powerpoint/2010/main" val="101830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vi-VN" b="0" i="0" dirty="0">
                <a:solidFill>
                  <a:srgbClr val="282523"/>
                </a:solidFill>
                <a:effectLst/>
                <a:latin typeface="Ginto"/>
              </a:rPr>
              <a:t>"Khám phá và cố gắng hiểu vấn đề để xác định nó và đề xuất các giả thuyết. Ví dụ, các phương pháp định tính cố gắng 'khai thác' một lý thuyết từ dữ liệu.</a:t>
            </a:r>
            <a:endParaRPr lang="en-US" b="0" i="0" dirty="0">
              <a:solidFill>
                <a:srgbClr val="282523"/>
              </a:solidFill>
              <a:effectLst/>
              <a:latin typeface="Ginto"/>
            </a:endParaRPr>
          </a:p>
          <a:p>
            <a:pPr marL="171450" indent="-171450" algn="l">
              <a:buFont typeface="Arial" panose="020B0604020202020204" pitchFamily="34" charset="0"/>
              <a:buChar char="•"/>
            </a:pPr>
            <a:r>
              <a:rPr lang="vi-VN" b="0" i="0" dirty="0">
                <a:solidFill>
                  <a:srgbClr val="282523"/>
                </a:solidFill>
                <a:effectLst/>
                <a:latin typeface="Ginto"/>
              </a:rPr>
              <a:t>Mô tả một hiện tượng hoặc một quần thểMục đích là làm nổi bật một vấn đề hoặc tăng cường kiến ​​thức về bản chất của nóThường dựa vào số liệu thống kê (dữ liệu định lượng)</a:t>
            </a:r>
            <a:endParaRPr lang="en-US" b="0" i="0" dirty="0">
              <a:solidFill>
                <a:srgbClr val="282523"/>
              </a:solidFill>
              <a:effectLst/>
              <a:latin typeface="Ginto"/>
            </a:endParaRPr>
          </a:p>
          <a:p>
            <a:pPr marL="171450" indent="-171450" algn="l">
              <a:buFont typeface="Arial" panose="020B0604020202020204" pitchFamily="34" charset="0"/>
              <a:buChar char="•"/>
            </a:pPr>
            <a:r>
              <a:rPr lang="vi-VN" b="0" i="0" dirty="0">
                <a:solidFill>
                  <a:srgbClr val="282523"/>
                </a:solidFill>
                <a:effectLst/>
                <a:latin typeface="Ginto"/>
              </a:rPr>
              <a:t>Cố gắng thiết lập mối quan hệ giữa các khía cạnh khác nhau (biến) của một vấn đềKiểm tra các giả thuyết (ý tưởng hoặc lý thuyết về những gì đang xảy ra) để thiết lập xem có mối quan hệ hay khôngHữu ích trong việc cố gắng thiết lập hiệu quả của một biện pháp can thiệp</a:t>
            </a:r>
            <a:endParaRPr lang="en-US" b="0" i="0" dirty="0">
              <a:solidFill>
                <a:srgbClr val="282523"/>
              </a:solidFill>
              <a:effectLst/>
              <a:latin typeface="Ginto"/>
            </a:endParaRPr>
          </a:p>
          <a:p>
            <a:pPr marL="171450" indent="-171450" algn="l">
              <a:buFont typeface="Arial" panose="020B0604020202020204" pitchFamily="34" charset="0"/>
              <a:buChar char="•"/>
            </a:pPr>
            <a:endParaRPr lang="en-US" b="0" i="0" dirty="0">
              <a:solidFill>
                <a:srgbClr val="282523"/>
              </a:solidFill>
              <a:effectLst/>
              <a:latin typeface="Ginto"/>
            </a:endParaRPr>
          </a:p>
          <a:p>
            <a:pPr algn="l"/>
            <a:endParaRPr lang="en-001" dirty="0"/>
          </a:p>
        </p:txBody>
      </p:sp>
      <p:sp>
        <p:nvSpPr>
          <p:cNvPr id="4" name="Slide Number Placeholder 3"/>
          <p:cNvSpPr>
            <a:spLocks noGrp="1"/>
          </p:cNvSpPr>
          <p:nvPr>
            <p:ph type="sldNum" sz="quarter" idx="5"/>
          </p:nvPr>
        </p:nvSpPr>
        <p:spPr/>
        <p:txBody>
          <a:bodyPr/>
          <a:lstStyle/>
          <a:p>
            <a:fld id="{548493CE-054F-4F2E-8C29-4FC57677BD47}" type="slidenum">
              <a:rPr lang="en-001" smtClean="0"/>
              <a:t>21</a:t>
            </a:fld>
            <a:endParaRPr lang="en-001"/>
          </a:p>
        </p:txBody>
      </p:sp>
    </p:spTree>
    <p:extLst>
      <p:ext uri="{BB962C8B-B14F-4D97-AF65-F5344CB8AC3E}">
        <p14:creationId xmlns:p14="http://schemas.microsoft.com/office/powerpoint/2010/main" val="1149040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22</a:t>
            </a:fld>
            <a:endParaRPr lang="en-001"/>
          </a:p>
        </p:txBody>
      </p:sp>
    </p:spTree>
    <p:extLst>
      <p:ext uri="{BB962C8B-B14F-4D97-AF65-F5344CB8AC3E}">
        <p14:creationId xmlns:p14="http://schemas.microsoft.com/office/powerpoint/2010/main" val="858263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https://stats4sd.org/blog/26</a:t>
            </a:r>
          </a:p>
        </p:txBody>
      </p:sp>
      <p:sp>
        <p:nvSpPr>
          <p:cNvPr id="4" name="Slide Number Placeholder 3"/>
          <p:cNvSpPr>
            <a:spLocks noGrp="1"/>
          </p:cNvSpPr>
          <p:nvPr>
            <p:ph type="sldNum" sz="quarter" idx="5"/>
          </p:nvPr>
        </p:nvSpPr>
        <p:spPr/>
        <p:txBody>
          <a:bodyPr/>
          <a:lstStyle/>
          <a:p>
            <a:fld id="{CF08615E-3FFA-4DD5-9BEB-02FD9A05DF76}" type="slidenum">
              <a:rPr lang="en-US" smtClean="0"/>
              <a:t>24</a:t>
            </a:fld>
            <a:endParaRPr lang="en-US"/>
          </a:p>
        </p:txBody>
      </p:sp>
    </p:spTree>
    <p:extLst>
      <p:ext uri="{BB962C8B-B14F-4D97-AF65-F5344CB8AC3E}">
        <p14:creationId xmlns:p14="http://schemas.microsoft.com/office/powerpoint/2010/main" val="2367759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https://stats4sd.org/blog/26</a:t>
            </a:r>
          </a:p>
        </p:txBody>
      </p:sp>
      <p:sp>
        <p:nvSpPr>
          <p:cNvPr id="4" name="Slide Number Placeholder 3"/>
          <p:cNvSpPr>
            <a:spLocks noGrp="1"/>
          </p:cNvSpPr>
          <p:nvPr>
            <p:ph type="sldNum" sz="quarter" idx="5"/>
          </p:nvPr>
        </p:nvSpPr>
        <p:spPr/>
        <p:txBody>
          <a:bodyPr/>
          <a:lstStyle/>
          <a:p>
            <a:fld id="{CF08615E-3FFA-4DD5-9BEB-02FD9A05DF76}" type="slidenum">
              <a:rPr lang="en-US" smtClean="0"/>
              <a:t>25</a:t>
            </a:fld>
            <a:endParaRPr lang="en-US"/>
          </a:p>
        </p:txBody>
      </p:sp>
    </p:spTree>
    <p:extLst>
      <p:ext uri="{BB962C8B-B14F-4D97-AF65-F5344CB8AC3E}">
        <p14:creationId xmlns:p14="http://schemas.microsoft.com/office/powerpoint/2010/main" val="2370194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26</a:t>
            </a:fld>
            <a:endParaRPr lang="en-US"/>
          </a:p>
        </p:txBody>
      </p:sp>
    </p:spTree>
    <p:extLst>
      <p:ext uri="{BB962C8B-B14F-4D97-AF65-F5344CB8AC3E}">
        <p14:creationId xmlns:p14="http://schemas.microsoft.com/office/powerpoint/2010/main" val="1112580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a:t>
            </a:fld>
            <a:endParaRPr lang="en-US"/>
          </a:p>
        </p:txBody>
      </p:sp>
    </p:spTree>
    <p:extLst>
      <p:ext uri="{BB962C8B-B14F-4D97-AF65-F5344CB8AC3E}">
        <p14:creationId xmlns:p14="http://schemas.microsoft.com/office/powerpoint/2010/main" val="4197861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27</a:t>
            </a:fld>
            <a:endParaRPr lang="en-US"/>
          </a:p>
        </p:txBody>
      </p:sp>
    </p:spTree>
    <p:extLst>
      <p:ext uri="{BB962C8B-B14F-4D97-AF65-F5344CB8AC3E}">
        <p14:creationId xmlns:p14="http://schemas.microsoft.com/office/powerpoint/2010/main" val="2645729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28</a:t>
            </a:fld>
            <a:endParaRPr lang="en-US"/>
          </a:p>
        </p:txBody>
      </p:sp>
    </p:spTree>
    <p:extLst>
      <p:ext uri="{BB962C8B-B14F-4D97-AF65-F5344CB8AC3E}">
        <p14:creationId xmlns:p14="http://schemas.microsoft.com/office/powerpoint/2010/main" val="3047132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29</a:t>
            </a:fld>
            <a:endParaRPr lang="en-US"/>
          </a:p>
        </p:txBody>
      </p:sp>
    </p:spTree>
    <p:extLst>
      <p:ext uri="{BB962C8B-B14F-4D97-AF65-F5344CB8AC3E}">
        <p14:creationId xmlns:p14="http://schemas.microsoft.com/office/powerpoint/2010/main" val="3106057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30</a:t>
            </a:fld>
            <a:endParaRPr lang="en-US"/>
          </a:p>
        </p:txBody>
      </p:sp>
    </p:spTree>
    <p:extLst>
      <p:ext uri="{BB962C8B-B14F-4D97-AF65-F5344CB8AC3E}">
        <p14:creationId xmlns:p14="http://schemas.microsoft.com/office/powerpoint/2010/main" val="57465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31</a:t>
            </a:fld>
            <a:endParaRPr lang="en-US"/>
          </a:p>
        </p:txBody>
      </p:sp>
    </p:spTree>
    <p:extLst>
      <p:ext uri="{BB962C8B-B14F-4D97-AF65-F5344CB8AC3E}">
        <p14:creationId xmlns:p14="http://schemas.microsoft.com/office/powerpoint/2010/main" val="2915452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111111"/>
                </a:solidFill>
                <a:effectLst/>
                <a:latin typeface="-apple-system"/>
              </a:rPr>
              <a:t>Individuals who visit urban green spaces at least three times a week.</a:t>
            </a:r>
          </a:p>
          <a:p>
            <a:pPr algn="l">
              <a:buFont typeface="Arial" panose="020B0604020202020204" pitchFamily="34" charset="0"/>
              <a:buChar char="•"/>
            </a:pPr>
            <a:r>
              <a:rPr lang="en-US" b="0" i="0">
                <a:solidFill>
                  <a:srgbClr val="111111"/>
                </a:solidFill>
                <a:effectLst/>
                <a:latin typeface="-apple-system"/>
              </a:rPr>
              <a:t>Residents who have lived in the city for at least one year.</a:t>
            </a:r>
          </a:p>
          <a:p>
            <a:pPr algn="l">
              <a:buFont typeface="Arial" panose="020B0604020202020204" pitchFamily="34" charset="0"/>
              <a:buChar char="•"/>
            </a:pPr>
            <a:r>
              <a:rPr lang="en-US" b="0" i="0">
                <a:solidFill>
                  <a:srgbClr val="111111"/>
                </a:solidFill>
                <a:effectLst/>
                <a:latin typeface="-apple-system"/>
              </a:rPr>
              <a:t>Participants from diverse age groups, genders, and socioeconomic backgrounds.</a:t>
            </a:r>
          </a:p>
        </p:txBody>
      </p:sp>
      <p:sp>
        <p:nvSpPr>
          <p:cNvPr id="4" name="Slide Number Placeholder 3"/>
          <p:cNvSpPr>
            <a:spLocks noGrp="1"/>
          </p:cNvSpPr>
          <p:nvPr>
            <p:ph type="sldNum" sz="quarter" idx="5"/>
          </p:nvPr>
        </p:nvSpPr>
        <p:spPr/>
        <p:txBody>
          <a:bodyPr/>
          <a:lstStyle/>
          <a:p>
            <a:fld id="{CF08615E-3FFA-4DD5-9BEB-02FD9A05DF76}" type="slidenum">
              <a:rPr lang="en-US" smtClean="0"/>
              <a:t>32</a:t>
            </a:fld>
            <a:endParaRPr lang="en-US"/>
          </a:p>
        </p:txBody>
      </p:sp>
    </p:spTree>
    <p:extLst>
      <p:ext uri="{BB962C8B-B14F-4D97-AF65-F5344CB8AC3E}">
        <p14:creationId xmlns:p14="http://schemas.microsoft.com/office/powerpoint/2010/main" val="1480989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111111"/>
                </a:solidFill>
                <a:effectLst/>
                <a:latin typeface="-apple-system"/>
              </a:rPr>
              <a:t>Individuals who visit urban green spaces at least three times a week.</a:t>
            </a:r>
          </a:p>
          <a:p>
            <a:pPr algn="l">
              <a:buFont typeface="Arial" panose="020B0604020202020204" pitchFamily="34" charset="0"/>
              <a:buChar char="•"/>
            </a:pPr>
            <a:r>
              <a:rPr lang="en-US" b="0" i="0">
                <a:solidFill>
                  <a:srgbClr val="111111"/>
                </a:solidFill>
                <a:effectLst/>
                <a:latin typeface="-apple-system"/>
              </a:rPr>
              <a:t>Residents who have lived in the city for at least one year.</a:t>
            </a:r>
          </a:p>
          <a:p>
            <a:pPr algn="l">
              <a:buFont typeface="Arial" panose="020B0604020202020204" pitchFamily="34" charset="0"/>
              <a:buChar char="•"/>
            </a:pPr>
            <a:r>
              <a:rPr lang="en-US" b="0" i="0">
                <a:solidFill>
                  <a:srgbClr val="111111"/>
                </a:solidFill>
                <a:effectLst/>
                <a:latin typeface="-apple-system"/>
              </a:rPr>
              <a:t>Participants from diverse age groups, genders, and socioeconomic backgrounds.</a:t>
            </a:r>
          </a:p>
        </p:txBody>
      </p:sp>
      <p:sp>
        <p:nvSpPr>
          <p:cNvPr id="4" name="Slide Number Placeholder 3"/>
          <p:cNvSpPr>
            <a:spLocks noGrp="1"/>
          </p:cNvSpPr>
          <p:nvPr>
            <p:ph type="sldNum" sz="quarter" idx="5"/>
          </p:nvPr>
        </p:nvSpPr>
        <p:spPr/>
        <p:txBody>
          <a:bodyPr/>
          <a:lstStyle/>
          <a:p>
            <a:fld id="{CF08615E-3FFA-4DD5-9BEB-02FD9A05DF76}" type="slidenum">
              <a:rPr lang="en-US" smtClean="0"/>
              <a:t>33</a:t>
            </a:fld>
            <a:endParaRPr lang="en-US"/>
          </a:p>
        </p:txBody>
      </p:sp>
    </p:spTree>
    <p:extLst>
      <p:ext uri="{BB962C8B-B14F-4D97-AF65-F5344CB8AC3E}">
        <p14:creationId xmlns:p14="http://schemas.microsoft.com/office/powerpoint/2010/main" val="1426882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a:solidFill>
                  <a:srgbClr val="111111"/>
                </a:solidFill>
                <a:effectLst/>
                <a:latin typeface="-apple-system"/>
              </a:rPr>
              <a:t>Individuals who visit urban green spaces at least three times a week.</a:t>
            </a:r>
          </a:p>
          <a:p>
            <a:pPr algn="l">
              <a:buFont typeface="Arial" panose="020B0604020202020204" pitchFamily="34" charset="0"/>
              <a:buChar char="•"/>
            </a:pPr>
            <a:r>
              <a:rPr lang="en-US" b="0" i="0">
                <a:solidFill>
                  <a:srgbClr val="111111"/>
                </a:solidFill>
                <a:effectLst/>
                <a:latin typeface="-apple-system"/>
              </a:rPr>
              <a:t>Residents who have lived in the city for at least one year.</a:t>
            </a:r>
          </a:p>
          <a:p>
            <a:pPr algn="l">
              <a:buFont typeface="Arial" panose="020B0604020202020204" pitchFamily="34" charset="0"/>
              <a:buChar char="•"/>
            </a:pPr>
            <a:r>
              <a:rPr lang="en-US" b="0" i="0">
                <a:solidFill>
                  <a:srgbClr val="111111"/>
                </a:solidFill>
                <a:effectLst/>
                <a:latin typeface="-apple-system"/>
              </a:rPr>
              <a:t>Participants from diverse age groups, genders, and socioeconomic backgrounds.</a:t>
            </a:r>
          </a:p>
        </p:txBody>
      </p:sp>
      <p:sp>
        <p:nvSpPr>
          <p:cNvPr id="4" name="Slide Number Placeholder 3"/>
          <p:cNvSpPr>
            <a:spLocks noGrp="1"/>
          </p:cNvSpPr>
          <p:nvPr>
            <p:ph type="sldNum" sz="quarter" idx="5"/>
          </p:nvPr>
        </p:nvSpPr>
        <p:spPr/>
        <p:txBody>
          <a:bodyPr/>
          <a:lstStyle/>
          <a:p>
            <a:fld id="{CF08615E-3FFA-4DD5-9BEB-02FD9A05DF76}" type="slidenum">
              <a:rPr lang="en-US" smtClean="0"/>
              <a:t>34</a:t>
            </a:fld>
            <a:endParaRPr lang="en-US"/>
          </a:p>
        </p:txBody>
      </p:sp>
    </p:spTree>
    <p:extLst>
      <p:ext uri="{BB962C8B-B14F-4D97-AF65-F5344CB8AC3E}">
        <p14:creationId xmlns:p14="http://schemas.microsoft.com/office/powerpoint/2010/main" val="3137511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Dịch</a:t>
            </a:r>
            <a:endParaRPr lang="en-001" dirty="0"/>
          </a:p>
        </p:txBody>
      </p:sp>
      <p:sp>
        <p:nvSpPr>
          <p:cNvPr id="4" name="Slide Number Placeholder 3"/>
          <p:cNvSpPr>
            <a:spLocks noGrp="1"/>
          </p:cNvSpPr>
          <p:nvPr>
            <p:ph type="sldNum" sz="quarter" idx="5"/>
          </p:nvPr>
        </p:nvSpPr>
        <p:spPr/>
        <p:txBody>
          <a:bodyPr/>
          <a:lstStyle/>
          <a:p>
            <a:fld id="{548493CE-054F-4F2E-8C29-4FC57677BD47}" type="slidenum">
              <a:rPr lang="en-001" smtClean="0"/>
              <a:t>36</a:t>
            </a:fld>
            <a:endParaRPr lang="en-001"/>
          </a:p>
        </p:txBody>
      </p:sp>
    </p:spTree>
    <p:extLst>
      <p:ext uri="{BB962C8B-B14F-4D97-AF65-F5344CB8AC3E}">
        <p14:creationId xmlns:p14="http://schemas.microsoft.com/office/powerpoint/2010/main" val="3906103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38</a:t>
            </a:fld>
            <a:endParaRPr lang="en-001"/>
          </a:p>
        </p:txBody>
      </p:sp>
    </p:spTree>
    <p:extLst>
      <p:ext uri="{BB962C8B-B14F-4D97-AF65-F5344CB8AC3E}">
        <p14:creationId xmlns:p14="http://schemas.microsoft.com/office/powerpoint/2010/main" val="2609911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a:t>
            </a:fld>
            <a:endParaRPr lang="en-US"/>
          </a:p>
        </p:txBody>
      </p:sp>
    </p:spTree>
    <p:extLst>
      <p:ext uri="{BB962C8B-B14F-4D97-AF65-F5344CB8AC3E}">
        <p14:creationId xmlns:p14="http://schemas.microsoft.com/office/powerpoint/2010/main" val="2132019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a:solidFill>
                  <a:srgbClr val="000000"/>
                </a:solidFill>
                <a:effectLst/>
                <a:latin typeface="Arial" panose="020B0604020202020204" pitchFamily="34" charset="0"/>
              </a:rPr>
              <a:t>Chương 1: Tổng quan về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1.1 Khái niệm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1.2 Phân loại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1.3 Lưu trữ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1.4 Sơ lược về dữ liệu lớn</a:t>
            </a:r>
            <a:r>
              <a:rPr lang="vi-VN"/>
              <a:t> </a:t>
            </a:r>
            <a:endParaRPr lang="en-001"/>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41</a:t>
            </a:fld>
            <a:endParaRPr lang="en-001"/>
          </a:p>
        </p:txBody>
      </p:sp>
    </p:spTree>
    <p:extLst>
      <p:ext uri="{BB962C8B-B14F-4D97-AF65-F5344CB8AC3E}">
        <p14:creationId xmlns:p14="http://schemas.microsoft.com/office/powerpoint/2010/main" val="32543416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a:solidFill>
                  <a:srgbClr val="000000"/>
                </a:solidFill>
                <a:effectLst/>
                <a:latin typeface="Arial" panose="020B0604020202020204" pitchFamily="34" charset="0"/>
              </a:rPr>
              <a:t>Chương 1: Tổng quan về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1.1 Khái niệm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1.2 Phân loại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1.3 Lưu trữ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1.4 Sơ lược về dữ liệu lớn</a:t>
            </a:r>
            <a:r>
              <a:rPr lang="vi-VN"/>
              <a:t> </a:t>
            </a:r>
            <a:endParaRPr lang="en-001"/>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42</a:t>
            </a:fld>
            <a:endParaRPr lang="en-001"/>
          </a:p>
        </p:txBody>
      </p:sp>
    </p:spTree>
    <p:extLst>
      <p:ext uri="{BB962C8B-B14F-4D97-AF65-F5344CB8AC3E}">
        <p14:creationId xmlns:p14="http://schemas.microsoft.com/office/powerpoint/2010/main" val="753201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a:solidFill>
                  <a:srgbClr val="000000"/>
                </a:solidFill>
                <a:effectLst/>
                <a:latin typeface="Arial" panose="020B0604020202020204" pitchFamily="34" charset="0"/>
              </a:rPr>
              <a:t>Chương 1: Tổng quan về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1.1 Khái niệm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1.2 Phân loại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1.3 Lưu trữ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1.4 Sơ lược về dữ liệu lớn</a:t>
            </a:r>
            <a:r>
              <a:rPr lang="vi-VN"/>
              <a:t> </a:t>
            </a:r>
            <a:endParaRPr lang="en-001"/>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43</a:t>
            </a:fld>
            <a:endParaRPr lang="en-001"/>
          </a:p>
        </p:txBody>
      </p:sp>
    </p:spTree>
    <p:extLst>
      <p:ext uri="{BB962C8B-B14F-4D97-AF65-F5344CB8AC3E}">
        <p14:creationId xmlns:p14="http://schemas.microsoft.com/office/powerpoint/2010/main" val="12938810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a:solidFill>
                  <a:srgbClr val="000000"/>
                </a:solidFill>
                <a:effectLst/>
                <a:latin typeface="Arial" panose="020B0604020202020204" pitchFamily="34" charset="0"/>
              </a:rPr>
              <a:t>Chương 1: Tổng quan về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1.1 Khái niệm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1.2 Phân loại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1.3 Lưu trữ dữ liệu</a:t>
            </a:r>
            <a:br>
              <a:rPr lang="vi-VN" sz="1200" b="0" i="0" u="none" strike="noStrike">
                <a:solidFill>
                  <a:srgbClr val="000000"/>
                </a:solidFill>
                <a:effectLst/>
                <a:latin typeface="Arial" panose="020B0604020202020204" pitchFamily="34" charset="0"/>
              </a:rPr>
            </a:br>
            <a:r>
              <a:rPr lang="vi-VN" sz="1200" b="0" i="0" u="none" strike="noStrike">
                <a:solidFill>
                  <a:srgbClr val="000000"/>
                </a:solidFill>
                <a:effectLst/>
                <a:latin typeface="Arial" panose="020B0604020202020204" pitchFamily="34" charset="0"/>
              </a:rPr>
              <a:t>1.4 Sơ lược về dữ liệu lớn</a:t>
            </a:r>
            <a:r>
              <a:rPr lang="vi-VN"/>
              <a:t> </a:t>
            </a:r>
            <a:endParaRPr lang="en-001"/>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44</a:t>
            </a:fld>
            <a:endParaRPr lang="en-001"/>
          </a:p>
        </p:txBody>
      </p:sp>
    </p:spTree>
    <p:extLst>
      <p:ext uri="{BB962C8B-B14F-4D97-AF65-F5344CB8AC3E}">
        <p14:creationId xmlns:p14="http://schemas.microsoft.com/office/powerpoint/2010/main" val="708206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solidFill>
                  <a:schemeClr val="accent3"/>
                </a:solidFill>
              </a:rPr>
              <a:t>Biến</a:t>
            </a:r>
            <a:r>
              <a:rPr lang="en-US" b="1">
                <a:solidFill>
                  <a:schemeClr val="accent3"/>
                </a:solidFill>
              </a:rPr>
              <a:t> </a:t>
            </a:r>
            <a:r>
              <a:rPr lang="en-US" b="1" err="1">
                <a:solidFill>
                  <a:schemeClr val="accent3"/>
                </a:solidFill>
              </a:rPr>
              <a:t>định</a:t>
            </a:r>
            <a:r>
              <a:rPr lang="en-US" b="1">
                <a:solidFill>
                  <a:schemeClr val="accent3"/>
                </a:solidFill>
              </a:rPr>
              <a:t> </a:t>
            </a:r>
            <a:r>
              <a:rPr lang="en-US" b="1" err="1">
                <a:solidFill>
                  <a:schemeClr val="accent3"/>
                </a:solidFill>
              </a:rPr>
              <a:t>tính</a:t>
            </a:r>
            <a:r>
              <a:rPr lang="en-US" b="1">
                <a:solidFill>
                  <a:schemeClr val="accent3"/>
                </a:solidFill>
              </a:rPr>
              <a:t>/</a:t>
            </a:r>
            <a:r>
              <a:rPr lang="en-US" b="1" err="1">
                <a:solidFill>
                  <a:schemeClr val="accent3"/>
                </a:solidFill>
              </a:rPr>
              <a:t>rời</a:t>
            </a:r>
            <a:r>
              <a:rPr lang="en-US" b="1">
                <a:solidFill>
                  <a:schemeClr val="accent3"/>
                </a:solidFill>
              </a:rPr>
              <a:t> </a:t>
            </a:r>
            <a:r>
              <a:rPr lang="en-US" b="1" err="1">
                <a:solidFill>
                  <a:schemeClr val="accent3"/>
                </a:solidFill>
              </a:rPr>
              <a:t>rạc</a:t>
            </a:r>
            <a:r>
              <a:rPr lang="en-US" b="1">
                <a:solidFill>
                  <a:schemeClr val="accent3"/>
                </a:solidFill>
              </a:rPr>
              <a:t>: </a:t>
            </a:r>
            <a:r>
              <a:rPr lang="en-US" b="1" err="1">
                <a:solidFill>
                  <a:schemeClr val="accent3"/>
                </a:solidFill>
              </a:rPr>
              <a:t>thường</a:t>
            </a:r>
            <a:r>
              <a:rPr lang="en-US" b="1">
                <a:solidFill>
                  <a:schemeClr val="accent3"/>
                </a:solidFill>
              </a:rPr>
              <a:t> </a:t>
            </a:r>
            <a:r>
              <a:rPr lang="en-US" b="1" err="1">
                <a:solidFill>
                  <a:schemeClr val="accent3"/>
                </a:solidFill>
              </a:rPr>
              <a:t>không</a:t>
            </a:r>
            <a:r>
              <a:rPr lang="en-US" b="1">
                <a:solidFill>
                  <a:schemeClr val="accent3"/>
                </a:solidFill>
              </a:rPr>
              <a:t> </a:t>
            </a:r>
            <a:r>
              <a:rPr lang="en-US" b="1" err="1">
                <a:solidFill>
                  <a:schemeClr val="accent3"/>
                </a:solidFill>
              </a:rPr>
              <a:t>nhận</a:t>
            </a:r>
            <a:r>
              <a:rPr lang="en-US" b="1">
                <a:solidFill>
                  <a:schemeClr val="accent3"/>
                </a:solidFill>
              </a:rPr>
              <a:t> </a:t>
            </a:r>
            <a:r>
              <a:rPr lang="en-US" b="1" err="1">
                <a:solidFill>
                  <a:schemeClr val="accent3"/>
                </a:solidFill>
              </a:rPr>
              <a:t>giá</a:t>
            </a:r>
            <a:r>
              <a:rPr lang="en-US" b="1">
                <a:solidFill>
                  <a:schemeClr val="accent3"/>
                </a:solidFill>
              </a:rPr>
              <a:t> </a:t>
            </a:r>
            <a:r>
              <a:rPr lang="en-US" b="1" err="1">
                <a:solidFill>
                  <a:schemeClr val="accent3"/>
                </a:solidFill>
              </a:rPr>
              <a:t>trị</a:t>
            </a:r>
            <a:r>
              <a:rPr lang="en-US" b="1">
                <a:solidFill>
                  <a:schemeClr val="accent3"/>
                </a:solidFill>
              </a:rPr>
              <a:t> </a:t>
            </a:r>
            <a:r>
              <a:rPr lang="en-US" b="1" err="1">
                <a:solidFill>
                  <a:schemeClr val="accent3"/>
                </a:solidFill>
              </a:rPr>
              <a:t>là</a:t>
            </a:r>
            <a:r>
              <a:rPr lang="en-US" b="1">
                <a:solidFill>
                  <a:schemeClr val="accent3"/>
                </a:solidFill>
              </a:rPr>
              <a:t> </a:t>
            </a:r>
            <a:r>
              <a:rPr lang="en-US" b="1" err="1">
                <a:solidFill>
                  <a:schemeClr val="accent3"/>
                </a:solidFill>
              </a:rPr>
              <a:t>số</a:t>
            </a:r>
            <a:r>
              <a:rPr lang="en-US" b="1">
                <a:solidFill>
                  <a:schemeClr val="accent3"/>
                </a:solidFill>
              </a:rPr>
              <a:t>, </a:t>
            </a:r>
            <a:r>
              <a:rPr lang="en-US" b="1" err="1">
                <a:solidFill>
                  <a:schemeClr val="accent3"/>
                </a:solidFill>
              </a:rPr>
              <a:t>và</a:t>
            </a:r>
            <a:r>
              <a:rPr lang="en-US" b="1">
                <a:solidFill>
                  <a:schemeClr val="accent3"/>
                </a:solidFill>
              </a:rPr>
              <a:t> </a:t>
            </a:r>
            <a:r>
              <a:rPr lang="en-US" b="1" err="1">
                <a:solidFill>
                  <a:schemeClr val="accent3"/>
                </a:solidFill>
              </a:rPr>
              <a:t>thuộc</a:t>
            </a:r>
            <a:r>
              <a:rPr lang="en-US" b="1">
                <a:solidFill>
                  <a:schemeClr val="accent3"/>
                </a:solidFill>
              </a:rPr>
              <a:t> </a:t>
            </a:r>
            <a:r>
              <a:rPr lang="en-US" b="1" err="1">
                <a:solidFill>
                  <a:schemeClr val="accent3"/>
                </a:solidFill>
              </a:rPr>
              <a:t>về</a:t>
            </a:r>
            <a:r>
              <a:rPr lang="en-US" b="1">
                <a:solidFill>
                  <a:schemeClr val="accent3"/>
                </a:solidFill>
              </a:rPr>
              <a:t> </a:t>
            </a:r>
            <a:r>
              <a:rPr lang="en-US" b="1" err="1">
                <a:solidFill>
                  <a:schemeClr val="accent3"/>
                </a:solidFill>
              </a:rPr>
              <a:t>các</a:t>
            </a:r>
            <a:r>
              <a:rPr lang="en-US" b="1">
                <a:solidFill>
                  <a:schemeClr val="accent3"/>
                </a:solidFill>
              </a:rPr>
              <a:t> </a:t>
            </a:r>
            <a:r>
              <a:rPr lang="en-US" b="1" err="1">
                <a:solidFill>
                  <a:schemeClr val="accent3"/>
                </a:solidFill>
              </a:rPr>
              <a:t>danh</a:t>
            </a:r>
            <a:r>
              <a:rPr lang="en-US" b="1">
                <a:solidFill>
                  <a:schemeClr val="accent3"/>
                </a:solidFill>
              </a:rPr>
              <a:t> </a:t>
            </a:r>
            <a:r>
              <a:rPr lang="en-US" b="1" err="1">
                <a:solidFill>
                  <a:schemeClr val="accent3"/>
                </a:solidFill>
              </a:rPr>
              <a:t>mục</a:t>
            </a:r>
            <a:r>
              <a:rPr lang="en-US" b="1">
                <a:solidFill>
                  <a:schemeClr val="accent3"/>
                </a:solidFill>
              </a:rPr>
              <a:t> </a:t>
            </a:r>
            <a:r>
              <a:rPr lang="en-US" b="1" err="1">
                <a:solidFill>
                  <a:schemeClr val="accent3"/>
                </a:solidFill>
              </a:rPr>
              <a:t>định</a:t>
            </a:r>
            <a:r>
              <a:rPr lang="en-US" b="1">
                <a:solidFill>
                  <a:schemeClr val="accent3"/>
                </a:solidFill>
              </a:rPr>
              <a:t> </a:t>
            </a:r>
            <a:r>
              <a:rPr lang="en-US" b="1" err="1">
                <a:solidFill>
                  <a:schemeClr val="accent3"/>
                </a:solidFill>
              </a:rPr>
              <a:t>trước</a:t>
            </a:r>
            <a:endParaRPr lang="en-US" b="1">
              <a:solidFill>
                <a:schemeClr val="accent3"/>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err="1">
                <a:solidFill>
                  <a:schemeClr val="accent3"/>
                </a:solidFill>
              </a:rPr>
              <a:t>Biến</a:t>
            </a:r>
            <a:r>
              <a:rPr lang="en-US" b="1">
                <a:solidFill>
                  <a:schemeClr val="accent3"/>
                </a:solidFill>
              </a:rPr>
              <a:t> </a:t>
            </a:r>
            <a:r>
              <a:rPr lang="en-US" b="1" err="1">
                <a:solidFill>
                  <a:schemeClr val="accent3"/>
                </a:solidFill>
              </a:rPr>
              <a:t>định</a:t>
            </a:r>
            <a:r>
              <a:rPr lang="en-US" b="1">
                <a:solidFill>
                  <a:schemeClr val="accent3"/>
                </a:solidFill>
              </a:rPr>
              <a:t> </a:t>
            </a:r>
            <a:r>
              <a:rPr lang="en-US" b="1" err="1">
                <a:solidFill>
                  <a:schemeClr val="accent3"/>
                </a:solidFill>
              </a:rPr>
              <a:t>lượng</a:t>
            </a:r>
            <a:r>
              <a:rPr lang="en-US" b="1">
                <a:solidFill>
                  <a:schemeClr val="accent3"/>
                </a:solidFill>
              </a:rPr>
              <a:t> </a:t>
            </a:r>
            <a:r>
              <a:rPr lang="en-US" b="1" err="1">
                <a:solidFill>
                  <a:schemeClr val="accent3"/>
                </a:solidFill>
              </a:rPr>
              <a:t>thường</a:t>
            </a:r>
            <a:r>
              <a:rPr lang="en-US" b="1">
                <a:solidFill>
                  <a:schemeClr val="accent3"/>
                </a:solidFill>
              </a:rPr>
              <a:t> </a:t>
            </a:r>
            <a:r>
              <a:rPr lang="en-US" b="1" err="1">
                <a:solidFill>
                  <a:schemeClr val="accent3"/>
                </a:solidFill>
              </a:rPr>
              <a:t>nhận</a:t>
            </a:r>
            <a:r>
              <a:rPr lang="en-US" b="1">
                <a:solidFill>
                  <a:schemeClr val="accent3"/>
                </a:solidFill>
              </a:rPr>
              <a:t> </a:t>
            </a:r>
            <a:r>
              <a:rPr lang="en-US" b="1" err="1">
                <a:solidFill>
                  <a:schemeClr val="accent3"/>
                </a:solidFill>
              </a:rPr>
              <a:t>các</a:t>
            </a:r>
            <a:r>
              <a:rPr lang="en-US" b="1">
                <a:solidFill>
                  <a:schemeClr val="accent3"/>
                </a:solidFill>
              </a:rPr>
              <a:t> </a:t>
            </a:r>
            <a:r>
              <a:rPr lang="en-US" b="1" err="1">
                <a:solidFill>
                  <a:schemeClr val="accent3"/>
                </a:solidFill>
              </a:rPr>
              <a:t>giá</a:t>
            </a:r>
            <a:r>
              <a:rPr lang="en-US" b="1">
                <a:solidFill>
                  <a:schemeClr val="accent3"/>
                </a:solidFill>
              </a:rPr>
              <a:t> </a:t>
            </a:r>
            <a:r>
              <a:rPr lang="en-US" b="1" err="1">
                <a:solidFill>
                  <a:schemeClr val="accent3"/>
                </a:solidFill>
              </a:rPr>
              <a:t>trị</a:t>
            </a:r>
            <a:r>
              <a:rPr lang="en-US" b="1">
                <a:solidFill>
                  <a:schemeClr val="accent3"/>
                </a:solidFill>
              </a:rPr>
              <a:t> </a:t>
            </a:r>
            <a:r>
              <a:rPr lang="en-US" b="1" err="1">
                <a:solidFill>
                  <a:schemeClr val="accent3"/>
                </a:solidFill>
              </a:rPr>
              <a:t>số</a:t>
            </a:r>
            <a:endParaRPr lang="en-001" b="1">
              <a:solidFill>
                <a:schemeClr val="accent3"/>
              </a:solidFill>
            </a:endParaRPr>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45</a:t>
            </a:fld>
            <a:endParaRPr lang="en-001"/>
          </a:p>
        </p:txBody>
      </p:sp>
    </p:spTree>
    <p:extLst>
      <p:ext uri="{BB962C8B-B14F-4D97-AF65-F5344CB8AC3E}">
        <p14:creationId xmlns:p14="http://schemas.microsoft.com/office/powerpoint/2010/main" val="548868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50</a:t>
            </a:fld>
            <a:endParaRPr lang="en-US"/>
          </a:p>
        </p:txBody>
      </p:sp>
    </p:spTree>
    <p:extLst>
      <p:ext uri="{BB962C8B-B14F-4D97-AF65-F5344CB8AC3E}">
        <p14:creationId xmlns:p14="http://schemas.microsoft.com/office/powerpoint/2010/main" val="912354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Thách thức</a:t>
            </a:r>
          </a:p>
          <a:p>
            <a:pPr>
              <a:buFont typeface="+mj-lt"/>
              <a:buAutoNum type="arabicPeriod"/>
            </a:pPr>
            <a:r>
              <a:rPr lang="vi-VN" b="1"/>
              <a:t>Chi phí và thời gian</a:t>
            </a:r>
            <a:endParaRPr lang="vi-VN"/>
          </a:p>
          <a:p>
            <a:pPr marL="742950" lvl="1" indent="-285750">
              <a:buFont typeface="+mj-lt"/>
              <a:buAutoNum type="arabicPeriod"/>
            </a:pPr>
            <a:r>
              <a:rPr lang="vi-VN" b="1"/>
              <a:t>Chi phí</a:t>
            </a:r>
            <a:r>
              <a:rPr lang="vi-VN"/>
              <a:t>: Thu thập dữ liệu sơ cấp thường đòi hỏi nguồn lực tài chính lớn cho việc thiết kế khảo sát, thuê nhân viên thu thập dữ liệu, và xử lý dữ liệu. Ví dụ, một dự án khảo sát giao thông đô thị có thể tốn hàng trăm nghìn đô la để triển khai.</a:t>
            </a:r>
          </a:p>
          <a:p>
            <a:pPr marL="742950" lvl="1" indent="-285750">
              <a:buFont typeface="+mj-lt"/>
              <a:buAutoNum type="arabicPeriod"/>
            </a:pPr>
            <a:r>
              <a:rPr lang="vi-VN" b="1"/>
              <a:t>Thời gian</a:t>
            </a:r>
            <a:r>
              <a:rPr lang="vi-VN"/>
              <a:t>: Quá trình thu thập dữ liệu sơ cấp có thể kéo dài, từ việc lập kế hoạch, triển khai, đến phân tích dữ liệu. Một nghiên cứu về hành vi đi lại của người dân có thể mất nhiều tháng để hoàn thành.</a:t>
            </a:r>
          </a:p>
          <a:p>
            <a:pPr>
              <a:buFont typeface="+mj-lt"/>
              <a:buAutoNum type="arabicPeriod"/>
            </a:pPr>
            <a:r>
              <a:rPr lang="vi-VN" b="1"/>
              <a:t>Độ tin cậy phụ thuộc nhiều vào thiết kế nghiên cứu</a:t>
            </a:r>
            <a:endParaRPr lang="vi-VN"/>
          </a:p>
          <a:p>
            <a:pPr marL="742950" lvl="1" indent="-285750">
              <a:buFont typeface="+mj-lt"/>
              <a:buAutoNum type="arabicPeriod"/>
            </a:pPr>
            <a:r>
              <a:rPr lang="vi-VN"/>
              <a:t>Nếu thiết kế nghiên cứu không tốt, dữ liệu thu thập được có thể không chính xác hoặc không phản ánh đúng thực tế. Ví dụ, một khảo sát về mức độ hài lòng của cư dân với dịch vụ công cộng nếu không được thiết kế cẩn thận có thể dẫn đến kết quả sai lệch.</a:t>
            </a:r>
          </a:p>
          <a:p>
            <a:pPr>
              <a:buFont typeface="+mj-lt"/>
              <a:buAutoNum type="arabicPeriod"/>
            </a:pPr>
            <a:r>
              <a:rPr lang="vi-VN" b="1"/>
              <a:t>Khó khăn trong tiếp cận đối tượng quan sát</a:t>
            </a:r>
            <a:endParaRPr lang="vi-VN"/>
          </a:p>
          <a:p>
            <a:pPr marL="742950" lvl="1" indent="-285750">
              <a:buFont typeface="+mj-lt"/>
              <a:buAutoNum type="arabicPeriod"/>
            </a:pPr>
            <a:r>
              <a:rPr lang="vi-VN"/>
              <a:t>Việc tiếp cận đối tượng quan sát có thể gặp nhiều khó khăn, đặc biệt là trong các khu vực khó tiếp cận hoặc với các nhóm dân cư đặc thù. Ví dụ, thu thập dữ liệu từ người vô gia cư hoặc người di cư có thể gặp nhiều trở ngại.</a:t>
            </a:r>
          </a:p>
          <a:p>
            <a:pPr>
              <a:buFont typeface="+mj-lt"/>
              <a:buAutoNum type="arabicPeriod"/>
            </a:pPr>
            <a:r>
              <a:rPr lang="vi-VN" b="1"/>
              <a:t>Cần đảm bảo quyền riêng tư và bảo mật</a:t>
            </a:r>
            <a:endParaRPr lang="vi-VN"/>
          </a:p>
          <a:p>
            <a:pPr marL="742950" lvl="1" indent="-285750">
              <a:buFont typeface="+mj-lt"/>
              <a:buAutoNum type="arabicPeriod"/>
            </a:pPr>
            <a:r>
              <a:rPr lang="vi-VN"/>
              <a:t>Việc thu thập dữ liệu cá nhân đòi hỏi phải tuân thủ các quy định về quyền riêng tư và bảo mật. Ví dụ, khi thu thập dữ liệu về sức khỏe của cư dân, cần đảm bảo rằng thông tin cá nhân không bị lộ ra ngoài.</a:t>
            </a:r>
          </a:p>
          <a:p>
            <a:pPr>
              <a:buFont typeface="+mj-lt"/>
              <a:buAutoNum type="arabicPeriod"/>
            </a:pPr>
            <a:r>
              <a:rPr lang="vi-VN" b="1"/>
              <a:t>Khó có thể làm các nghiên cứu theo thời gian</a:t>
            </a:r>
            <a:endParaRPr lang="vi-VN"/>
          </a:p>
          <a:p>
            <a:pPr marL="742950" lvl="1" indent="-285750">
              <a:buFont typeface="+mj-lt"/>
              <a:buAutoNum type="arabicPeriod"/>
            </a:pPr>
            <a:r>
              <a:rPr lang="vi-VN"/>
              <a:t>Việc thu thập dữ liệu sơ cấp theo thời gian (longitudinal studies) rất khó khăn và tốn kém. Ví dụ, theo dõi sự thay đổi trong hành vi tiêu dùng của cư dân qua nhiều năm đòi hỏi nguồn lực lớn và sự cam kết lâu dài.</a:t>
            </a:r>
          </a:p>
          <a:p>
            <a:r>
              <a:rPr lang="vi-VN" b="1"/>
              <a:t>Cơ hội</a:t>
            </a:r>
          </a:p>
          <a:p>
            <a:pPr>
              <a:buFont typeface="+mj-lt"/>
              <a:buAutoNum type="arabicPeriod"/>
            </a:pPr>
            <a:r>
              <a:rPr lang="vi-VN" b="1"/>
              <a:t>Phù hợp với mục tiêu cụ thể</a:t>
            </a:r>
            <a:endParaRPr lang="vi-VN"/>
          </a:p>
          <a:p>
            <a:pPr marL="742950" lvl="1" indent="-285750">
              <a:buFont typeface="+mj-lt"/>
              <a:buAutoNum type="arabicPeriod"/>
            </a:pPr>
            <a:r>
              <a:rPr lang="vi-VN"/>
              <a:t>Dữ liệu sơ cấp có thể được thiết kế để phù hợp với mục tiêu nghiên cứu cụ thể. Ví dụ, một khảo sát về nhu cầu sử dụng không gian xanh trong đô thị có thể được thiết kế để thu thập thông tin chi tiết về tần suất và mục đích sử dụng của cư dân.</a:t>
            </a:r>
          </a:p>
          <a:p>
            <a:pPr>
              <a:buFont typeface="+mj-lt"/>
              <a:buAutoNum type="arabicPeriod"/>
            </a:pPr>
            <a:r>
              <a:rPr lang="vi-VN" b="1"/>
              <a:t>Cập nhật</a:t>
            </a:r>
            <a:endParaRPr lang="vi-VN"/>
          </a:p>
          <a:p>
            <a:pPr marL="742950" lvl="1" indent="-285750">
              <a:buFont typeface="+mj-lt"/>
              <a:buAutoNum type="arabicPeriod"/>
            </a:pPr>
            <a:r>
              <a:rPr lang="vi-VN"/>
              <a:t>Dữ liệu sơ cấp thường là dữ liệu mới nhất, phản ánh chính xác tình hình hiện tại. Ví dụ, khảo sát về mức độ hài lòng của cư dân với các biện pháp phòng chống dịch bệnh có thể cung cấp thông tin cập nhật và kịp thời.</a:t>
            </a:r>
          </a:p>
          <a:p>
            <a:pPr>
              <a:buFont typeface="+mj-lt"/>
              <a:buAutoNum type="arabicPeriod"/>
            </a:pPr>
            <a:r>
              <a:rPr lang="vi-VN" b="1"/>
              <a:t>Kiểm soát chất lượng</a:t>
            </a:r>
            <a:endParaRPr lang="vi-VN"/>
          </a:p>
          <a:p>
            <a:pPr marL="742950" lvl="1" indent="-285750">
              <a:buFont typeface="+mj-lt"/>
              <a:buAutoNum type="arabicPeriod"/>
            </a:pPr>
            <a:r>
              <a:rPr lang="vi-VN"/>
              <a:t>Khi thu thập dữ liệu sơ cấp, nhà nghiên cứu có thể kiểm soát chất lượng dữ liệu từ khâu thiết kế đến thu thập và phân tích. Ví dụ, trong một nghiên cứu về chất lượng không khí, nhà nghiên cứu có thể kiểm soát các yếu tố như thời gian và địa điểm lấy mẫu để đảm bảo dữ liệu chính xác.</a:t>
            </a:r>
          </a:p>
          <a:p>
            <a:pPr lvl="0"/>
            <a:endParaRPr lang="en-US"/>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51</a:t>
            </a:fld>
            <a:endParaRPr lang="en-001"/>
          </a:p>
        </p:txBody>
      </p:sp>
    </p:spTree>
    <p:extLst>
      <p:ext uri="{BB962C8B-B14F-4D97-AF65-F5344CB8AC3E}">
        <p14:creationId xmlns:p14="http://schemas.microsoft.com/office/powerpoint/2010/main" val="39683859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Thách thức</a:t>
            </a:r>
          </a:p>
          <a:p>
            <a:pPr>
              <a:buFont typeface="+mj-lt"/>
              <a:buAutoNum type="arabicPeriod"/>
            </a:pPr>
            <a:r>
              <a:rPr lang="vi-VN" b="1"/>
              <a:t>Không phù hợp với mục tiêu nghiên cứu</a:t>
            </a:r>
            <a:endParaRPr lang="vi-VN"/>
          </a:p>
          <a:p>
            <a:pPr marL="742950" lvl="1" indent="-285750">
              <a:buFont typeface="+mj-lt"/>
              <a:buAutoNum type="arabicPeriod"/>
            </a:pPr>
            <a:r>
              <a:rPr lang="vi-VN"/>
              <a:t>Dữ liệu thứ cấp thường được thu thập cho các mục đích khác nhau, do đó có thể không hoàn toàn phù hợp với mục tiêu nghiên cứu hiện tại. Ví dụ, dữ liệu dân số từ một cuộc điều tra quốc gia có thể không cung cấp đủ chi tiết về các khu vực cụ thể trong thành phố mà bạn đang nghiên cứu.</a:t>
            </a:r>
          </a:p>
          <a:p>
            <a:pPr>
              <a:buFont typeface="+mj-lt"/>
              <a:buAutoNum type="arabicPeriod"/>
            </a:pPr>
            <a:r>
              <a:rPr lang="vi-VN" b="1"/>
              <a:t>Độ tin cậy phụ thuộc vào nguồn số liệu</a:t>
            </a:r>
            <a:endParaRPr lang="vi-VN"/>
          </a:p>
          <a:p>
            <a:pPr marL="742950" lvl="1" indent="-285750">
              <a:buFont typeface="+mj-lt"/>
              <a:buAutoNum type="arabicPeriod"/>
            </a:pPr>
            <a:r>
              <a:rPr lang="vi-VN"/>
              <a:t>Chất lượng và độ tin cậy của dữ liệu thứ cấp phụ thuộc nhiều vào nguồn cung cấp dữ liệu. Nếu nguồn dữ liệu không đáng tin cậy, kết quả nghiên cứu có thể bị ảnh hưởng. Ví dụ, dữ liệu từ các trang web không chính thức hoặc không được kiểm chứng có thể chứa nhiều sai sót.</a:t>
            </a:r>
          </a:p>
          <a:p>
            <a:pPr>
              <a:buFont typeface="+mj-lt"/>
              <a:buAutoNum type="arabicPeriod"/>
            </a:pPr>
            <a:r>
              <a:rPr lang="vi-VN" b="1"/>
              <a:t>Quyền truy cập</a:t>
            </a:r>
            <a:endParaRPr lang="vi-VN"/>
          </a:p>
          <a:p>
            <a:pPr marL="742950" lvl="1" indent="-285750">
              <a:buFont typeface="+mj-lt"/>
              <a:buAutoNum type="arabicPeriod"/>
            </a:pPr>
            <a:r>
              <a:rPr lang="vi-VN"/>
              <a:t>Một số dữ liệu thứ cấp có thể bị hạn chế quyền truy cập hoặc yêu cầu chi phí để sử dụng. Ví dụ, dữ liệu từ các cơ quan chính phủ hoặc các tổ chức nghiên cứu có thể yêu cầu giấy phép hoặc phí truy cập.</a:t>
            </a:r>
          </a:p>
          <a:p>
            <a:pPr>
              <a:buFont typeface="+mj-lt"/>
              <a:buAutoNum type="arabicPeriod"/>
            </a:pPr>
            <a:r>
              <a:rPr lang="vi-VN" b="1"/>
              <a:t>Định dạng không đồng nhất</a:t>
            </a:r>
            <a:endParaRPr lang="vi-VN"/>
          </a:p>
          <a:p>
            <a:pPr marL="742950" lvl="1" indent="-285750">
              <a:buFont typeface="+mj-lt"/>
              <a:buAutoNum type="arabicPeriod"/>
            </a:pPr>
            <a:r>
              <a:rPr lang="vi-VN"/>
              <a:t>Dữ liệu thứ cấp thường được thu thập và lưu trữ ở nhiều định dạng khác nhau, gây khó khăn trong việc tích hợp và phân tích. Ví dụ, dữ liệu giao thông từ các nguồn khác nhau có thể được lưu trữ dưới dạng bảng tính, cơ sở dữ liệu, hoặc các định dạng khác nhau.</a:t>
            </a:r>
          </a:p>
          <a:p>
            <a:pPr>
              <a:buFont typeface="+mj-lt"/>
              <a:buAutoNum type="arabicPeriod"/>
            </a:pPr>
            <a:r>
              <a:rPr lang="vi-VN" b="1"/>
              <a:t>Kém cập nhật</a:t>
            </a:r>
            <a:endParaRPr lang="vi-VN"/>
          </a:p>
          <a:p>
            <a:pPr marL="742950" lvl="1" indent="-285750">
              <a:buFont typeface="+mj-lt"/>
              <a:buAutoNum type="arabicPeriod"/>
            </a:pPr>
            <a:r>
              <a:rPr lang="vi-VN"/>
              <a:t>Dữ liệu thứ cấp có thể không phản ánh tình hình hiện tại do thời gian thu thập đã lâu. Ví dụ, dữ liệu về mật độ dân số từ cuộc điều tra dân số cách đây 5 năm có thể không còn chính xác với tình hình hiện tại.</a:t>
            </a:r>
          </a:p>
          <a:p>
            <a:r>
              <a:rPr lang="vi-VN" b="1"/>
              <a:t>Cơ hội</a:t>
            </a:r>
          </a:p>
          <a:p>
            <a:pPr>
              <a:buFont typeface="+mj-lt"/>
              <a:buAutoNum type="arabicPeriod"/>
            </a:pPr>
            <a:r>
              <a:rPr lang="vi-VN" b="1"/>
              <a:t>Tiết kiệm thời gian và kinh phí</a:t>
            </a:r>
            <a:endParaRPr lang="vi-VN"/>
          </a:p>
          <a:p>
            <a:pPr marL="742950" lvl="1" indent="-285750">
              <a:buFont typeface="+mj-lt"/>
              <a:buAutoNum type="arabicPeriod"/>
            </a:pPr>
            <a:r>
              <a:rPr lang="vi-VN"/>
              <a:t>Sử dụng dữ liệu thứ cấp giúp tiết kiệm thời gian và chi phí so với việc thu thập dữ liệu sơ cấp. Ví dụ, sử dụng dữ liệu giao thông từ các cơ quan chính phủ thay vì tự thu thập dữ liệu có thể giảm đáng kể chi phí và thời gian.</a:t>
            </a:r>
          </a:p>
          <a:p>
            <a:pPr>
              <a:buFont typeface="+mj-lt"/>
              <a:buAutoNum type="arabicPeriod"/>
            </a:pPr>
            <a:r>
              <a:rPr lang="vi-VN" b="1"/>
              <a:t>Đa dạng</a:t>
            </a:r>
            <a:endParaRPr lang="vi-VN"/>
          </a:p>
          <a:p>
            <a:pPr marL="742950" lvl="1" indent="-285750">
              <a:buFont typeface="+mj-lt"/>
              <a:buAutoNum type="arabicPeriod"/>
            </a:pPr>
            <a:r>
              <a:rPr lang="vi-VN"/>
              <a:t>Dữ liệu thứ cấp thường rất đa dạng và phong phú, cung cấp nhiều góc nhìn khác nhau cho nghiên cứu. Ví dụ, dữ liệu từ các cuộc điều tra dân số, khảo sát kinh tế, và báo cáo môi trường có thể cung cấp cái nhìn toàn diện về một khu vực đô thị.</a:t>
            </a:r>
          </a:p>
          <a:p>
            <a:pPr>
              <a:buFont typeface="+mj-lt"/>
              <a:buAutoNum type="arabicPeriod"/>
            </a:pPr>
            <a:r>
              <a:rPr lang="vi-VN" b="1"/>
              <a:t>Dữ liệu thường đã được làm sạch</a:t>
            </a:r>
            <a:endParaRPr lang="vi-VN"/>
          </a:p>
          <a:p>
            <a:pPr marL="742950" lvl="1" indent="-285750">
              <a:buFont typeface="+mj-lt"/>
              <a:buAutoNum type="arabicPeriod"/>
            </a:pPr>
            <a:r>
              <a:rPr lang="vi-VN"/>
              <a:t>Dữ liệu thứ cấp thường đã được xử lý và làm sạch, giúp giảm bớt công việc chuẩn bị dữ liệu. Ví dụ, dữ liệu từ các cơ quan thống kê thường đã được kiểm tra và loại bỏ các lỗi cơ bản.</a:t>
            </a:r>
          </a:p>
          <a:p>
            <a:pPr>
              <a:buFont typeface="+mj-lt"/>
              <a:buAutoNum type="arabicPeriod"/>
            </a:pPr>
            <a:r>
              <a:rPr lang="vi-VN" b="1"/>
              <a:t>Độ phủ rộng</a:t>
            </a:r>
            <a:endParaRPr lang="vi-VN"/>
          </a:p>
          <a:p>
            <a:pPr marL="742950" lvl="1" indent="-285750">
              <a:buFont typeface="+mj-lt"/>
              <a:buAutoNum type="arabicPeriod"/>
            </a:pPr>
            <a:r>
              <a:rPr lang="vi-VN"/>
              <a:t>Dữ liệu thứ cấp thường có phạm vi rộng, bao phủ nhiều khu vực và thời gian khác nhau. Ví dụ, dữ liệu từ các cuộc điều tra dân số quốc gia có thể cung cấp thông tin chi tiết về nhiều khu vực khác nhau trong một thành phố.</a:t>
            </a:r>
          </a:p>
          <a:p>
            <a:pPr lvl="0"/>
            <a:endParaRPr lang="en-US"/>
          </a:p>
        </p:txBody>
      </p:sp>
      <p:sp>
        <p:nvSpPr>
          <p:cNvPr id="4" name="Slide Number Placeholder 3"/>
          <p:cNvSpPr>
            <a:spLocks noGrp="1"/>
          </p:cNvSpPr>
          <p:nvPr>
            <p:ph type="sldNum" sz="quarter" idx="5"/>
          </p:nvPr>
        </p:nvSpPr>
        <p:spPr/>
        <p:txBody>
          <a:bodyPr/>
          <a:lstStyle/>
          <a:p>
            <a:fld id="{548493CE-054F-4F2E-8C29-4FC57677BD47}" type="slidenum">
              <a:rPr lang="en-001" smtClean="0"/>
              <a:t>52</a:t>
            </a:fld>
            <a:endParaRPr lang="en-001"/>
          </a:p>
        </p:txBody>
      </p:sp>
    </p:spTree>
    <p:extLst>
      <p:ext uri="{BB962C8B-B14F-4D97-AF65-F5344CB8AC3E}">
        <p14:creationId xmlns:p14="http://schemas.microsoft.com/office/powerpoint/2010/main" val="2871200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err="1">
                <a:solidFill>
                  <a:srgbClr val="202122"/>
                </a:solidFill>
                <a:effectLst/>
                <a:latin typeface="Arial" panose="020B0604020202020204" pitchFamily="34" charset="0"/>
              </a:rPr>
              <a:t>Cuộc</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tổng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điều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tra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dân</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số</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nhà</a:t>
            </a:r>
            <a:r>
              <a:rPr lang="en-US" b="0" i="0">
                <a:solidFill>
                  <a:srgbClr val="202122"/>
                </a:solidFill>
                <a:effectLst/>
                <a:latin typeface="Arial" panose="020B0604020202020204" pitchFamily="34" charset="0"/>
              </a:rPr>
              <a:t> ở 2019 </a:t>
            </a:r>
            <a:r>
              <a:rPr lang="en-US" b="0" i="0" err="1">
                <a:solidFill>
                  <a:srgbClr val="202122"/>
                </a:solidFill>
                <a:effectLst/>
                <a:latin typeface="Arial" panose="020B0604020202020204" pitchFamily="34" charset="0"/>
              </a:rPr>
              <a:t>bắt</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đầu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vào</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ngày</a:t>
            </a:r>
            <a:r>
              <a:rPr lang="en-US" b="0" i="0">
                <a:solidFill>
                  <a:srgbClr val="202122"/>
                </a:solidFill>
                <a:effectLst/>
                <a:latin typeface="Arial" panose="020B0604020202020204" pitchFamily="34" charset="0"/>
              </a:rPr>
              <a:t> 1 </a:t>
            </a:r>
            <a:r>
              <a:rPr lang="en-US" b="0" i="0" err="1">
                <a:solidFill>
                  <a:srgbClr val="202122"/>
                </a:solidFill>
                <a:effectLst/>
                <a:latin typeface="Arial" panose="020B0604020202020204" pitchFamily="34" charset="0"/>
              </a:rPr>
              <a:t>tháng</a:t>
            </a:r>
            <a:r>
              <a:rPr lang="en-US" b="0" i="0">
                <a:solidFill>
                  <a:srgbClr val="202122"/>
                </a:solidFill>
                <a:effectLst/>
                <a:latin typeface="Arial" panose="020B0604020202020204" pitchFamily="34" charset="0"/>
              </a:rPr>
              <a:t> 4 </a:t>
            </a:r>
            <a:r>
              <a:rPr lang="en-US" b="0" i="0" err="1">
                <a:solidFill>
                  <a:srgbClr val="202122"/>
                </a:solidFill>
                <a:effectLst/>
                <a:latin typeface="Arial" panose="020B0604020202020204" pitchFamily="34" charset="0"/>
              </a:rPr>
              <a:t>năm</a:t>
            </a:r>
            <a:r>
              <a:rPr lang="en-US" b="0" i="0">
                <a:solidFill>
                  <a:srgbClr val="202122"/>
                </a:solidFill>
                <a:effectLst/>
                <a:latin typeface="Arial" panose="020B0604020202020204" pitchFamily="34" charset="0"/>
              </a:rPr>
              <a:t> 2019,</a:t>
            </a:r>
            <a:r>
              <a:rPr lang="en-US" b="0" i="0" u="none" strike="noStrike" baseline="30000">
                <a:solidFill>
                  <a:srgbClr val="202122"/>
                </a:solidFill>
                <a:effectLst/>
                <a:latin typeface="Arial" panose="020B0604020202020204" pitchFamily="34" charset="0"/>
                <a:hlinkClick r:id="rId3"/>
              </a:rPr>
              <a:t>[4]</a:t>
            </a:r>
            <a:r>
              <a:rPr lang="en-US" b="0" i="0" u="none" strike="noStrike" baseline="30000">
                <a:solidFill>
                  <a:srgbClr val="202122"/>
                </a:solidFill>
                <a:effectLst/>
                <a:latin typeface="Arial" panose="020B0604020202020204" pitchFamily="34" charset="0"/>
                <a:hlinkClick r:id="rId4"/>
              </a:rPr>
              <a:t>[5]</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kéo</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dài</a:t>
            </a:r>
            <a:r>
              <a:rPr lang="en-US" b="0" i="0">
                <a:solidFill>
                  <a:srgbClr val="202122"/>
                </a:solidFill>
                <a:effectLst/>
                <a:latin typeface="Arial" panose="020B0604020202020204" pitchFamily="34" charset="0"/>
              </a:rPr>
              <a:t> 25 </a:t>
            </a:r>
            <a:r>
              <a:rPr lang="en-US" b="0" i="0" err="1">
                <a:solidFill>
                  <a:srgbClr val="202122"/>
                </a:solidFill>
                <a:effectLst/>
                <a:latin typeface="Arial" panose="020B0604020202020204" pitchFamily="34" charset="0"/>
              </a:rPr>
              <a:t>ngày</a:t>
            </a:r>
            <a:r>
              <a:rPr lang="en-US" b="0" i="0">
                <a:solidFill>
                  <a:srgbClr val="202122"/>
                </a:solidFill>
                <a:effectLst/>
                <a:latin typeface="Arial" panose="020B0604020202020204" pitchFamily="34" charset="0"/>
              </a:rPr>
              <a:t>,</a:t>
            </a:r>
            <a:r>
              <a:rPr lang="en-US" b="0" i="0" u="none" strike="noStrike" baseline="30000">
                <a:solidFill>
                  <a:srgbClr val="202122"/>
                </a:solidFill>
                <a:effectLst/>
                <a:latin typeface="Arial" panose="020B0604020202020204" pitchFamily="34" charset="0"/>
                <a:hlinkClick r:id="rId5"/>
              </a:rPr>
              <a:t>[6]</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với</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sự</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tham</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gia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của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khoảng</a:t>
            </a:r>
            <a:r>
              <a:rPr lang="en-US" b="0" i="0">
                <a:solidFill>
                  <a:srgbClr val="202122"/>
                </a:solidFill>
                <a:effectLst/>
                <a:latin typeface="Arial" panose="020B0604020202020204" pitchFamily="34" charset="0"/>
              </a:rPr>
              <a:t> 147.000 </a:t>
            </a:r>
            <a:r>
              <a:rPr lang="en-US" b="0" i="0" err="1">
                <a:solidFill>
                  <a:srgbClr val="202122"/>
                </a:solidFill>
                <a:effectLst/>
                <a:latin typeface="Arial" panose="020B0604020202020204" pitchFamily="34" charset="0"/>
              </a:rPr>
              <a:t>điều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tra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viên</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thống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kê</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tổng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kinh</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phí</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khoảng</a:t>
            </a:r>
            <a:r>
              <a:rPr lang="en-US" b="0" i="0">
                <a:solidFill>
                  <a:srgbClr val="202122"/>
                </a:solidFill>
                <a:effectLst/>
                <a:latin typeface="Arial" panose="020B0604020202020204" pitchFamily="34" charset="0"/>
              </a:rPr>
              <a:t> 1.100 </a:t>
            </a:r>
            <a:r>
              <a:rPr lang="en-US" b="0" i="0" err="1">
                <a:solidFill>
                  <a:srgbClr val="202122"/>
                </a:solidFill>
                <a:effectLst/>
                <a:latin typeface="Arial" panose="020B0604020202020204" pitchFamily="34" charset="0"/>
              </a:rPr>
              <a:t>tỷ</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đồng</a:t>
            </a:r>
            <a:endParaRPr lang="en-US" b="0" i="0">
              <a:solidFill>
                <a:srgbClr val="202122"/>
              </a:solidFill>
              <a:effectLst/>
              <a:latin typeface="Arial" panose="020B0604020202020204" pitchFamily="34" charset="0"/>
            </a:endParaRPr>
          </a:p>
          <a:p>
            <a:endParaRPr lang="en-US" b="0" i="0">
              <a:solidFill>
                <a:srgbClr val="202122"/>
              </a:solidFill>
              <a:effectLst/>
              <a:latin typeface="Arial" panose="020B0604020202020204" pitchFamily="34" charset="0"/>
            </a:endParaRPr>
          </a:p>
          <a:p>
            <a:r>
              <a:rPr lang="en-US" b="0" i="0">
                <a:solidFill>
                  <a:srgbClr val="202122"/>
                </a:solidFill>
                <a:effectLst/>
                <a:latin typeface="Arial" panose="020B0604020202020204" pitchFamily="34" charset="0"/>
              </a:rPr>
              <a:t>1979, 1989, 1999, 2009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u="none" strike="noStrike">
                <a:effectLst/>
                <a:latin typeface="Arial" panose="020B0604020202020204" pitchFamily="34" charset="0"/>
                <a:hlinkClick r:id="rId6"/>
              </a:rPr>
              <a:t>2019</a:t>
            </a:r>
            <a:r>
              <a:rPr lang="en-US" b="0" i="0">
                <a:solidFill>
                  <a:srgbClr val="202122"/>
                </a:solidFill>
                <a:effectLst/>
                <a:latin typeface="Arial" panose="020B0604020202020204" pitchFamily="34" charset="0"/>
              </a:rPr>
              <a:t>.</a:t>
            </a:r>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53</a:t>
            </a:fld>
            <a:endParaRPr lang="en-001"/>
          </a:p>
        </p:txBody>
      </p:sp>
    </p:spTree>
    <p:extLst>
      <p:ext uri="{BB962C8B-B14F-4D97-AF65-F5344CB8AC3E}">
        <p14:creationId xmlns:p14="http://schemas.microsoft.com/office/powerpoint/2010/main" val="11254332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Open Sans" panose="020B0606030504020204" pitchFamily="34" charset="0"/>
              </a:rPr>
              <a:t>Open data watch rank Vietnam </a:t>
            </a:r>
            <a:r>
              <a:rPr lang="en-US" b="1" i="0">
                <a:solidFill>
                  <a:srgbClr val="06B1EB"/>
                </a:solidFill>
                <a:effectLst/>
                <a:latin typeface="Open Sans" panose="020B0606030504020204" pitchFamily="34" charset="0"/>
              </a:rPr>
              <a:t>91st</a:t>
            </a:r>
            <a:r>
              <a:rPr lang="en-US" b="1" i="0">
                <a:solidFill>
                  <a:srgbClr val="7F7F7F"/>
                </a:solidFill>
                <a:effectLst/>
                <a:latin typeface="Open Sans" panose="020B0606030504020204" pitchFamily="34" charset="0"/>
              </a:rPr>
              <a:t>GLOBAL RANK </a:t>
            </a:r>
            <a:r>
              <a:rPr lang="en-US" b="0" i="0">
                <a:solidFill>
                  <a:srgbClr val="7F7F7F"/>
                </a:solidFill>
                <a:effectLst/>
                <a:latin typeface="Open Sans" panose="020B0606030504020204" pitchFamily="34" charset="0"/>
              </a:rPr>
              <a:t>OUT OF 187 using </a:t>
            </a:r>
            <a:r>
              <a:rPr lang="en-US" b="0" i="0" err="1">
                <a:solidFill>
                  <a:srgbClr val="7F7F7F"/>
                </a:solidFill>
                <a:effectLst/>
                <a:latin typeface="Open Sans" panose="020B0606030504020204" pitchFamily="34" charset="0"/>
              </a:rPr>
              <a:t>opin</a:t>
            </a:r>
            <a:r>
              <a:rPr lang="en-US" b="0" i="0">
                <a:solidFill>
                  <a:srgbClr val="7F7F7F"/>
                </a:solidFill>
                <a:effectLst/>
                <a:latin typeface="Open Sans" panose="020B0606030504020204" pitchFamily="34" charset="0"/>
              </a:rPr>
              <a:t> by </a:t>
            </a:r>
            <a:r>
              <a:rPr lang="en-US" b="0" i="0" err="1">
                <a:solidFill>
                  <a:srgbClr val="7F7F7F"/>
                </a:solidFill>
                <a:effectLst/>
                <a:latin typeface="Open Sans" panose="020B0606030504020204" pitchFamily="34" charset="0"/>
              </a:rPr>
              <a:t>sdg</a:t>
            </a:r>
            <a:endParaRPr lang="en-US" b="0" i="0">
              <a:solidFill>
                <a:srgbClr val="7F7F7F"/>
              </a:solidFill>
              <a:effectLst/>
              <a:latin typeface="Open Sans" panose="020B0606030504020204" pitchFamily="34" charset="0"/>
            </a:endParaRPr>
          </a:p>
          <a:p>
            <a:pPr algn="l"/>
            <a:endParaRPr lang="en-US" b="0" i="0">
              <a:solidFill>
                <a:srgbClr val="7F7F7F"/>
              </a:solidFill>
              <a:effectLst/>
              <a:latin typeface="Open Sans" panose="020B0606030504020204" pitchFamily="34" charset="0"/>
            </a:endParaRPr>
          </a:p>
          <a:p>
            <a:pPr algn="l"/>
            <a:r>
              <a:rPr lang="en-US" b="0" i="0">
                <a:solidFill>
                  <a:srgbClr val="7F7F7F"/>
                </a:solidFill>
                <a:effectLst/>
                <a:latin typeface="Open Sans" panose="020B0606030504020204" pitchFamily="34" charset="0"/>
              </a:rPr>
              <a:t>https://odin.opendatawatch.com/Report/countryProfileUpdated/VNM?year=2020</a:t>
            </a:r>
          </a:p>
          <a:p>
            <a:pPr algn="l"/>
            <a:r>
              <a:rPr lang="en-US" b="0" i="0" err="1">
                <a:solidFill>
                  <a:srgbClr val="7F7F7F"/>
                </a:solidFill>
                <a:effectLst/>
                <a:latin typeface="Open Sans" panose="020B0606030504020204" pitchFamily="34" charset="0"/>
              </a:rPr>
              <a:t>Dữ</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liệu</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còn</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thiếu</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và</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yếu</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quyền</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truy</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cập</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còn</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hạn</a:t>
            </a:r>
            <a:r>
              <a:rPr lang="en-US" b="0" i="0">
                <a:solidFill>
                  <a:srgbClr val="7F7F7F"/>
                </a:solidFill>
                <a:effectLst/>
                <a:latin typeface="Open Sans" panose="020B0606030504020204" pitchFamily="34" charset="0"/>
              </a:rPr>
              <a:t> </a:t>
            </a:r>
            <a:r>
              <a:rPr lang="en-US" b="0" i="0" err="1">
                <a:solidFill>
                  <a:srgbClr val="7F7F7F"/>
                </a:solidFill>
                <a:effectLst/>
                <a:latin typeface="Open Sans" panose="020B0606030504020204" pitchFamily="34" charset="0"/>
              </a:rPr>
              <a:t>chế</a:t>
            </a:r>
            <a:endParaRPr lang="en-US" b="0" i="0">
              <a:solidFill>
                <a:srgbClr val="7F7F7F"/>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548493CE-054F-4F2E-8C29-4FC57677BD47}" type="slidenum">
              <a:rPr lang="en-001" smtClean="0"/>
              <a:t>54</a:t>
            </a:fld>
            <a:endParaRPr lang="en-001"/>
          </a:p>
        </p:txBody>
      </p:sp>
    </p:spTree>
    <p:extLst>
      <p:ext uri="{BB962C8B-B14F-4D97-AF65-F5344CB8AC3E}">
        <p14:creationId xmlns:p14="http://schemas.microsoft.com/office/powerpoint/2010/main" val="377360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Ø"/>
            </a:pP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8</a:t>
            </a:fld>
            <a:endParaRPr lang="en-US"/>
          </a:p>
        </p:txBody>
      </p:sp>
    </p:spTree>
    <p:extLst>
      <p:ext uri="{BB962C8B-B14F-4D97-AF65-F5344CB8AC3E}">
        <p14:creationId xmlns:p14="http://schemas.microsoft.com/office/powerpoint/2010/main" val="37656907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Open Sans" panose="020B0606030504020204" pitchFamily="34" charset="0"/>
              </a:rPr>
              <a:t>Open data watch rank Vietnam </a:t>
            </a:r>
            <a:r>
              <a:rPr lang="en-US" b="1" i="0">
                <a:solidFill>
                  <a:srgbClr val="06B1EB"/>
                </a:solidFill>
                <a:effectLst/>
                <a:latin typeface="Open Sans" panose="020B0606030504020204" pitchFamily="34" charset="0"/>
              </a:rPr>
              <a:t>91st</a:t>
            </a:r>
            <a:r>
              <a:rPr lang="en-US" b="1" i="0">
                <a:solidFill>
                  <a:srgbClr val="7F7F7F"/>
                </a:solidFill>
                <a:effectLst/>
                <a:latin typeface="Open Sans" panose="020B0606030504020204" pitchFamily="34" charset="0"/>
              </a:rPr>
              <a:t>GLOBAL RANK </a:t>
            </a:r>
            <a:r>
              <a:rPr lang="en-US" b="0" i="0">
                <a:solidFill>
                  <a:srgbClr val="7F7F7F"/>
                </a:solidFill>
                <a:effectLst/>
                <a:latin typeface="Open Sans" panose="020B0606030504020204" pitchFamily="34" charset="0"/>
              </a:rPr>
              <a:t>OUT OF 187 using </a:t>
            </a:r>
            <a:r>
              <a:rPr lang="en-US" b="0" i="0" err="1">
                <a:solidFill>
                  <a:srgbClr val="7F7F7F"/>
                </a:solidFill>
                <a:effectLst/>
                <a:latin typeface="Open Sans" panose="020B0606030504020204" pitchFamily="34" charset="0"/>
              </a:rPr>
              <a:t>opin</a:t>
            </a:r>
            <a:r>
              <a:rPr lang="en-US" b="0" i="0">
                <a:solidFill>
                  <a:srgbClr val="7F7F7F"/>
                </a:solidFill>
                <a:effectLst/>
                <a:latin typeface="Open Sans" panose="020B0606030504020204" pitchFamily="34" charset="0"/>
              </a:rPr>
              <a:t> by </a:t>
            </a:r>
            <a:r>
              <a:rPr lang="en-US" b="0" i="0" err="1">
                <a:solidFill>
                  <a:srgbClr val="7F7F7F"/>
                </a:solidFill>
                <a:effectLst/>
                <a:latin typeface="Open Sans" panose="020B0606030504020204" pitchFamily="34" charset="0"/>
              </a:rPr>
              <a:t>sdg</a:t>
            </a:r>
            <a:endParaRPr lang="en-US" b="0" i="0">
              <a:solidFill>
                <a:srgbClr val="7F7F7F"/>
              </a:solidFill>
              <a:effectLst/>
              <a:latin typeface="Open Sans" panose="020B0606030504020204" pitchFamily="34" charset="0"/>
            </a:endParaRPr>
          </a:p>
          <a:p>
            <a:pPr algn="l"/>
            <a:endParaRPr lang="en-US" b="0" i="0">
              <a:solidFill>
                <a:srgbClr val="7F7F7F"/>
              </a:solidFill>
              <a:effectLst/>
              <a:latin typeface="Open Sans" panose="020B0606030504020204" pitchFamily="34" charset="0"/>
            </a:endParaRPr>
          </a:p>
          <a:p>
            <a:pPr algn="l"/>
            <a:r>
              <a:rPr lang="en-US" b="0" i="0">
                <a:solidFill>
                  <a:srgbClr val="7F7F7F"/>
                </a:solidFill>
                <a:effectLst/>
                <a:latin typeface="Open Sans" panose="020B0606030504020204" pitchFamily="34" charset="0"/>
              </a:rPr>
              <a:t>https://odin.opendatawatch.com/Report/countryProfileUpdated/VNM?year=2020</a:t>
            </a:r>
          </a:p>
        </p:txBody>
      </p:sp>
      <p:sp>
        <p:nvSpPr>
          <p:cNvPr id="4" name="Slide Number Placeholder 3"/>
          <p:cNvSpPr>
            <a:spLocks noGrp="1"/>
          </p:cNvSpPr>
          <p:nvPr>
            <p:ph type="sldNum" sz="quarter" idx="5"/>
          </p:nvPr>
        </p:nvSpPr>
        <p:spPr/>
        <p:txBody>
          <a:bodyPr/>
          <a:lstStyle/>
          <a:p>
            <a:fld id="{548493CE-054F-4F2E-8C29-4FC57677BD47}" type="slidenum">
              <a:rPr lang="en-001" smtClean="0"/>
              <a:t>55</a:t>
            </a:fld>
            <a:endParaRPr lang="en-001"/>
          </a:p>
        </p:txBody>
      </p:sp>
    </p:spTree>
    <p:extLst>
      <p:ext uri="{BB962C8B-B14F-4D97-AF65-F5344CB8AC3E}">
        <p14:creationId xmlns:p14="http://schemas.microsoft.com/office/powerpoint/2010/main" val="17245149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err="1"/>
              <a:t>Bảng</a:t>
            </a:r>
            <a:r>
              <a:rPr lang="en-US" b="1"/>
              <a:t> </a:t>
            </a:r>
            <a:r>
              <a:rPr lang="en-US" b="1" err="1"/>
              <a:t>hỏi</a:t>
            </a:r>
            <a:r>
              <a:rPr lang="en-US" b="1"/>
              <a:t> (Survey/Questionnaire) </a:t>
            </a:r>
          </a:p>
          <a:p>
            <a:r>
              <a:rPr lang="en-US" b="1"/>
              <a:t>Field observations</a:t>
            </a:r>
          </a:p>
          <a:p>
            <a:r>
              <a:rPr lang="en-US"/>
              <a:t>Experimental designs</a:t>
            </a:r>
          </a:p>
          <a:p>
            <a:r>
              <a:rPr lang="en-US"/>
              <a:t>Public forums/focus group</a:t>
            </a:r>
          </a:p>
          <a:p>
            <a:r>
              <a:rPr lang="en-US"/>
              <a:t>New sources (social media, …)</a:t>
            </a:r>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56</a:t>
            </a:fld>
            <a:endParaRPr lang="en-001"/>
          </a:p>
        </p:txBody>
      </p:sp>
    </p:spTree>
    <p:extLst>
      <p:ext uri="{BB962C8B-B14F-4D97-AF65-F5344CB8AC3E}">
        <p14:creationId xmlns:p14="http://schemas.microsoft.com/office/powerpoint/2010/main" val="23256586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57</a:t>
            </a:fld>
            <a:endParaRPr lang="en-001"/>
          </a:p>
        </p:txBody>
      </p:sp>
    </p:spTree>
    <p:extLst>
      <p:ext uri="{BB962C8B-B14F-4D97-AF65-F5344CB8AC3E}">
        <p14:creationId xmlns:p14="http://schemas.microsoft.com/office/powerpoint/2010/main" val="42735518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err="1">
                <a:solidFill>
                  <a:srgbClr val="202122"/>
                </a:solidFill>
                <a:effectLst/>
                <a:latin typeface="Arial" panose="020B0604020202020204" pitchFamily="34" charset="0"/>
              </a:rPr>
              <a:t>Cuộc</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tổng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điều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tra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dân</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số</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nhà</a:t>
            </a:r>
            <a:r>
              <a:rPr lang="en-US" b="0" i="0">
                <a:solidFill>
                  <a:srgbClr val="202122"/>
                </a:solidFill>
                <a:effectLst/>
                <a:latin typeface="Arial" panose="020B0604020202020204" pitchFamily="34" charset="0"/>
              </a:rPr>
              <a:t> ở 2019 </a:t>
            </a:r>
            <a:r>
              <a:rPr lang="en-US" b="0" i="0" err="1">
                <a:solidFill>
                  <a:srgbClr val="202122"/>
                </a:solidFill>
                <a:effectLst/>
                <a:latin typeface="Arial" panose="020B0604020202020204" pitchFamily="34" charset="0"/>
              </a:rPr>
              <a:t>bắt</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đầu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vào</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ngày</a:t>
            </a:r>
            <a:r>
              <a:rPr lang="en-US" b="0" i="0">
                <a:solidFill>
                  <a:srgbClr val="202122"/>
                </a:solidFill>
                <a:effectLst/>
                <a:latin typeface="Arial" panose="020B0604020202020204" pitchFamily="34" charset="0"/>
              </a:rPr>
              <a:t> 1 </a:t>
            </a:r>
            <a:r>
              <a:rPr lang="en-US" b="0" i="0" err="1">
                <a:solidFill>
                  <a:srgbClr val="202122"/>
                </a:solidFill>
                <a:effectLst/>
                <a:latin typeface="Arial" panose="020B0604020202020204" pitchFamily="34" charset="0"/>
              </a:rPr>
              <a:t>tháng</a:t>
            </a:r>
            <a:r>
              <a:rPr lang="en-US" b="0" i="0">
                <a:solidFill>
                  <a:srgbClr val="202122"/>
                </a:solidFill>
                <a:effectLst/>
                <a:latin typeface="Arial" panose="020B0604020202020204" pitchFamily="34" charset="0"/>
              </a:rPr>
              <a:t> 4 </a:t>
            </a:r>
            <a:r>
              <a:rPr lang="en-US" b="0" i="0" err="1">
                <a:solidFill>
                  <a:srgbClr val="202122"/>
                </a:solidFill>
                <a:effectLst/>
                <a:latin typeface="Arial" panose="020B0604020202020204" pitchFamily="34" charset="0"/>
              </a:rPr>
              <a:t>năm</a:t>
            </a:r>
            <a:r>
              <a:rPr lang="en-US" b="0" i="0">
                <a:solidFill>
                  <a:srgbClr val="202122"/>
                </a:solidFill>
                <a:effectLst/>
                <a:latin typeface="Arial" panose="020B0604020202020204" pitchFamily="34" charset="0"/>
              </a:rPr>
              <a:t> 2019,</a:t>
            </a:r>
            <a:r>
              <a:rPr lang="en-US" b="0" i="0" u="none" strike="noStrike" baseline="30000">
                <a:solidFill>
                  <a:srgbClr val="202122"/>
                </a:solidFill>
                <a:effectLst/>
                <a:latin typeface="Arial" panose="020B0604020202020204" pitchFamily="34" charset="0"/>
                <a:hlinkClick r:id="rId3"/>
              </a:rPr>
              <a:t>[4]</a:t>
            </a:r>
            <a:r>
              <a:rPr lang="en-US" b="0" i="0" u="none" strike="noStrike" baseline="30000">
                <a:solidFill>
                  <a:srgbClr val="202122"/>
                </a:solidFill>
                <a:effectLst/>
                <a:latin typeface="Arial" panose="020B0604020202020204" pitchFamily="34" charset="0"/>
                <a:hlinkClick r:id="rId4"/>
              </a:rPr>
              <a:t>[5]</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kéo</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dài</a:t>
            </a:r>
            <a:r>
              <a:rPr lang="en-US" b="0" i="0">
                <a:solidFill>
                  <a:srgbClr val="202122"/>
                </a:solidFill>
                <a:effectLst/>
                <a:latin typeface="Arial" panose="020B0604020202020204" pitchFamily="34" charset="0"/>
              </a:rPr>
              <a:t> 25 </a:t>
            </a:r>
            <a:r>
              <a:rPr lang="en-US" b="0" i="0" err="1">
                <a:solidFill>
                  <a:srgbClr val="202122"/>
                </a:solidFill>
                <a:effectLst/>
                <a:latin typeface="Arial" panose="020B0604020202020204" pitchFamily="34" charset="0"/>
              </a:rPr>
              <a:t>ngày</a:t>
            </a:r>
            <a:r>
              <a:rPr lang="en-US" b="0" i="0">
                <a:solidFill>
                  <a:srgbClr val="202122"/>
                </a:solidFill>
                <a:effectLst/>
                <a:latin typeface="Arial" panose="020B0604020202020204" pitchFamily="34" charset="0"/>
              </a:rPr>
              <a:t>,</a:t>
            </a:r>
            <a:r>
              <a:rPr lang="en-US" b="0" i="0" u="none" strike="noStrike" baseline="30000">
                <a:solidFill>
                  <a:srgbClr val="202122"/>
                </a:solidFill>
                <a:effectLst/>
                <a:latin typeface="Arial" panose="020B0604020202020204" pitchFamily="34" charset="0"/>
                <a:hlinkClick r:id="rId5"/>
              </a:rPr>
              <a:t>[6]</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với</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sự</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tham</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gia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của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khoảng</a:t>
            </a:r>
            <a:r>
              <a:rPr lang="en-US" b="0" i="0">
                <a:solidFill>
                  <a:srgbClr val="202122"/>
                </a:solidFill>
                <a:effectLst/>
                <a:latin typeface="Arial" panose="020B0604020202020204" pitchFamily="34" charset="0"/>
              </a:rPr>
              <a:t> 147.000 </a:t>
            </a:r>
            <a:r>
              <a:rPr lang="en-US" b="0" i="0" err="1">
                <a:solidFill>
                  <a:srgbClr val="202122"/>
                </a:solidFill>
                <a:effectLst/>
                <a:latin typeface="Arial" panose="020B0604020202020204" pitchFamily="34" charset="0"/>
              </a:rPr>
              <a:t>điều</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tra</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viên</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thống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kê</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tổng</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kinh</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phí</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khoảng</a:t>
            </a:r>
            <a:r>
              <a:rPr lang="en-US" b="0" i="0">
                <a:solidFill>
                  <a:srgbClr val="202122"/>
                </a:solidFill>
                <a:effectLst/>
                <a:latin typeface="Arial" panose="020B0604020202020204" pitchFamily="34" charset="0"/>
              </a:rPr>
              <a:t> 1.100 </a:t>
            </a:r>
            <a:r>
              <a:rPr lang="en-US" b="0" i="0" err="1">
                <a:solidFill>
                  <a:srgbClr val="202122"/>
                </a:solidFill>
                <a:effectLst/>
                <a:latin typeface="Arial" panose="020B0604020202020204" pitchFamily="34" charset="0"/>
              </a:rPr>
              <a:t>tỷ</a:t>
            </a:r>
            <a:r>
              <a:rPr lang="en-US" b="0" i="0">
                <a:solidFill>
                  <a:srgbClr val="202122"/>
                </a:solidFill>
                <a:effectLst/>
                <a:latin typeface="Arial" panose="020B0604020202020204" pitchFamily="34" charset="0"/>
              </a:rPr>
              <a:t> </a:t>
            </a:r>
            <a:r>
              <a:rPr lang="en-US" b="0" i="0" err="1">
                <a:solidFill>
                  <a:srgbClr val="202122"/>
                </a:solidFill>
                <a:effectLst/>
                <a:latin typeface="Arial" panose="020B0604020202020204" pitchFamily="34" charset="0"/>
              </a:rPr>
              <a:t>đồng</a:t>
            </a:r>
            <a:endParaRPr lang="en-US" b="0" i="0">
              <a:solidFill>
                <a:srgbClr val="202122"/>
              </a:solidFill>
              <a:effectLst/>
              <a:latin typeface="Arial" panose="020B0604020202020204" pitchFamily="34" charset="0"/>
            </a:endParaRPr>
          </a:p>
          <a:p>
            <a:endParaRPr lang="en-US" b="0" i="0">
              <a:solidFill>
                <a:srgbClr val="202122"/>
              </a:solidFill>
              <a:effectLst/>
              <a:latin typeface="Arial" panose="020B0604020202020204" pitchFamily="34" charset="0"/>
            </a:endParaRPr>
          </a:p>
          <a:p>
            <a:r>
              <a:rPr lang="en-US" b="0" i="0">
                <a:solidFill>
                  <a:srgbClr val="202122"/>
                </a:solidFill>
                <a:effectLst/>
                <a:latin typeface="Arial" panose="020B0604020202020204" pitchFamily="34" charset="0"/>
              </a:rPr>
              <a:t>1979, 1989, 1999, 2009 </a:t>
            </a:r>
            <a:r>
              <a:rPr lang="en-US" b="0" i="0" err="1">
                <a:solidFill>
                  <a:srgbClr val="202122"/>
                </a:solidFill>
                <a:effectLst/>
                <a:latin typeface="Arial" panose="020B0604020202020204" pitchFamily="34" charset="0"/>
              </a:rPr>
              <a:t>và</a:t>
            </a:r>
            <a:r>
              <a:rPr lang="en-US" b="0" i="0">
                <a:solidFill>
                  <a:srgbClr val="202122"/>
                </a:solidFill>
                <a:effectLst/>
                <a:latin typeface="Arial" panose="020B0604020202020204" pitchFamily="34" charset="0"/>
              </a:rPr>
              <a:t> </a:t>
            </a:r>
            <a:r>
              <a:rPr lang="en-US" b="0" i="0" u="none" strike="noStrike">
                <a:effectLst/>
                <a:latin typeface="Arial" panose="020B0604020202020204" pitchFamily="34" charset="0"/>
                <a:hlinkClick r:id="rId6"/>
              </a:rPr>
              <a:t>2019</a:t>
            </a:r>
            <a:r>
              <a:rPr lang="en-US" b="0" i="0">
                <a:solidFill>
                  <a:srgbClr val="202122"/>
                </a:solidFill>
                <a:effectLst/>
                <a:latin typeface="Arial" panose="020B0604020202020204" pitchFamily="34" charset="0"/>
              </a:rPr>
              <a:t>.</a:t>
            </a:r>
            <a:endParaRPr lang="en-001"/>
          </a:p>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58</a:t>
            </a:fld>
            <a:endParaRPr lang="en-001"/>
          </a:p>
        </p:txBody>
      </p:sp>
    </p:spTree>
    <p:extLst>
      <p:ext uri="{BB962C8B-B14F-4D97-AF65-F5344CB8AC3E}">
        <p14:creationId xmlns:p14="http://schemas.microsoft.com/office/powerpoint/2010/main" val="1527287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59</a:t>
            </a:fld>
            <a:endParaRPr lang="en-001"/>
          </a:p>
        </p:txBody>
      </p:sp>
    </p:spTree>
    <p:extLst>
      <p:ext uri="{BB962C8B-B14F-4D97-AF65-F5344CB8AC3E}">
        <p14:creationId xmlns:p14="http://schemas.microsoft.com/office/powerpoint/2010/main" val="13894523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endParaRPr lang="en-US" sz="2000"/>
          </a:p>
          <a:p>
            <a:pPr marL="1257300" lvl="2" indent="-342900">
              <a:buFontTx/>
              <a:buChar char="-"/>
            </a:pPr>
            <a:r>
              <a:rPr lang="en-US" sz="2000" err="1"/>
              <a:t>Làm</a:t>
            </a:r>
            <a:r>
              <a:rPr lang="en-US" sz="2000"/>
              <a:t> </a:t>
            </a:r>
            <a:r>
              <a:rPr lang="en-US" sz="2000" err="1"/>
              <a:t>sao</a:t>
            </a:r>
            <a:r>
              <a:rPr lang="en-US" sz="2000"/>
              <a:t> </a:t>
            </a:r>
            <a:r>
              <a:rPr lang="en-US" sz="2000" err="1"/>
              <a:t>để</a:t>
            </a:r>
            <a:r>
              <a:rPr lang="en-US" sz="2000"/>
              <a:t> </a:t>
            </a:r>
            <a:r>
              <a:rPr lang="en-US" sz="2000" err="1"/>
              <a:t>đo</a:t>
            </a:r>
            <a:r>
              <a:rPr lang="en-US" sz="2000"/>
              <a:t> </a:t>
            </a:r>
            <a:r>
              <a:rPr lang="en-US" sz="2000" err="1"/>
              <a:t>chiều</a:t>
            </a:r>
            <a:r>
              <a:rPr lang="en-US" sz="2000"/>
              <a:t> </a:t>
            </a:r>
            <a:r>
              <a:rPr lang="en-US" sz="2000" err="1"/>
              <a:t>cao</a:t>
            </a:r>
            <a:endParaRPr lang="en-US" sz="2000"/>
          </a:p>
          <a:p>
            <a:pPr marL="1257300" lvl="2" indent="-342900">
              <a:buFontTx/>
              <a:buChar char="-"/>
            </a:pPr>
            <a:r>
              <a:rPr lang="en-US" sz="2000" err="1"/>
              <a:t>Làm</a:t>
            </a:r>
            <a:r>
              <a:rPr lang="en-US" sz="2000"/>
              <a:t> </a:t>
            </a:r>
            <a:r>
              <a:rPr lang="en-US" sz="2000" err="1"/>
              <a:t>sao</a:t>
            </a:r>
            <a:r>
              <a:rPr lang="en-US" sz="2000"/>
              <a:t> </a:t>
            </a:r>
            <a:r>
              <a:rPr lang="en-US" sz="2000" err="1"/>
              <a:t>để</a:t>
            </a:r>
            <a:r>
              <a:rPr lang="en-US" sz="2000"/>
              <a:t> </a:t>
            </a:r>
            <a:r>
              <a:rPr lang="en-US" sz="2000" err="1"/>
              <a:t>đo</a:t>
            </a:r>
            <a:r>
              <a:rPr lang="en-US" sz="2000"/>
              <a:t> </a:t>
            </a:r>
            <a:r>
              <a:rPr lang="en-US" sz="2000" err="1"/>
              <a:t>cân</a:t>
            </a:r>
            <a:r>
              <a:rPr lang="en-US" sz="2000"/>
              <a:t> </a:t>
            </a:r>
            <a:r>
              <a:rPr lang="en-US" sz="2000" err="1"/>
              <a:t>nặng</a:t>
            </a:r>
            <a:endParaRPr lang="en-US" sz="2000"/>
          </a:p>
          <a:p>
            <a:pPr marL="1257300" lvl="2" indent="-342900">
              <a:buFontTx/>
              <a:buChar char="-"/>
            </a:pPr>
            <a:r>
              <a:rPr lang="en-US" sz="2000" err="1"/>
              <a:t>Đo</a:t>
            </a:r>
            <a:r>
              <a:rPr lang="en-US" sz="2000"/>
              <a:t> </a:t>
            </a:r>
            <a:r>
              <a:rPr lang="en-US" sz="2000" err="1"/>
              <a:t>tuổi</a:t>
            </a:r>
            <a:endParaRPr lang="en-US" sz="2000"/>
          </a:p>
          <a:p>
            <a:pPr marL="1257300" lvl="2" indent="-342900">
              <a:buFontTx/>
              <a:buChar char="-"/>
            </a:pPr>
            <a:r>
              <a:rPr lang="en-US" sz="2000" err="1"/>
              <a:t>Đo</a:t>
            </a:r>
            <a:r>
              <a:rPr lang="en-US" sz="2000"/>
              <a:t> </a:t>
            </a:r>
            <a:r>
              <a:rPr lang="en-US" sz="2000" err="1"/>
              <a:t>thu</a:t>
            </a:r>
            <a:r>
              <a:rPr lang="en-US" sz="2000"/>
              <a:t> </a:t>
            </a:r>
            <a:r>
              <a:rPr lang="en-US" sz="2000" err="1"/>
              <a:t>nhập</a:t>
            </a:r>
            <a:r>
              <a:rPr lang="en-US" sz="2000"/>
              <a:t> </a:t>
            </a:r>
            <a:r>
              <a:rPr lang="en-US" sz="2000" err="1"/>
              <a:t>hàng</a:t>
            </a:r>
            <a:r>
              <a:rPr lang="en-US" sz="2000"/>
              <a:t> </a:t>
            </a:r>
            <a:r>
              <a:rPr lang="en-US" sz="2000" err="1"/>
              <a:t>tháng</a:t>
            </a:r>
            <a:endParaRPr lang="en-US" sz="2000"/>
          </a:p>
          <a:p>
            <a:pPr marL="1257300" lvl="2" indent="-342900">
              <a:buFontTx/>
              <a:buChar char="-"/>
            </a:pPr>
            <a:r>
              <a:rPr lang="en-US" sz="2000" err="1"/>
              <a:t>Đo</a:t>
            </a:r>
            <a:r>
              <a:rPr lang="en-US" sz="2000"/>
              <a:t> </a:t>
            </a:r>
            <a:r>
              <a:rPr lang="en-US" sz="2000" err="1"/>
              <a:t>lường</a:t>
            </a:r>
            <a:r>
              <a:rPr lang="en-US" sz="2000"/>
              <a:t> </a:t>
            </a:r>
            <a:r>
              <a:rPr lang="en-US" sz="2000" err="1"/>
              <a:t>đánh</a:t>
            </a:r>
            <a:r>
              <a:rPr lang="en-US" sz="2000"/>
              <a:t> </a:t>
            </a:r>
            <a:r>
              <a:rPr lang="en-US" sz="2000" err="1"/>
              <a:t>giá</a:t>
            </a:r>
            <a:r>
              <a:rPr lang="en-US" sz="2000"/>
              <a:t> hay </a:t>
            </a:r>
            <a:r>
              <a:rPr lang="en-US" sz="2000" err="1"/>
              <a:t>thái</a:t>
            </a:r>
            <a:r>
              <a:rPr lang="en-US" sz="2000"/>
              <a:t> </a:t>
            </a:r>
            <a:r>
              <a:rPr lang="en-US" sz="2000" err="1"/>
              <a:t>độ</a:t>
            </a:r>
            <a:r>
              <a:rPr lang="en-US" sz="2000"/>
              <a:t> </a:t>
            </a:r>
            <a:r>
              <a:rPr lang="en-US" sz="2000" err="1"/>
              <a:t>của</a:t>
            </a:r>
            <a:r>
              <a:rPr lang="en-US" sz="2000"/>
              <a:t> </a:t>
            </a:r>
            <a:r>
              <a:rPr lang="en-US" sz="2000" err="1"/>
              <a:t>người</a:t>
            </a:r>
            <a:r>
              <a:rPr lang="en-US" sz="2000"/>
              <a:t> </a:t>
            </a:r>
            <a:r>
              <a:rPr lang="en-US" sz="2000" err="1"/>
              <a:t>dân</a:t>
            </a:r>
            <a:r>
              <a:rPr lang="en-US" sz="2000"/>
              <a:t> </a:t>
            </a:r>
            <a:r>
              <a:rPr lang="en-US" sz="2000" err="1"/>
              <a:t>với</a:t>
            </a:r>
            <a:r>
              <a:rPr lang="en-US" sz="2000"/>
              <a:t> </a:t>
            </a:r>
            <a:r>
              <a:rPr lang="en-US" sz="2000" err="1"/>
              <a:t>không</a:t>
            </a:r>
            <a:r>
              <a:rPr lang="en-US" sz="2000"/>
              <a:t> </a:t>
            </a:r>
            <a:r>
              <a:rPr lang="en-US" sz="2000" err="1"/>
              <a:t>gian</a:t>
            </a:r>
            <a:r>
              <a:rPr lang="en-US" sz="2000"/>
              <a:t> </a:t>
            </a:r>
            <a:r>
              <a:rPr lang="en-US" sz="2000" err="1"/>
              <a:t>công</a:t>
            </a:r>
            <a:r>
              <a:rPr lang="en-US" sz="2000"/>
              <a:t> </a:t>
            </a:r>
            <a:r>
              <a:rPr lang="en-US" sz="2000" err="1"/>
              <a:t>cộng</a:t>
            </a:r>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60</a:t>
            </a:fld>
            <a:endParaRPr lang="en-US"/>
          </a:p>
        </p:txBody>
      </p:sp>
    </p:spTree>
    <p:extLst>
      <p:ext uri="{BB962C8B-B14F-4D97-AF65-F5344CB8AC3E}">
        <p14:creationId xmlns:p14="http://schemas.microsoft.com/office/powerpoint/2010/main" val="2982507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120000"/>
              </a:lnSpc>
              <a:buNone/>
            </a:pPr>
            <a:r>
              <a:rPr lang="en-US" sz="4400" err="1"/>
              <a:t>Vd</a:t>
            </a:r>
            <a:r>
              <a:rPr lang="en-US" sz="4400"/>
              <a:t>. Lý do </a:t>
            </a:r>
            <a:r>
              <a:rPr lang="en-US" sz="4400" err="1"/>
              <a:t>chọn</a:t>
            </a:r>
            <a:r>
              <a:rPr lang="en-US" sz="4400"/>
              <a:t> ở </a:t>
            </a:r>
            <a:r>
              <a:rPr lang="en-US" sz="4400" err="1"/>
              <a:t>chung</a:t>
            </a:r>
            <a:r>
              <a:rPr lang="en-US" sz="4400"/>
              <a:t> </a:t>
            </a:r>
            <a:r>
              <a:rPr lang="en-US" sz="4400" err="1"/>
              <a:t>cư</a:t>
            </a:r>
            <a:r>
              <a:rPr lang="en-US" sz="4400"/>
              <a:t> mini. A. B. C. D.….</a:t>
            </a:r>
          </a:p>
          <a:p>
            <a:pPr lvl="2"/>
            <a:endParaRPr lang="en-US" sz="2000"/>
          </a:p>
          <a:p>
            <a:pPr lvl="2"/>
            <a:endParaRPr lang="en-US" sz="2000"/>
          </a:p>
          <a:p>
            <a:pPr lvl="2"/>
            <a:endParaRPr lang="en-US" sz="2000"/>
          </a:p>
          <a:p>
            <a:pPr lvl="2"/>
            <a:endParaRPr lang="en-US" sz="2000"/>
          </a:p>
          <a:p>
            <a:pPr lvl="2"/>
            <a:endParaRPr lang="en-US" sz="2000"/>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61</a:t>
            </a:fld>
            <a:endParaRPr lang="en-US"/>
          </a:p>
        </p:txBody>
      </p:sp>
    </p:spTree>
    <p:extLst>
      <p:ext uri="{BB962C8B-B14F-4D97-AF65-F5344CB8AC3E}">
        <p14:creationId xmlns:p14="http://schemas.microsoft.com/office/powerpoint/2010/main" val="2236465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r>
              <a:rPr lang="en-US" err="1"/>
              <a:t>Giả</a:t>
            </a:r>
            <a:r>
              <a:rPr lang="en-US"/>
              <a:t> </a:t>
            </a:r>
            <a:r>
              <a:rPr lang="en-US" err="1"/>
              <a:t>sử</a:t>
            </a:r>
            <a:r>
              <a:rPr lang="en-US"/>
              <a:t> </a:t>
            </a:r>
            <a:r>
              <a:rPr lang="en-US" err="1"/>
              <a:t>bạn</a:t>
            </a:r>
            <a:r>
              <a:rPr lang="en-US"/>
              <a:t> </a:t>
            </a:r>
            <a:r>
              <a:rPr lang="en-US" err="1"/>
              <a:t>quan</a:t>
            </a:r>
            <a:r>
              <a:rPr lang="en-US"/>
              <a:t> </a:t>
            </a:r>
            <a:r>
              <a:rPr lang="en-US" err="1"/>
              <a:t>tâm</a:t>
            </a:r>
            <a:r>
              <a:rPr lang="en-US"/>
              <a:t> </a:t>
            </a:r>
            <a:r>
              <a:rPr lang="en-US" err="1"/>
              <a:t>đến</a:t>
            </a:r>
            <a:r>
              <a:rPr lang="en-US"/>
              <a:t> </a:t>
            </a:r>
            <a:r>
              <a:rPr lang="en-US" err="1"/>
              <a:t>nhu</a:t>
            </a:r>
            <a:r>
              <a:rPr lang="en-US"/>
              <a:t> </a:t>
            </a:r>
            <a:r>
              <a:rPr lang="en-US" err="1"/>
              <a:t>cầu</a:t>
            </a:r>
            <a:r>
              <a:rPr lang="en-US"/>
              <a:t> </a:t>
            </a:r>
            <a:r>
              <a:rPr lang="en-US" err="1"/>
              <a:t>nhà</a:t>
            </a:r>
            <a:r>
              <a:rPr lang="en-US"/>
              <a:t> ở </a:t>
            </a:r>
            <a:r>
              <a:rPr lang="en-US" err="1"/>
              <a:t>của</a:t>
            </a:r>
            <a:r>
              <a:rPr lang="en-US"/>
              <a:t> </a:t>
            </a:r>
            <a:r>
              <a:rPr lang="en-US" err="1"/>
              <a:t>cư</a:t>
            </a:r>
            <a:r>
              <a:rPr lang="en-US"/>
              <a:t> </a:t>
            </a:r>
            <a:r>
              <a:rPr lang="en-US" err="1"/>
              <a:t>dân</a:t>
            </a:r>
            <a:r>
              <a:rPr lang="en-US"/>
              <a:t>. </a:t>
            </a:r>
          </a:p>
          <a:p>
            <a:pPr marL="1143000" lvl="2" indent="-228600">
              <a:buAutoNum type="arabicPeriod"/>
            </a:pPr>
            <a:r>
              <a:rPr lang="en-US" err="1"/>
              <a:t>Các</a:t>
            </a:r>
            <a:r>
              <a:rPr lang="en-US"/>
              <a:t> </a:t>
            </a:r>
            <a:r>
              <a:rPr lang="en-US" err="1"/>
              <a:t>câu</a:t>
            </a:r>
            <a:r>
              <a:rPr lang="en-US"/>
              <a:t> </a:t>
            </a:r>
            <a:r>
              <a:rPr lang="en-US" err="1"/>
              <a:t>hỏi</a:t>
            </a:r>
            <a:r>
              <a:rPr lang="en-US"/>
              <a:t> </a:t>
            </a:r>
            <a:r>
              <a:rPr lang="en-US" err="1"/>
              <a:t>có</a:t>
            </a:r>
            <a:r>
              <a:rPr lang="en-US"/>
              <a:t> </a:t>
            </a:r>
            <a:r>
              <a:rPr lang="en-US" err="1"/>
              <a:t>thể</a:t>
            </a:r>
            <a:r>
              <a:rPr lang="en-US"/>
              <a:t> </a:t>
            </a:r>
            <a:r>
              <a:rPr lang="en-US" err="1"/>
              <a:t>liên</a:t>
            </a:r>
            <a:r>
              <a:rPr lang="en-US"/>
              <a:t> </a:t>
            </a:r>
            <a:r>
              <a:rPr lang="en-US" err="1"/>
              <a:t>quan</a:t>
            </a:r>
            <a:r>
              <a:rPr lang="en-US"/>
              <a:t> </a:t>
            </a:r>
            <a:r>
              <a:rPr lang="en-US" err="1"/>
              <a:t>như</a:t>
            </a:r>
            <a:r>
              <a:rPr lang="en-US"/>
              <a:t>: </a:t>
            </a:r>
            <a:r>
              <a:rPr lang="en-US" err="1"/>
              <a:t>gia</a:t>
            </a:r>
            <a:r>
              <a:rPr lang="en-US"/>
              <a:t> </a:t>
            </a:r>
            <a:r>
              <a:rPr lang="en-US" err="1"/>
              <a:t>đình</a:t>
            </a:r>
            <a:r>
              <a:rPr lang="en-US"/>
              <a:t> </a:t>
            </a:r>
            <a:r>
              <a:rPr lang="en-US" err="1"/>
              <a:t>bạn</a:t>
            </a:r>
            <a:r>
              <a:rPr lang="en-US"/>
              <a:t> </a:t>
            </a:r>
            <a:r>
              <a:rPr lang="en-US" err="1"/>
              <a:t>đang</a:t>
            </a:r>
            <a:r>
              <a:rPr lang="en-US"/>
              <a:t> ở </a:t>
            </a:r>
            <a:r>
              <a:rPr lang="en-US" err="1"/>
              <a:t>loại</a:t>
            </a:r>
            <a:r>
              <a:rPr lang="en-US"/>
              <a:t> </a:t>
            </a:r>
            <a:r>
              <a:rPr lang="en-US" err="1"/>
              <a:t>hình</a:t>
            </a:r>
            <a:r>
              <a:rPr lang="en-US"/>
              <a:t> </a:t>
            </a:r>
            <a:r>
              <a:rPr lang="en-US" err="1"/>
              <a:t>nhà</a:t>
            </a:r>
            <a:r>
              <a:rPr lang="en-US"/>
              <a:t> ở </a:t>
            </a:r>
            <a:r>
              <a:rPr lang="en-US" err="1"/>
              <a:t>nào</a:t>
            </a:r>
            <a:r>
              <a:rPr lang="en-US"/>
              <a:t>: </a:t>
            </a:r>
            <a:r>
              <a:rPr lang="en-US" err="1"/>
              <a:t>chung</a:t>
            </a:r>
            <a:r>
              <a:rPr lang="en-US"/>
              <a:t> </a:t>
            </a:r>
            <a:r>
              <a:rPr lang="en-US" err="1"/>
              <a:t>cư</a:t>
            </a:r>
            <a:r>
              <a:rPr lang="en-US"/>
              <a:t>, </a:t>
            </a:r>
            <a:r>
              <a:rPr lang="en-US" err="1"/>
              <a:t>nhà</a:t>
            </a:r>
            <a:r>
              <a:rPr lang="en-US"/>
              <a:t> </a:t>
            </a:r>
            <a:r>
              <a:rPr lang="en-US" err="1"/>
              <a:t>đất</a:t>
            </a:r>
            <a:r>
              <a:rPr lang="en-US"/>
              <a:t>, </a:t>
            </a:r>
            <a:r>
              <a:rPr lang="en-US" err="1"/>
              <a:t>nhà</a:t>
            </a:r>
            <a:r>
              <a:rPr lang="en-US"/>
              <a:t> </a:t>
            </a:r>
            <a:r>
              <a:rPr lang="en-US" err="1"/>
              <a:t>tập</a:t>
            </a:r>
            <a:r>
              <a:rPr lang="en-US"/>
              <a:t> </a:t>
            </a:r>
            <a:r>
              <a:rPr lang="en-US" err="1"/>
              <a:t>thể</a:t>
            </a:r>
            <a:r>
              <a:rPr lang="en-US"/>
              <a:t> </a:t>
            </a:r>
            <a:r>
              <a:rPr lang="en-US" err="1"/>
              <a:t>cũ</a:t>
            </a:r>
            <a:r>
              <a:rPr lang="en-US"/>
              <a:t>, </a:t>
            </a:r>
            <a:r>
              <a:rPr lang="en-US" err="1"/>
              <a:t>nhà</a:t>
            </a:r>
            <a:r>
              <a:rPr lang="en-US"/>
              <a:t> </a:t>
            </a:r>
            <a:r>
              <a:rPr lang="en-US" err="1"/>
              <a:t>vườn</a:t>
            </a:r>
            <a:r>
              <a:rPr lang="en-US"/>
              <a:t>. </a:t>
            </a:r>
            <a:r>
              <a:rPr lang="en-US" err="1"/>
              <a:t>Loại</a:t>
            </a:r>
            <a:r>
              <a:rPr lang="en-US"/>
              <a:t> </a:t>
            </a:r>
            <a:r>
              <a:rPr lang="en-US" err="1"/>
              <a:t>hình</a:t>
            </a:r>
            <a:r>
              <a:rPr lang="en-US"/>
              <a:t> </a:t>
            </a:r>
            <a:r>
              <a:rPr lang="en-US" err="1"/>
              <a:t>sở</a:t>
            </a:r>
            <a:r>
              <a:rPr lang="en-US"/>
              <a:t> </a:t>
            </a:r>
            <a:r>
              <a:rPr lang="en-US" err="1"/>
              <a:t>hữu</a:t>
            </a:r>
            <a:r>
              <a:rPr lang="en-US"/>
              <a:t>: </a:t>
            </a:r>
            <a:r>
              <a:rPr lang="en-US" err="1"/>
              <a:t>nhà</a:t>
            </a:r>
            <a:r>
              <a:rPr lang="en-US"/>
              <a:t> </a:t>
            </a:r>
            <a:r>
              <a:rPr lang="en-US" err="1"/>
              <a:t>thuê</a:t>
            </a:r>
            <a:r>
              <a:rPr lang="en-US"/>
              <a:t>, </a:t>
            </a:r>
            <a:r>
              <a:rPr lang="en-US" err="1"/>
              <a:t>nhà</a:t>
            </a:r>
            <a:r>
              <a:rPr lang="en-US"/>
              <a:t> </a:t>
            </a:r>
            <a:r>
              <a:rPr lang="en-US" err="1"/>
              <a:t>mua</a:t>
            </a:r>
            <a:r>
              <a:rPr lang="en-US"/>
              <a:t> </a:t>
            </a:r>
            <a:r>
              <a:rPr lang="en-US" err="1"/>
              <a:t>đang</a:t>
            </a:r>
            <a:r>
              <a:rPr lang="en-US"/>
              <a:t> </a:t>
            </a:r>
            <a:r>
              <a:rPr lang="en-US" err="1"/>
              <a:t>trong</a:t>
            </a:r>
            <a:r>
              <a:rPr lang="en-US"/>
              <a:t> </a:t>
            </a:r>
            <a:r>
              <a:rPr lang="en-US" err="1"/>
              <a:t>thời</a:t>
            </a:r>
            <a:r>
              <a:rPr lang="en-US"/>
              <a:t> </a:t>
            </a:r>
            <a:r>
              <a:rPr lang="en-US" err="1"/>
              <a:t>kỳ</a:t>
            </a:r>
            <a:r>
              <a:rPr lang="en-US"/>
              <a:t> </a:t>
            </a:r>
            <a:r>
              <a:rPr lang="en-US" err="1"/>
              <a:t>trả</a:t>
            </a:r>
            <a:r>
              <a:rPr lang="en-US"/>
              <a:t> </a:t>
            </a:r>
            <a:r>
              <a:rPr lang="en-US" err="1"/>
              <a:t>nợ</a:t>
            </a:r>
            <a:r>
              <a:rPr lang="en-US"/>
              <a:t> </a:t>
            </a:r>
            <a:r>
              <a:rPr lang="en-US" err="1"/>
              <a:t>ngân</a:t>
            </a:r>
            <a:r>
              <a:rPr lang="en-US"/>
              <a:t> </a:t>
            </a:r>
            <a:r>
              <a:rPr lang="en-US" err="1"/>
              <a:t>hàng</a:t>
            </a:r>
            <a:r>
              <a:rPr lang="en-US"/>
              <a:t>, </a:t>
            </a:r>
            <a:r>
              <a:rPr lang="en-US" err="1"/>
              <a:t>nhà</a:t>
            </a:r>
            <a:r>
              <a:rPr lang="en-US"/>
              <a:t> </a:t>
            </a:r>
            <a:r>
              <a:rPr lang="en-US" err="1"/>
              <a:t>mua</a:t>
            </a:r>
            <a:r>
              <a:rPr lang="en-US"/>
              <a:t> </a:t>
            </a:r>
            <a:r>
              <a:rPr lang="en-US" err="1"/>
              <a:t>và</a:t>
            </a:r>
            <a:r>
              <a:rPr lang="en-US"/>
              <a:t> </a:t>
            </a:r>
            <a:r>
              <a:rPr lang="en-US" err="1"/>
              <a:t>không</a:t>
            </a:r>
            <a:r>
              <a:rPr lang="en-US"/>
              <a:t> </a:t>
            </a:r>
            <a:r>
              <a:rPr lang="en-US" err="1"/>
              <a:t>nợ</a:t>
            </a:r>
            <a:r>
              <a:rPr lang="en-US"/>
              <a:t> </a:t>
            </a:r>
            <a:r>
              <a:rPr lang="en-US" err="1"/>
              <a:t>ngân</a:t>
            </a:r>
            <a:r>
              <a:rPr lang="en-US"/>
              <a:t> </a:t>
            </a:r>
            <a:r>
              <a:rPr lang="en-US" err="1"/>
              <a:t>hàng</a:t>
            </a:r>
            <a:r>
              <a:rPr lang="en-US"/>
              <a:t>. </a:t>
            </a:r>
          </a:p>
          <a:p>
            <a:pPr marL="1143000" lvl="2" indent="-228600">
              <a:buAutoNum type="arabicPeriod"/>
            </a:pPr>
            <a:r>
              <a:rPr lang="en-US" err="1"/>
              <a:t>Câu</a:t>
            </a:r>
            <a:r>
              <a:rPr lang="en-US"/>
              <a:t> </a:t>
            </a:r>
            <a:r>
              <a:rPr lang="en-US" err="1"/>
              <a:t>hỏi</a:t>
            </a:r>
            <a:r>
              <a:rPr lang="en-US"/>
              <a:t> </a:t>
            </a:r>
            <a:r>
              <a:rPr lang="en-US" err="1"/>
              <a:t>kém</a:t>
            </a:r>
            <a:r>
              <a:rPr lang="en-US"/>
              <a:t>/</a:t>
            </a:r>
            <a:r>
              <a:rPr lang="en-US" err="1"/>
              <a:t>không</a:t>
            </a:r>
            <a:r>
              <a:rPr lang="en-US"/>
              <a:t> </a:t>
            </a:r>
            <a:r>
              <a:rPr lang="en-US" err="1"/>
              <a:t>liên</a:t>
            </a:r>
            <a:r>
              <a:rPr lang="en-US"/>
              <a:t> </a:t>
            </a:r>
            <a:r>
              <a:rPr lang="en-US" err="1"/>
              <a:t>quan</a:t>
            </a:r>
            <a:r>
              <a:rPr lang="en-US"/>
              <a:t>: </a:t>
            </a:r>
            <a:r>
              <a:rPr lang="en-US" err="1"/>
              <a:t>sơn</a:t>
            </a:r>
            <a:r>
              <a:rPr lang="en-US"/>
              <a:t> </a:t>
            </a:r>
            <a:r>
              <a:rPr lang="en-US" err="1"/>
              <a:t>tường</a:t>
            </a:r>
            <a:r>
              <a:rPr lang="en-US"/>
              <a:t> </a:t>
            </a:r>
            <a:r>
              <a:rPr lang="en-US" err="1"/>
              <a:t>nhà</a:t>
            </a:r>
            <a:r>
              <a:rPr lang="en-US"/>
              <a:t> </a:t>
            </a:r>
            <a:r>
              <a:rPr lang="en-US" err="1"/>
              <a:t>bạn</a:t>
            </a:r>
            <a:r>
              <a:rPr lang="en-US"/>
              <a:t> </a:t>
            </a:r>
            <a:r>
              <a:rPr lang="en-US" err="1"/>
              <a:t>màu</a:t>
            </a:r>
            <a:r>
              <a:rPr lang="en-US"/>
              <a:t> </a:t>
            </a:r>
            <a:r>
              <a:rPr lang="en-US" err="1"/>
              <a:t>gì</a:t>
            </a:r>
            <a:r>
              <a:rPr lang="en-US"/>
              <a:t>?</a:t>
            </a:r>
          </a:p>
          <a:p>
            <a:pPr marL="685800" lvl="1" indent="-228600">
              <a:buAutoNum type="arabicPeriod"/>
            </a:pPr>
            <a:r>
              <a:rPr lang="en-US" err="1"/>
              <a:t>Ví</a:t>
            </a:r>
            <a:r>
              <a:rPr lang="en-US"/>
              <a:t> </a:t>
            </a:r>
            <a:r>
              <a:rPr lang="en-US" err="1"/>
              <a:t>dụ</a:t>
            </a:r>
            <a:r>
              <a:rPr lang="en-US"/>
              <a:t> </a:t>
            </a:r>
            <a:r>
              <a:rPr lang="en-US" err="1"/>
              <a:t>về</a:t>
            </a:r>
            <a:r>
              <a:rPr lang="en-US"/>
              <a:t> </a:t>
            </a:r>
            <a:r>
              <a:rPr lang="en-US" err="1"/>
              <a:t>sử</a:t>
            </a:r>
            <a:r>
              <a:rPr lang="en-US"/>
              <a:t> </a:t>
            </a:r>
            <a:r>
              <a:rPr lang="en-US" err="1"/>
              <a:t>dụng</a:t>
            </a:r>
            <a:r>
              <a:rPr lang="en-US"/>
              <a:t> </a:t>
            </a:r>
            <a:r>
              <a:rPr lang="en-US" err="1"/>
              <a:t>chuyển</a:t>
            </a:r>
            <a:r>
              <a:rPr lang="en-US"/>
              <a:t> </a:t>
            </a:r>
            <a:r>
              <a:rPr lang="en-US" err="1"/>
              <a:t>đến</a:t>
            </a:r>
            <a:r>
              <a:rPr lang="en-US"/>
              <a:t>: Trong </a:t>
            </a:r>
            <a:r>
              <a:rPr lang="en-US" err="1"/>
              <a:t>tuần</a:t>
            </a:r>
            <a:r>
              <a:rPr lang="en-US"/>
              <a:t> </a:t>
            </a:r>
            <a:r>
              <a:rPr lang="en-US" err="1"/>
              <a:t>vừa</a:t>
            </a:r>
            <a:r>
              <a:rPr lang="en-US"/>
              <a:t> </a:t>
            </a:r>
            <a:r>
              <a:rPr lang="en-US" err="1"/>
              <a:t>rồi</a:t>
            </a:r>
            <a:r>
              <a:rPr lang="en-US"/>
              <a:t> </a:t>
            </a:r>
            <a:r>
              <a:rPr lang="en-US" err="1"/>
              <a:t>bạn</a:t>
            </a:r>
            <a:r>
              <a:rPr lang="en-US"/>
              <a:t> </a:t>
            </a:r>
            <a:r>
              <a:rPr lang="en-US" err="1"/>
              <a:t>có</a:t>
            </a:r>
            <a:r>
              <a:rPr lang="en-US"/>
              <a:t> </a:t>
            </a:r>
            <a:r>
              <a:rPr lang="en-US" err="1"/>
              <a:t>sử</a:t>
            </a:r>
            <a:r>
              <a:rPr lang="en-US"/>
              <a:t> </a:t>
            </a:r>
            <a:r>
              <a:rPr lang="en-US" err="1"/>
              <a:t>dụng</a:t>
            </a:r>
            <a:r>
              <a:rPr lang="en-US"/>
              <a:t> </a:t>
            </a:r>
            <a:r>
              <a:rPr lang="en-US" err="1"/>
              <a:t>phương</a:t>
            </a:r>
            <a:r>
              <a:rPr lang="en-US"/>
              <a:t> </a:t>
            </a:r>
            <a:r>
              <a:rPr lang="en-US" err="1"/>
              <a:t>tiện</a:t>
            </a:r>
            <a:r>
              <a:rPr lang="en-US"/>
              <a:t> </a:t>
            </a:r>
            <a:r>
              <a:rPr lang="en-US" err="1"/>
              <a:t>công</a:t>
            </a:r>
            <a:r>
              <a:rPr lang="en-US"/>
              <a:t> </a:t>
            </a:r>
            <a:r>
              <a:rPr lang="en-US" err="1"/>
              <a:t>cộng</a:t>
            </a:r>
            <a:r>
              <a:rPr lang="en-US"/>
              <a:t> </a:t>
            </a:r>
            <a:r>
              <a:rPr lang="en-US" err="1"/>
              <a:t>nào</a:t>
            </a:r>
            <a:r>
              <a:rPr lang="en-US"/>
              <a:t> </a:t>
            </a:r>
            <a:r>
              <a:rPr lang="en-US" err="1"/>
              <a:t>trong</a:t>
            </a:r>
            <a:r>
              <a:rPr lang="en-US"/>
              <a:t> </a:t>
            </a:r>
            <a:r>
              <a:rPr lang="en-US" err="1"/>
              <a:t>số</a:t>
            </a:r>
            <a:r>
              <a:rPr lang="en-US"/>
              <a:t> </a:t>
            </a:r>
            <a:r>
              <a:rPr lang="en-US" err="1"/>
              <a:t>sau</a:t>
            </a:r>
            <a:r>
              <a:rPr lang="en-US"/>
              <a:t> </a:t>
            </a:r>
            <a:r>
              <a:rPr lang="en-US" err="1"/>
              <a:t>đây</a:t>
            </a:r>
            <a:r>
              <a:rPr lang="en-US"/>
              <a:t>: </a:t>
            </a:r>
            <a:r>
              <a:rPr lang="en-US" err="1"/>
              <a:t>buýt</a:t>
            </a:r>
            <a:r>
              <a:rPr lang="en-US"/>
              <a:t>, </a:t>
            </a:r>
            <a:r>
              <a:rPr lang="en-US" err="1"/>
              <a:t>tàu</a:t>
            </a:r>
            <a:r>
              <a:rPr lang="en-US"/>
              <a:t> </a:t>
            </a:r>
            <a:r>
              <a:rPr lang="en-US" err="1"/>
              <a:t>điện</a:t>
            </a:r>
            <a:r>
              <a:rPr lang="en-US"/>
              <a:t> </a:t>
            </a:r>
            <a:r>
              <a:rPr lang="en-US" err="1"/>
              <a:t>trên</a:t>
            </a:r>
            <a:r>
              <a:rPr lang="en-US"/>
              <a:t> </a:t>
            </a:r>
            <a:r>
              <a:rPr lang="en-US" err="1"/>
              <a:t>cao</a:t>
            </a:r>
            <a:r>
              <a:rPr lang="en-US"/>
              <a:t>, </a:t>
            </a:r>
            <a:r>
              <a:rPr lang="en-US" err="1"/>
              <a:t>xe</a:t>
            </a:r>
            <a:r>
              <a:rPr lang="en-US"/>
              <a:t> </a:t>
            </a:r>
            <a:r>
              <a:rPr lang="en-US" err="1"/>
              <a:t>đạp</a:t>
            </a:r>
            <a:r>
              <a:rPr lang="en-US"/>
              <a:t> </a:t>
            </a:r>
            <a:r>
              <a:rPr lang="en-US" err="1"/>
              <a:t>Tngo</a:t>
            </a:r>
            <a:r>
              <a:rPr lang="en-US"/>
              <a:t> =&gt; </a:t>
            </a:r>
            <a:r>
              <a:rPr lang="en-US" err="1"/>
              <a:t>tùy</a:t>
            </a:r>
            <a:r>
              <a:rPr lang="en-US"/>
              <a:t> </a:t>
            </a:r>
            <a:r>
              <a:rPr lang="en-US" err="1"/>
              <a:t>theo</a:t>
            </a:r>
            <a:r>
              <a:rPr lang="en-US"/>
              <a:t> </a:t>
            </a:r>
            <a:r>
              <a:rPr lang="en-US" err="1"/>
              <a:t>câu</a:t>
            </a:r>
            <a:r>
              <a:rPr lang="en-US"/>
              <a:t> </a:t>
            </a:r>
            <a:r>
              <a:rPr lang="en-US" err="1"/>
              <a:t>trả</a:t>
            </a:r>
            <a:r>
              <a:rPr lang="en-US"/>
              <a:t> </a:t>
            </a:r>
            <a:r>
              <a:rPr lang="en-US" err="1"/>
              <a:t>lời</a:t>
            </a:r>
            <a:r>
              <a:rPr lang="en-US"/>
              <a:t> </a:t>
            </a:r>
            <a:r>
              <a:rPr lang="en-US" err="1"/>
              <a:t>chuyển</a:t>
            </a:r>
            <a:r>
              <a:rPr lang="en-US"/>
              <a:t> </a:t>
            </a:r>
            <a:r>
              <a:rPr lang="en-US" err="1"/>
              <a:t>đến</a:t>
            </a:r>
            <a:r>
              <a:rPr lang="en-US"/>
              <a:t> </a:t>
            </a:r>
            <a:r>
              <a:rPr lang="en-US" err="1"/>
              <a:t>nhóm</a:t>
            </a:r>
            <a:r>
              <a:rPr lang="en-US"/>
              <a:t> </a:t>
            </a:r>
            <a:r>
              <a:rPr lang="en-US" err="1"/>
              <a:t>câu</a:t>
            </a:r>
            <a:r>
              <a:rPr lang="en-US"/>
              <a:t> </a:t>
            </a:r>
            <a:r>
              <a:rPr lang="en-US" err="1"/>
              <a:t>hỏi</a:t>
            </a:r>
            <a:r>
              <a:rPr lang="en-US"/>
              <a:t> </a:t>
            </a:r>
            <a:r>
              <a:rPr lang="en-US" err="1"/>
              <a:t>tương</a:t>
            </a:r>
            <a:r>
              <a:rPr lang="en-US"/>
              <a:t> </a:t>
            </a:r>
            <a:r>
              <a:rPr lang="en-US" err="1"/>
              <a:t>ứng</a:t>
            </a:r>
            <a:endParaRPr lang="en-US"/>
          </a:p>
          <a:p>
            <a:pPr marL="685800" lvl="1" indent="-228600">
              <a:buAutoNum type="arabicPeriod"/>
            </a:pPr>
            <a:endParaRPr lang="en-US"/>
          </a:p>
          <a:p>
            <a:pPr marL="1143000" lvl="2" indent="-228600">
              <a:buAutoNum type="arabicPeriod"/>
            </a:pPr>
            <a:r>
              <a:rPr lang="en-US"/>
              <a:t> </a:t>
            </a:r>
          </a:p>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548493CE-054F-4F2E-8C29-4FC57677BD47}" type="slidenum">
              <a:rPr lang="en-001" smtClean="0"/>
              <a:t>62</a:t>
            </a:fld>
            <a:endParaRPr lang="en-001"/>
          </a:p>
        </p:txBody>
      </p:sp>
    </p:spTree>
    <p:extLst>
      <p:ext uri="{BB962C8B-B14F-4D97-AF65-F5344CB8AC3E}">
        <p14:creationId xmlns:p14="http://schemas.microsoft.com/office/powerpoint/2010/main" val="18756978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lvl="1" indent="-228600">
              <a:buAutoNum type="arabicPeriod"/>
            </a:pPr>
            <a:r>
              <a:rPr lang="en-US" err="1"/>
              <a:t>Đối</a:t>
            </a:r>
            <a:r>
              <a:rPr lang="en-US"/>
              <a:t> </a:t>
            </a:r>
            <a:r>
              <a:rPr lang="en-US" err="1"/>
              <a:t>với</a:t>
            </a:r>
            <a:r>
              <a:rPr lang="en-US"/>
              <a:t> </a:t>
            </a:r>
            <a:r>
              <a:rPr lang="en-US" err="1"/>
              <a:t>những</a:t>
            </a:r>
            <a:r>
              <a:rPr lang="en-US"/>
              <a:t> </a:t>
            </a:r>
            <a:r>
              <a:rPr lang="en-US" err="1"/>
              <a:t>phạm</a:t>
            </a:r>
            <a:r>
              <a:rPr lang="en-US"/>
              <a:t> </a:t>
            </a:r>
            <a:r>
              <a:rPr lang="en-US" err="1"/>
              <a:t>trù</a:t>
            </a:r>
            <a:r>
              <a:rPr lang="en-US"/>
              <a:t> </a:t>
            </a:r>
            <a:r>
              <a:rPr lang="en-US" err="1"/>
              <a:t>tiềm</a:t>
            </a:r>
            <a:r>
              <a:rPr lang="en-US"/>
              <a:t> </a:t>
            </a:r>
            <a:r>
              <a:rPr lang="en-US" err="1"/>
              <a:t>ẩn</a:t>
            </a:r>
            <a:r>
              <a:rPr lang="en-US"/>
              <a:t> </a:t>
            </a:r>
            <a:r>
              <a:rPr lang="en-US" err="1"/>
              <a:t>ví</a:t>
            </a:r>
            <a:r>
              <a:rPr lang="en-US"/>
              <a:t> </a:t>
            </a:r>
            <a:r>
              <a:rPr lang="en-US" err="1"/>
              <a:t>dụ</a:t>
            </a:r>
            <a:r>
              <a:rPr lang="en-US"/>
              <a:t> </a:t>
            </a:r>
            <a:r>
              <a:rPr lang="en-US" err="1"/>
              <a:t>như</a:t>
            </a:r>
            <a:r>
              <a:rPr lang="en-US"/>
              <a:t> </a:t>
            </a:r>
            <a:r>
              <a:rPr lang="en-US" err="1"/>
              <a:t>mức</a:t>
            </a:r>
            <a:r>
              <a:rPr lang="en-US"/>
              <a:t> </a:t>
            </a:r>
            <a:r>
              <a:rPr lang="en-US" err="1"/>
              <a:t>độ</a:t>
            </a:r>
            <a:r>
              <a:rPr lang="en-US"/>
              <a:t> </a:t>
            </a:r>
            <a:r>
              <a:rPr lang="en-US" err="1"/>
              <a:t>hài</a:t>
            </a:r>
            <a:r>
              <a:rPr lang="en-US"/>
              <a:t> </a:t>
            </a:r>
            <a:r>
              <a:rPr lang="en-US" err="1"/>
              <a:t>lòng</a:t>
            </a:r>
            <a:r>
              <a:rPr lang="en-US"/>
              <a:t>, </a:t>
            </a:r>
            <a:r>
              <a:rPr lang="en-US" err="1"/>
              <a:t>thái</a:t>
            </a:r>
            <a:r>
              <a:rPr lang="en-US"/>
              <a:t> </a:t>
            </a:r>
            <a:r>
              <a:rPr lang="en-US" err="1"/>
              <a:t>độ</a:t>
            </a:r>
            <a:r>
              <a:rPr lang="en-US"/>
              <a:t>, </a:t>
            </a:r>
            <a:r>
              <a:rPr lang="en-US" err="1"/>
              <a:t>niềm</a:t>
            </a:r>
            <a:r>
              <a:rPr lang="en-US"/>
              <a:t> tin, </a:t>
            </a:r>
            <a:r>
              <a:rPr lang="en-US" err="1"/>
              <a:t>cảm</a:t>
            </a:r>
            <a:r>
              <a:rPr lang="en-US"/>
              <a:t> </a:t>
            </a:r>
            <a:r>
              <a:rPr lang="en-US" err="1"/>
              <a:t>giác</a:t>
            </a:r>
            <a:r>
              <a:rPr lang="en-US"/>
              <a:t> </a:t>
            </a:r>
            <a:r>
              <a:rPr lang="en-US" err="1"/>
              <a:t>nên</a:t>
            </a:r>
            <a:r>
              <a:rPr lang="en-US"/>
              <a:t> </a:t>
            </a:r>
            <a:r>
              <a:rPr lang="en-US" err="1"/>
              <a:t>dùng</a:t>
            </a:r>
            <a:r>
              <a:rPr lang="en-US"/>
              <a:t> </a:t>
            </a:r>
            <a:r>
              <a:rPr lang="en-US" err="1"/>
              <a:t>nhiều</a:t>
            </a:r>
            <a:r>
              <a:rPr lang="en-US"/>
              <a:t> </a:t>
            </a:r>
            <a:r>
              <a:rPr lang="en-US" err="1"/>
              <a:t>hơn</a:t>
            </a:r>
            <a:r>
              <a:rPr lang="en-US"/>
              <a:t> </a:t>
            </a:r>
            <a:r>
              <a:rPr lang="en-US" err="1"/>
              <a:t>một</a:t>
            </a:r>
            <a:r>
              <a:rPr lang="en-US"/>
              <a:t> </a:t>
            </a:r>
            <a:r>
              <a:rPr lang="en-US" err="1"/>
              <a:t>câu</a:t>
            </a:r>
            <a:r>
              <a:rPr lang="en-US"/>
              <a:t> </a:t>
            </a:r>
            <a:r>
              <a:rPr lang="en-US" err="1"/>
              <a:t>hỏi</a:t>
            </a:r>
            <a:r>
              <a:rPr lang="en-US"/>
              <a:t> </a:t>
            </a:r>
            <a:r>
              <a:rPr lang="en-US" err="1"/>
              <a:t>để</a:t>
            </a:r>
            <a:r>
              <a:rPr lang="en-US"/>
              <a:t> </a:t>
            </a:r>
            <a:r>
              <a:rPr lang="en-US" err="1"/>
              <a:t>đo</a:t>
            </a:r>
            <a:r>
              <a:rPr lang="en-US"/>
              <a:t> </a:t>
            </a:r>
            <a:r>
              <a:rPr lang="en-US" err="1"/>
              <a:t>lường</a:t>
            </a:r>
            <a:r>
              <a:rPr lang="en-US"/>
              <a:t> </a:t>
            </a:r>
            <a:r>
              <a:rPr lang="en-US" err="1"/>
              <a:t>vì</a:t>
            </a:r>
            <a:endParaRPr lang="en-US"/>
          </a:p>
          <a:p>
            <a:pPr marL="1143000" lvl="2" indent="-228600">
              <a:buAutoNum type="arabicPeriod"/>
            </a:pPr>
            <a:r>
              <a:rPr lang="en-US" err="1"/>
              <a:t>Cái</a:t>
            </a:r>
            <a:r>
              <a:rPr lang="en-US"/>
              <a:t> </a:t>
            </a:r>
            <a:r>
              <a:rPr lang="en-US" err="1"/>
              <a:t>khái</a:t>
            </a:r>
            <a:r>
              <a:rPr lang="en-US"/>
              <a:t> </a:t>
            </a:r>
            <a:r>
              <a:rPr lang="en-US" err="1"/>
              <a:t>niệm</a:t>
            </a:r>
            <a:r>
              <a:rPr lang="en-US"/>
              <a:t> </a:t>
            </a:r>
            <a:r>
              <a:rPr lang="en-US" err="1"/>
              <a:t>này</a:t>
            </a:r>
            <a:r>
              <a:rPr lang="en-US"/>
              <a:t> </a:t>
            </a:r>
            <a:r>
              <a:rPr lang="en-US" err="1"/>
              <a:t>thường</a:t>
            </a:r>
            <a:r>
              <a:rPr lang="en-US"/>
              <a:t> </a:t>
            </a:r>
            <a:r>
              <a:rPr lang="en-US" err="1"/>
              <a:t>phức</a:t>
            </a:r>
            <a:r>
              <a:rPr lang="en-US"/>
              <a:t> </a:t>
            </a:r>
            <a:r>
              <a:rPr lang="en-US" err="1"/>
              <a:t>tạp</a:t>
            </a:r>
            <a:r>
              <a:rPr lang="en-US"/>
              <a:t> </a:t>
            </a:r>
            <a:r>
              <a:rPr lang="en-US" err="1"/>
              <a:t>và</a:t>
            </a:r>
            <a:r>
              <a:rPr lang="en-US"/>
              <a:t> </a:t>
            </a:r>
            <a:r>
              <a:rPr lang="en-US" err="1"/>
              <a:t>có</a:t>
            </a:r>
            <a:r>
              <a:rPr lang="en-US"/>
              <a:t> </a:t>
            </a:r>
            <a:r>
              <a:rPr lang="en-US" err="1"/>
              <a:t>nhiều</a:t>
            </a:r>
            <a:r>
              <a:rPr lang="en-US"/>
              <a:t> </a:t>
            </a:r>
            <a:r>
              <a:rPr lang="en-US" err="1"/>
              <a:t>khía</a:t>
            </a:r>
            <a:r>
              <a:rPr lang="en-US"/>
              <a:t> </a:t>
            </a:r>
            <a:r>
              <a:rPr lang="en-US" err="1"/>
              <a:t>cạnh</a:t>
            </a:r>
            <a:r>
              <a:rPr lang="en-US"/>
              <a:t> </a:t>
            </a:r>
            <a:r>
              <a:rPr lang="en-US" err="1"/>
              <a:t>mà</a:t>
            </a:r>
            <a:r>
              <a:rPr lang="en-US"/>
              <a:t> </a:t>
            </a:r>
            <a:r>
              <a:rPr lang="en-US" err="1"/>
              <a:t>một</a:t>
            </a:r>
            <a:r>
              <a:rPr lang="en-US"/>
              <a:t> </a:t>
            </a:r>
            <a:r>
              <a:rPr lang="en-US" err="1"/>
              <a:t>câu</a:t>
            </a:r>
            <a:r>
              <a:rPr lang="en-US"/>
              <a:t> </a:t>
            </a:r>
            <a:r>
              <a:rPr lang="en-US" err="1"/>
              <a:t>hỏi</a:t>
            </a:r>
            <a:r>
              <a:rPr lang="en-US"/>
              <a:t> </a:t>
            </a:r>
            <a:r>
              <a:rPr lang="en-US" err="1"/>
              <a:t>khó</a:t>
            </a:r>
            <a:r>
              <a:rPr lang="en-US"/>
              <a:t> </a:t>
            </a:r>
            <a:r>
              <a:rPr lang="en-US" err="1"/>
              <a:t>có</a:t>
            </a:r>
            <a:r>
              <a:rPr lang="en-US"/>
              <a:t> </a:t>
            </a:r>
            <a:r>
              <a:rPr lang="en-US" err="1"/>
              <a:t>thể</a:t>
            </a:r>
            <a:r>
              <a:rPr lang="en-US"/>
              <a:t> bao </a:t>
            </a:r>
            <a:r>
              <a:rPr lang="en-US" err="1"/>
              <a:t>trùm</a:t>
            </a:r>
            <a:r>
              <a:rPr lang="en-US"/>
              <a:t> </a:t>
            </a:r>
            <a:r>
              <a:rPr lang="en-US" err="1"/>
              <a:t>được</a:t>
            </a:r>
            <a:r>
              <a:rPr lang="en-US"/>
              <a:t> </a:t>
            </a:r>
            <a:r>
              <a:rPr lang="en-US" err="1"/>
              <a:t>tất</a:t>
            </a:r>
            <a:r>
              <a:rPr lang="en-US"/>
              <a:t> </a:t>
            </a:r>
            <a:r>
              <a:rPr lang="en-US" err="1"/>
              <a:t>cả</a:t>
            </a:r>
            <a:endParaRPr lang="en-US"/>
          </a:p>
          <a:p>
            <a:pPr marL="1143000" lvl="2" indent="-228600">
              <a:buAutoNum type="arabicPeriod"/>
            </a:pPr>
            <a:r>
              <a:rPr lang="en-US" err="1"/>
              <a:t>Việc</a:t>
            </a:r>
            <a:r>
              <a:rPr lang="en-US"/>
              <a:t> </a:t>
            </a:r>
            <a:r>
              <a:rPr lang="en-US" err="1"/>
              <a:t>dùng</a:t>
            </a:r>
            <a:r>
              <a:rPr lang="en-US"/>
              <a:t> </a:t>
            </a:r>
            <a:r>
              <a:rPr lang="en-US" err="1"/>
              <a:t>nhiều</a:t>
            </a:r>
            <a:r>
              <a:rPr lang="en-US"/>
              <a:t> </a:t>
            </a:r>
            <a:r>
              <a:rPr lang="en-US" err="1"/>
              <a:t>câu</a:t>
            </a:r>
            <a:r>
              <a:rPr lang="en-US"/>
              <a:t> </a:t>
            </a:r>
            <a:r>
              <a:rPr lang="en-US" err="1"/>
              <a:t>hỏi</a:t>
            </a:r>
            <a:r>
              <a:rPr lang="en-US"/>
              <a:t> </a:t>
            </a:r>
            <a:r>
              <a:rPr lang="en-US" err="1"/>
              <a:t>cũng</a:t>
            </a:r>
            <a:r>
              <a:rPr lang="en-US"/>
              <a:t> </a:t>
            </a:r>
            <a:r>
              <a:rPr lang="en-US" err="1"/>
              <a:t>giúp</a:t>
            </a:r>
            <a:r>
              <a:rPr lang="en-US"/>
              <a:t> </a:t>
            </a:r>
            <a:r>
              <a:rPr lang="en-US" err="1"/>
              <a:t>tăng</a:t>
            </a:r>
            <a:r>
              <a:rPr lang="en-US"/>
              <a:t> </a:t>
            </a:r>
            <a:r>
              <a:rPr lang="en-US" err="1"/>
              <a:t>độ</a:t>
            </a:r>
            <a:r>
              <a:rPr lang="en-US"/>
              <a:t> tin </a:t>
            </a:r>
            <a:r>
              <a:rPr lang="en-US" err="1"/>
              <a:t>cậy</a:t>
            </a:r>
            <a:r>
              <a:rPr lang="en-US"/>
              <a:t> </a:t>
            </a:r>
            <a:r>
              <a:rPr lang="en-US" err="1"/>
              <a:t>của</a:t>
            </a:r>
            <a:r>
              <a:rPr lang="en-US"/>
              <a:t> </a:t>
            </a:r>
            <a:r>
              <a:rPr lang="en-US" err="1"/>
              <a:t>phép</a:t>
            </a:r>
            <a:r>
              <a:rPr lang="en-US"/>
              <a:t> </a:t>
            </a:r>
            <a:r>
              <a:rPr lang="en-US" err="1"/>
              <a:t>đo</a:t>
            </a:r>
            <a:r>
              <a:rPr lang="en-US"/>
              <a:t> </a:t>
            </a:r>
            <a:r>
              <a:rPr lang="en-US" err="1"/>
              <a:t>khi</a:t>
            </a:r>
            <a:r>
              <a:rPr lang="en-US"/>
              <a:t> </a:t>
            </a:r>
            <a:r>
              <a:rPr lang="en-US" err="1"/>
              <a:t>một</a:t>
            </a:r>
            <a:r>
              <a:rPr lang="en-US"/>
              <a:t> </a:t>
            </a:r>
            <a:r>
              <a:rPr lang="en-US" err="1"/>
              <a:t>câu</a:t>
            </a:r>
            <a:r>
              <a:rPr lang="en-US"/>
              <a:t> </a:t>
            </a:r>
            <a:r>
              <a:rPr lang="en-US" err="1"/>
              <a:t>hỏi</a:t>
            </a:r>
            <a:r>
              <a:rPr lang="en-US"/>
              <a:t> </a:t>
            </a:r>
            <a:r>
              <a:rPr lang="en-US" err="1"/>
              <a:t>có</a:t>
            </a:r>
            <a:r>
              <a:rPr lang="en-US"/>
              <a:t> </a:t>
            </a:r>
            <a:r>
              <a:rPr lang="en-US" err="1"/>
              <a:t>thể</a:t>
            </a:r>
            <a:r>
              <a:rPr lang="en-US"/>
              <a:t> </a:t>
            </a:r>
            <a:r>
              <a:rPr lang="en-US" err="1"/>
              <a:t>dùng</a:t>
            </a:r>
            <a:r>
              <a:rPr lang="en-US"/>
              <a:t> </a:t>
            </a:r>
            <a:r>
              <a:rPr lang="en-US" err="1"/>
              <a:t>từ</a:t>
            </a:r>
            <a:r>
              <a:rPr lang="en-US"/>
              <a:t> </a:t>
            </a:r>
            <a:r>
              <a:rPr lang="en-US" err="1"/>
              <a:t>gây</a:t>
            </a:r>
            <a:r>
              <a:rPr lang="en-US"/>
              <a:t> </a:t>
            </a:r>
            <a:r>
              <a:rPr lang="en-US" err="1"/>
              <a:t>hiểu</a:t>
            </a:r>
            <a:r>
              <a:rPr lang="en-US"/>
              <a:t> </a:t>
            </a:r>
            <a:r>
              <a:rPr lang="en-US" err="1"/>
              <a:t>lần</a:t>
            </a:r>
            <a:r>
              <a:rPr lang="en-US"/>
              <a:t> </a:t>
            </a:r>
            <a:r>
              <a:rPr lang="en-US" err="1"/>
              <a:t>hoặc</a:t>
            </a:r>
            <a:r>
              <a:rPr lang="en-US"/>
              <a:t> </a:t>
            </a:r>
            <a:r>
              <a:rPr lang="en-US" err="1"/>
              <a:t>người</a:t>
            </a:r>
            <a:r>
              <a:rPr lang="en-US"/>
              <a:t> </a:t>
            </a:r>
            <a:r>
              <a:rPr lang="en-US" err="1"/>
              <a:t>tham</a:t>
            </a:r>
            <a:r>
              <a:rPr lang="en-US"/>
              <a:t> </a:t>
            </a:r>
            <a:r>
              <a:rPr lang="en-US" err="1"/>
              <a:t>gia</a:t>
            </a:r>
            <a:r>
              <a:rPr lang="en-US"/>
              <a:t> </a:t>
            </a:r>
            <a:r>
              <a:rPr lang="en-US" err="1"/>
              <a:t>trả</a:t>
            </a:r>
            <a:r>
              <a:rPr lang="en-US"/>
              <a:t> </a:t>
            </a:r>
            <a:r>
              <a:rPr lang="en-US" err="1"/>
              <a:t>lời</a:t>
            </a:r>
            <a:r>
              <a:rPr lang="en-US"/>
              <a:t> </a:t>
            </a:r>
            <a:r>
              <a:rPr lang="en-US" err="1"/>
              <a:t>không</a:t>
            </a:r>
            <a:r>
              <a:rPr lang="en-US"/>
              <a:t> </a:t>
            </a:r>
            <a:r>
              <a:rPr lang="en-US" err="1"/>
              <a:t>đúng</a:t>
            </a:r>
            <a:r>
              <a:rPr lang="en-US"/>
              <a:t> </a:t>
            </a:r>
            <a:r>
              <a:rPr lang="en-US" err="1"/>
              <a:t>thì</a:t>
            </a:r>
            <a:r>
              <a:rPr lang="en-US"/>
              <a:t> </a:t>
            </a:r>
            <a:r>
              <a:rPr lang="en-US" err="1"/>
              <a:t>các</a:t>
            </a:r>
            <a:r>
              <a:rPr lang="en-US"/>
              <a:t> </a:t>
            </a:r>
            <a:r>
              <a:rPr lang="en-US" err="1"/>
              <a:t>câu</a:t>
            </a:r>
            <a:r>
              <a:rPr lang="en-US"/>
              <a:t> </a:t>
            </a:r>
            <a:r>
              <a:rPr lang="en-US" err="1"/>
              <a:t>khác</a:t>
            </a:r>
            <a:r>
              <a:rPr lang="en-US"/>
              <a:t> </a:t>
            </a:r>
            <a:r>
              <a:rPr lang="en-US" err="1"/>
              <a:t>vẫn</a:t>
            </a:r>
            <a:r>
              <a:rPr lang="en-US"/>
              <a:t> </a:t>
            </a:r>
            <a:r>
              <a:rPr lang="en-US" err="1"/>
              <a:t>có</a:t>
            </a:r>
            <a:r>
              <a:rPr lang="en-US"/>
              <a:t> </a:t>
            </a:r>
            <a:r>
              <a:rPr lang="en-US" err="1"/>
              <a:t>thể</a:t>
            </a:r>
            <a:r>
              <a:rPr lang="en-US"/>
              <a:t> </a:t>
            </a:r>
            <a:r>
              <a:rPr lang="en-US" err="1"/>
              <a:t>cung</a:t>
            </a:r>
            <a:r>
              <a:rPr lang="en-US"/>
              <a:t> </a:t>
            </a:r>
            <a:r>
              <a:rPr lang="en-US" err="1"/>
              <a:t>cấp</a:t>
            </a:r>
            <a:r>
              <a:rPr lang="en-US"/>
              <a:t> </a:t>
            </a:r>
            <a:r>
              <a:rPr lang="en-US" err="1"/>
              <a:t>thông</a:t>
            </a:r>
            <a:r>
              <a:rPr lang="en-US"/>
              <a:t> tin </a:t>
            </a:r>
            <a:r>
              <a:rPr lang="en-US" err="1"/>
              <a:t>cần</a:t>
            </a:r>
            <a:r>
              <a:rPr lang="en-US"/>
              <a:t> </a:t>
            </a:r>
            <a:r>
              <a:rPr lang="en-US" err="1"/>
              <a:t>thiết</a:t>
            </a:r>
            <a:endParaRPr lang="en-US"/>
          </a:p>
          <a:p>
            <a:pPr marL="1143000" lvl="2" indent="-228600">
              <a:buAutoNum type="arabicPeriod"/>
            </a:pPr>
            <a:r>
              <a:rPr lang="en-US" err="1"/>
              <a:t>Việc</a:t>
            </a:r>
            <a:r>
              <a:rPr lang="en-US"/>
              <a:t> </a:t>
            </a:r>
            <a:r>
              <a:rPr lang="en-US" err="1"/>
              <a:t>sử</a:t>
            </a:r>
            <a:r>
              <a:rPr lang="en-US"/>
              <a:t> </a:t>
            </a:r>
            <a:r>
              <a:rPr lang="en-US" err="1"/>
              <a:t>dụng</a:t>
            </a:r>
            <a:r>
              <a:rPr lang="en-US"/>
              <a:t> </a:t>
            </a:r>
            <a:r>
              <a:rPr lang="en-US" err="1"/>
              <a:t>nhiều</a:t>
            </a:r>
            <a:r>
              <a:rPr lang="en-US"/>
              <a:t> </a:t>
            </a:r>
            <a:r>
              <a:rPr lang="en-US" err="1"/>
              <a:t>câu</a:t>
            </a:r>
            <a:r>
              <a:rPr lang="en-US"/>
              <a:t> </a:t>
            </a:r>
            <a:r>
              <a:rPr lang="en-US" err="1"/>
              <a:t>hỏi</a:t>
            </a:r>
            <a:r>
              <a:rPr lang="en-US"/>
              <a:t> </a:t>
            </a:r>
            <a:r>
              <a:rPr lang="en-US" err="1"/>
              <a:t>cũng</a:t>
            </a:r>
            <a:r>
              <a:rPr lang="en-US"/>
              <a:t> </a:t>
            </a:r>
            <a:r>
              <a:rPr lang="en-US" err="1"/>
              <a:t>giúp</a:t>
            </a:r>
            <a:r>
              <a:rPr lang="en-US"/>
              <a:t> </a:t>
            </a:r>
            <a:r>
              <a:rPr lang="en-US" err="1"/>
              <a:t>cho</a:t>
            </a:r>
            <a:r>
              <a:rPr lang="en-US"/>
              <a:t> </a:t>
            </a:r>
            <a:r>
              <a:rPr lang="en-US" err="1"/>
              <a:t>việc</a:t>
            </a:r>
            <a:r>
              <a:rPr lang="en-US"/>
              <a:t> </a:t>
            </a:r>
            <a:r>
              <a:rPr lang="en-US" err="1"/>
              <a:t>dùng</a:t>
            </a:r>
            <a:r>
              <a:rPr lang="en-US"/>
              <a:t> </a:t>
            </a:r>
            <a:r>
              <a:rPr lang="en-US" err="1"/>
              <a:t>các</a:t>
            </a:r>
            <a:r>
              <a:rPr lang="en-US"/>
              <a:t> </a:t>
            </a:r>
            <a:r>
              <a:rPr lang="en-US" err="1"/>
              <a:t>công</a:t>
            </a:r>
            <a:r>
              <a:rPr lang="en-US"/>
              <a:t> </a:t>
            </a:r>
            <a:r>
              <a:rPr lang="en-US" err="1"/>
              <a:t>cụ</a:t>
            </a:r>
            <a:r>
              <a:rPr lang="en-US"/>
              <a:t> </a:t>
            </a:r>
            <a:r>
              <a:rPr lang="en-US" err="1"/>
              <a:t>thống</a:t>
            </a:r>
            <a:r>
              <a:rPr lang="en-US"/>
              <a:t> </a:t>
            </a:r>
            <a:r>
              <a:rPr lang="en-US" err="1"/>
              <a:t>kê</a:t>
            </a:r>
            <a:r>
              <a:rPr lang="en-US"/>
              <a:t> ở </a:t>
            </a:r>
            <a:r>
              <a:rPr lang="en-US" err="1"/>
              <a:t>các</a:t>
            </a:r>
            <a:r>
              <a:rPr lang="en-US"/>
              <a:t> </a:t>
            </a:r>
            <a:r>
              <a:rPr lang="en-US" err="1"/>
              <a:t>bước</a:t>
            </a:r>
            <a:r>
              <a:rPr lang="en-US"/>
              <a:t> </a:t>
            </a:r>
            <a:r>
              <a:rPr lang="en-US" err="1"/>
              <a:t>sau</a:t>
            </a:r>
            <a:r>
              <a:rPr lang="en-US"/>
              <a:t> </a:t>
            </a:r>
            <a:r>
              <a:rPr lang="en-US" err="1"/>
              <a:t>để</a:t>
            </a:r>
            <a:r>
              <a:rPr lang="en-US"/>
              <a:t> </a:t>
            </a:r>
            <a:r>
              <a:rPr lang="en-US" err="1"/>
              <a:t>kiểm</a:t>
            </a:r>
            <a:r>
              <a:rPr lang="en-US"/>
              <a:t> </a:t>
            </a:r>
            <a:r>
              <a:rPr lang="en-US" err="1"/>
              <a:t>chứng</a:t>
            </a:r>
            <a:r>
              <a:rPr lang="en-US"/>
              <a:t> </a:t>
            </a:r>
            <a:r>
              <a:rPr lang="en-US" err="1"/>
              <a:t>việc</a:t>
            </a:r>
            <a:r>
              <a:rPr lang="en-US"/>
              <a:t> </a:t>
            </a:r>
            <a:r>
              <a:rPr lang="en-US" err="1"/>
              <a:t>các</a:t>
            </a:r>
            <a:r>
              <a:rPr lang="en-US"/>
              <a:t> </a:t>
            </a:r>
            <a:r>
              <a:rPr lang="en-US" err="1"/>
              <a:t>câu</a:t>
            </a:r>
            <a:r>
              <a:rPr lang="en-US"/>
              <a:t> </a:t>
            </a:r>
            <a:r>
              <a:rPr lang="en-US" err="1"/>
              <a:t>hỏi</a:t>
            </a:r>
            <a:r>
              <a:rPr lang="en-US"/>
              <a:t> </a:t>
            </a:r>
            <a:r>
              <a:rPr lang="en-US" err="1"/>
              <a:t>đó</a:t>
            </a:r>
            <a:r>
              <a:rPr lang="en-US"/>
              <a:t> </a:t>
            </a:r>
            <a:r>
              <a:rPr lang="en-US" err="1"/>
              <a:t>có</a:t>
            </a:r>
            <a:r>
              <a:rPr lang="en-US"/>
              <a:t> </a:t>
            </a:r>
            <a:r>
              <a:rPr lang="en-US" err="1"/>
              <a:t>cùng</a:t>
            </a:r>
            <a:r>
              <a:rPr lang="en-US"/>
              <a:t> </a:t>
            </a:r>
            <a:r>
              <a:rPr lang="en-US" err="1"/>
              <a:t>đo</a:t>
            </a:r>
            <a:r>
              <a:rPr lang="en-US"/>
              <a:t> </a:t>
            </a:r>
            <a:r>
              <a:rPr lang="en-US" err="1"/>
              <a:t>lường</a:t>
            </a:r>
            <a:r>
              <a:rPr lang="en-US"/>
              <a:t> </a:t>
            </a:r>
            <a:r>
              <a:rPr lang="en-US" err="1"/>
              <a:t>một</a:t>
            </a:r>
            <a:r>
              <a:rPr lang="en-US"/>
              <a:t> </a:t>
            </a:r>
            <a:r>
              <a:rPr lang="en-US" err="1"/>
              <a:t>phạm</a:t>
            </a:r>
            <a:r>
              <a:rPr lang="en-US"/>
              <a:t> </a:t>
            </a:r>
            <a:r>
              <a:rPr lang="en-US" err="1"/>
              <a:t>trù</a:t>
            </a:r>
            <a:r>
              <a:rPr lang="en-US"/>
              <a:t> </a:t>
            </a:r>
            <a:r>
              <a:rPr lang="en-US" err="1"/>
              <a:t>tiềm</a:t>
            </a:r>
            <a:r>
              <a:rPr lang="en-US"/>
              <a:t> </a:t>
            </a:r>
            <a:r>
              <a:rPr lang="en-US" err="1"/>
              <a:t>ẩn</a:t>
            </a:r>
            <a:r>
              <a:rPr lang="en-US"/>
              <a:t> hay </a:t>
            </a:r>
            <a:r>
              <a:rPr lang="en-US" err="1"/>
              <a:t>không</a:t>
            </a:r>
            <a:r>
              <a:rPr lang="en-US"/>
              <a:t>.</a:t>
            </a:r>
          </a:p>
          <a:p>
            <a:pPr marL="1143000" lvl="2" indent="-228600">
              <a:buAutoNum type="arabicPeriod"/>
            </a:pPr>
            <a:r>
              <a:rPr lang="en-US" err="1"/>
              <a:t>Ví</a:t>
            </a:r>
            <a:r>
              <a:rPr lang="en-US"/>
              <a:t> </a:t>
            </a:r>
            <a:r>
              <a:rPr lang="en-US" err="1"/>
              <a:t>dụ</a:t>
            </a:r>
            <a:r>
              <a:rPr lang="en-US"/>
              <a:t> </a:t>
            </a:r>
            <a:r>
              <a:rPr lang="en-US" err="1"/>
              <a:t>đánh</a:t>
            </a:r>
            <a:r>
              <a:rPr lang="en-US"/>
              <a:t> </a:t>
            </a:r>
            <a:r>
              <a:rPr lang="en-US" err="1"/>
              <a:t>giá</a:t>
            </a:r>
            <a:r>
              <a:rPr lang="en-US"/>
              <a:t> </a:t>
            </a:r>
            <a:r>
              <a:rPr lang="en-US" err="1"/>
              <a:t>chất</a:t>
            </a:r>
            <a:r>
              <a:rPr lang="en-US"/>
              <a:t> </a:t>
            </a:r>
            <a:r>
              <a:rPr lang="en-US" err="1"/>
              <a:t>lượng</a:t>
            </a:r>
            <a:r>
              <a:rPr lang="en-US"/>
              <a:t> </a:t>
            </a:r>
            <a:r>
              <a:rPr lang="en-US" err="1"/>
              <a:t>cuộc</a:t>
            </a:r>
            <a:r>
              <a:rPr lang="en-US"/>
              <a:t> </a:t>
            </a:r>
            <a:r>
              <a:rPr lang="en-US" err="1"/>
              <a:t>sống</a:t>
            </a:r>
            <a:r>
              <a:rPr lang="en-US"/>
              <a:t> ở </a:t>
            </a:r>
            <a:r>
              <a:rPr lang="en-US" err="1"/>
              <a:t>khu</a:t>
            </a:r>
            <a:r>
              <a:rPr lang="en-US"/>
              <a:t> </a:t>
            </a:r>
            <a:r>
              <a:rPr lang="en-US" err="1"/>
              <a:t>vực</a:t>
            </a:r>
            <a:r>
              <a:rPr lang="en-US"/>
              <a:t> </a:t>
            </a:r>
            <a:r>
              <a:rPr lang="en-US" err="1"/>
              <a:t>bạn</a:t>
            </a:r>
            <a:r>
              <a:rPr lang="en-US"/>
              <a:t> </a:t>
            </a:r>
            <a:r>
              <a:rPr lang="en-US" err="1"/>
              <a:t>đang</a:t>
            </a:r>
            <a:r>
              <a:rPr lang="en-US"/>
              <a:t> </a:t>
            </a:r>
            <a:r>
              <a:rPr lang="en-US" err="1"/>
              <a:t>sống</a:t>
            </a:r>
            <a:endParaRPr lang="en-US"/>
          </a:p>
          <a:p>
            <a:pPr marL="1600200" lvl="3" indent="-228600">
              <a:buAutoNum type="arabicPeriod"/>
            </a:pPr>
            <a:r>
              <a:rPr lang="en-US" err="1"/>
              <a:t>Mức</a:t>
            </a:r>
            <a:r>
              <a:rPr lang="en-US"/>
              <a:t> </a:t>
            </a:r>
            <a:r>
              <a:rPr lang="en-US" err="1"/>
              <a:t>độ</a:t>
            </a:r>
            <a:r>
              <a:rPr lang="en-US"/>
              <a:t> </a:t>
            </a:r>
            <a:r>
              <a:rPr lang="en-US" err="1"/>
              <a:t>hài</a:t>
            </a:r>
            <a:r>
              <a:rPr lang="en-US"/>
              <a:t> long </a:t>
            </a:r>
            <a:r>
              <a:rPr lang="en-US" err="1"/>
              <a:t>của</a:t>
            </a:r>
            <a:r>
              <a:rPr lang="en-US"/>
              <a:t> </a:t>
            </a:r>
            <a:r>
              <a:rPr lang="en-US" err="1"/>
              <a:t>bạn</a:t>
            </a:r>
            <a:r>
              <a:rPr lang="en-US"/>
              <a:t> </a:t>
            </a:r>
            <a:r>
              <a:rPr lang="en-US" err="1"/>
              <a:t>với</a:t>
            </a:r>
            <a:r>
              <a:rPr lang="en-US"/>
              <a:t> </a:t>
            </a:r>
            <a:r>
              <a:rPr lang="en-US" err="1"/>
              <a:t>các</a:t>
            </a:r>
            <a:r>
              <a:rPr lang="en-US"/>
              <a:t> </a:t>
            </a:r>
            <a:r>
              <a:rPr lang="en-US" err="1"/>
              <a:t>khoảng</a:t>
            </a:r>
            <a:r>
              <a:rPr lang="en-US"/>
              <a:t> </a:t>
            </a:r>
            <a:r>
              <a:rPr lang="en-US" err="1"/>
              <a:t>xanh</a:t>
            </a:r>
            <a:r>
              <a:rPr lang="en-US"/>
              <a:t> </a:t>
            </a:r>
            <a:r>
              <a:rPr lang="en-US" err="1"/>
              <a:t>công</a:t>
            </a:r>
            <a:r>
              <a:rPr lang="en-US"/>
              <a:t> </a:t>
            </a:r>
            <a:r>
              <a:rPr lang="en-US" err="1"/>
              <a:t>cộng</a:t>
            </a:r>
            <a:r>
              <a:rPr lang="en-US"/>
              <a:t> </a:t>
            </a:r>
            <a:r>
              <a:rPr lang="en-US" err="1"/>
              <a:t>xung</a:t>
            </a:r>
            <a:r>
              <a:rPr lang="en-US"/>
              <a:t> </a:t>
            </a:r>
            <a:r>
              <a:rPr lang="en-US" err="1"/>
              <a:t>quanh</a:t>
            </a:r>
            <a:r>
              <a:rPr lang="en-US"/>
              <a:t> </a:t>
            </a:r>
            <a:r>
              <a:rPr lang="en-US" err="1"/>
              <a:t>khu</a:t>
            </a:r>
            <a:r>
              <a:rPr lang="en-US"/>
              <a:t> </a:t>
            </a:r>
            <a:r>
              <a:rPr lang="en-US" err="1"/>
              <a:t>bạn</a:t>
            </a:r>
            <a:r>
              <a:rPr lang="en-US"/>
              <a:t> ở</a:t>
            </a:r>
          </a:p>
          <a:p>
            <a:pPr marL="1600200" lvl="3" indent="-228600">
              <a:buAutoNum type="arabicPeriod"/>
            </a:pPr>
            <a:r>
              <a:rPr lang="en-US" err="1"/>
              <a:t>Bạn</a:t>
            </a:r>
            <a:r>
              <a:rPr lang="en-US"/>
              <a:t> </a:t>
            </a:r>
            <a:r>
              <a:rPr lang="en-US" err="1"/>
              <a:t>đánh</a:t>
            </a:r>
            <a:r>
              <a:rPr lang="en-US"/>
              <a:t> </a:t>
            </a:r>
            <a:r>
              <a:rPr lang="en-US" err="1"/>
              <a:t>giá</a:t>
            </a:r>
            <a:r>
              <a:rPr lang="en-US"/>
              <a:t> </a:t>
            </a:r>
            <a:r>
              <a:rPr lang="en-US" err="1"/>
              <a:t>thế</a:t>
            </a:r>
            <a:r>
              <a:rPr lang="en-US"/>
              <a:t> </a:t>
            </a:r>
            <a:r>
              <a:rPr lang="en-US" err="1"/>
              <a:t>nào</a:t>
            </a:r>
            <a:r>
              <a:rPr lang="en-US"/>
              <a:t> </a:t>
            </a:r>
            <a:r>
              <a:rPr lang="en-US" err="1"/>
              <a:t>về</a:t>
            </a:r>
            <a:r>
              <a:rPr lang="en-US"/>
              <a:t> </a:t>
            </a:r>
            <a:r>
              <a:rPr lang="en-US" err="1"/>
              <a:t>mức</a:t>
            </a:r>
            <a:r>
              <a:rPr lang="en-US"/>
              <a:t> </a:t>
            </a:r>
            <a:r>
              <a:rPr lang="en-US" err="1"/>
              <a:t>độ</a:t>
            </a:r>
            <a:r>
              <a:rPr lang="en-US"/>
              <a:t> an </a:t>
            </a:r>
            <a:r>
              <a:rPr lang="en-US" err="1"/>
              <a:t>toàn</a:t>
            </a:r>
            <a:r>
              <a:rPr lang="en-US"/>
              <a:t> </a:t>
            </a:r>
            <a:r>
              <a:rPr lang="en-US" err="1"/>
              <a:t>bạn</a:t>
            </a:r>
            <a:r>
              <a:rPr lang="en-US"/>
              <a:t> </a:t>
            </a:r>
            <a:r>
              <a:rPr lang="en-US" err="1"/>
              <a:t>cảm</a:t>
            </a:r>
            <a:r>
              <a:rPr lang="en-US"/>
              <a:t> </a:t>
            </a:r>
            <a:r>
              <a:rPr lang="en-US" err="1"/>
              <a:t>thấy</a:t>
            </a:r>
            <a:r>
              <a:rPr lang="en-US"/>
              <a:t> </a:t>
            </a:r>
            <a:r>
              <a:rPr lang="en-US" err="1"/>
              <a:t>khi</a:t>
            </a:r>
            <a:r>
              <a:rPr lang="en-US"/>
              <a:t> </a:t>
            </a:r>
            <a:r>
              <a:rPr lang="en-US" err="1"/>
              <a:t>đi</a:t>
            </a:r>
            <a:r>
              <a:rPr lang="en-US"/>
              <a:t> </a:t>
            </a:r>
            <a:r>
              <a:rPr lang="en-US" err="1"/>
              <a:t>một</a:t>
            </a:r>
            <a:r>
              <a:rPr lang="en-US"/>
              <a:t> </a:t>
            </a:r>
            <a:r>
              <a:rPr lang="en-US" err="1"/>
              <a:t>mình</a:t>
            </a:r>
            <a:r>
              <a:rPr lang="en-US"/>
              <a:t> </a:t>
            </a:r>
            <a:r>
              <a:rPr lang="en-US" err="1"/>
              <a:t>buổi</a:t>
            </a:r>
            <a:r>
              <a:rPr lang="en-US"/>
              <a:t> </a:t>
            </a:r>
            <a:r>
              <a:rPr lang="en-US" err="1"/>
              <a:t>tối</a:t>
            </a:r>
            <a:r>
              <a:rPr lang="en-US"/>
              <a:t> ở </a:t>
            </a:r>
            <a:r>
              <a:rPr lang="en-US" err="1"/>
              <a:t>khu</a:t>
            </a:r>
            <a:r>
              <a:rPr lang="en-US"/>
              <a:t> </a:t>
            </a:r>
            <a:r>
              <a:rPr lang="en-US" err="1"/>
              <a:t>vực</a:t>
            </a:r>
            <a:r>
              <a:rPr lang="en-US"/>
              <a:t> </a:t>
            </a:r>
            <a:r>
              <a:rPr lang="en-US" err="1"/>
              <a:t>bạn</a:t>
            </a:r>
            <a:r>
              <a:rPr lang="en-US"/>
              <a:t> ở </a:t>
            </a:r>
          </a:p>
          <a:p>
            <a:pPr marL="1600200" lvl="3" indent="-228600">
              <a:buAutoNum type="arabicPeriod"/>
            </a:pPr>
            <a:r>
              <a:rPr lang="en-US" err="1"/>
              <a:t>Bạn</a:t>
            </a:r>
            <a:r>
              <a:rPr lang="en-US"/>
              <a:t> </a:t>
            </a:r>
            <a:r>
              <a:rPr lang="en-US" err="1"/>
              <a:t>đánh</a:t>
            </a:r>
            <a:r>
              <a:rPr lang="en-US"/>
              <a:t> </a:t>
            </a:r>
            <a:r>
              <a:rPr lang="en-US" err="1"/>
              <a:t>giá</a:t>
            </a:r>
            <a:r>
              <a:rPr lang="en-US"/>
              <a:t> </a:t>
            </a:r>
            <a:r>
              <a:rPr lang="en-US" err="1"/>
              <a:t>thế</a:t>
            </a:r>
            <a:r>
              <a:rPr lang="en-US"/>
              <a:t> </a:t>
            </a:r>
            <a:r>
              <a:rPr lang="en-US" err="1"/>
              <a:t>nào</a:t>
            </a:r>
            <a:r>
              <a:rPr lang="en-US"/>
              <a:t> </a:t>
            </a:r>
            <a:r>
              <a:rPr lang="en-US" err="1"/>
              <a:t>về</a:t>
            </a:r>
            <a:r>
              <a:rPr lang="en-US"/>
              <a:t> </a:t>
            </a:r>
            <a:r>
              <a:rPr lang="en-US" err="1"/>
              <a:t>khoảng</a:t>
            </a:r>
            <a:r>
              <a:rPr lang="en-US"/>
              <a:t> </a:t>
            </a:r>
            <a:r>
              <a:rPr lang="en-US" err="1"/>
              <a:t>cách</a:t>
            </a:r>
            <a:r>
              <a:rPr lang="en-US"/>
              <a:t> </a:t>
            </a:r>
            <a:r>
              <a:rPr lang="en-US" err="1"/>
              <a:t>từ</a:t>
            </a:r>
            <a:r>
              <a:rPr lang="en-US"/>
              <a:t> </a:t>
            </a:r>
            <a:r>
              <a:rPr lang="en-US" err="1"/>
              <a:t>nhà</a:t>
            </a:r>
            <a:r>
              <a:rPr lang="en-US"/>
              <a:t> </a:t>
            </a:r>
            <a:r>
              <a:rPr lang="en-US" err="1"/>
              <a:t>bạn</a:t>
            </a:r>
            <a:r>
              <a:rPr lang="en-US"/>
              <a:t> </a:t>
            </a:r>
            <a:r>
              <a:rPr lang="en-US" err="1"/>
              <a:t>đến</a:t>
            </a:r>
            <a:r>
              <a:rPr lang="en-US"/>
              <a:t> </a:t>
            </a:r>
            <a:r>
              <a:rPr lang="en-US" err="1"/>
              <a:t>các</a:t>
            </a:r>
            <a:r>
              <a:rPr lang="en-US"/>
              <a:t> </a:t>
            </a:r>
            <a:r>
              <a:rPr lang="en-US" err="1"/>
              <a:t>điểm</a:t>
            </a:r>
            <a:r>
              <a:rPr lang="en-US"/>
              <a:t> </a:t>
            </a:r>
            <a:r>
              <a:rPr lang="en-US" err="1"/>
              <a:t>điểm</a:t>
            </a:r>
            <a:r>
              <a:rPr lang="en-US"/>
              <a:t> </a:t>
            </a:r>
            <a:r>
              <a:rPr lang="en-US" err="1"/>
              <a:t>khám</a:t>
            </a:r>
            <a:r>
              <a:rPr lang="en-US"/>
              <a:t> </a:t>
            </a:r>
            <a:r>
              <a:rPr lang="en-US" err="1"/>
              <a:t>chữa</a:t>
            </a:r>
            <a:r>
              <a:rPr lang="en-US"/>
              <a:t> </a:t>
            </a:r>
            <a:r>
              <a:rPr lang="en-US" err="1"/>
              <a:t>bệnh</a:t>
            </a:r>
            <a:r>
              <a:rPr lang="en-US"/>
              <a:t> </a:t>
            </a:r>
            <a:r>
              <a:rPr lang="en-US" err="1"/>
              <a:t>gần</a:t>
            </a:r>
            <a:r>
              <a:rPr lang="en-US"/>
              <a:t> </a:t>
            </a:r>
            <a:r>
              <a:rPr lang="en-US" err="1"/>
              <a:t>nhất</a:t>
            </a:r>
            <a:endParaRPr lang="en-US"/>
          </a:p>
          <a:p>
            <a:pPr marL="685800" lvl="1" indent="-228600">
              <a:buAutoNum type="arabicPeriod"/>
            </a:pPr>
            <a:r>
              <a:rPr lang="en-US" err="1"/>
              <a:t>Tránh</a:t>
            </a:r>
            <a:r>
              <a:rPr lang="en-US"/>
              <a:t> </a:t>
            </a:r>
            <a:r>
              <a:rPr lang="en-US" err="1"/>
              <a:t>câu</a:t>
            </a:r>
            <a:r>
              <a:rPr lang="en-US"/>
              <a:t> </a:t>
            </a:r>
            <a:r>
              <a:rPr lang="en-US" err="1"/>
              <a:t>hỏi</a:t>
            </a:r>
            <a:r>
              <a:rPr lang="en-US"/>
              <a:t> </a:t>
            </a:r>
            <a:r>
              <a:rPr lang="en-US" err="1"/>
              <a:t>kép</a:t>
            </a:r>
            <a:r>
              <a:rPr lang="en-US"/>
              <a:t> </a:t>
            </a:r>
            <a:r>
              <a:rPr lang="en-US" err="1"/>
              <a:t>như</a:t>
            </a:r>
            <a:r>
              <a:rPr lang="en-US"/>
              <a:t> </a:t>
            </a:r>
            <a:r>
              <a:rPr lang="en-US" err="1"/>
              <a:t>bạn</a:t>
            </a:r>
            <a:r>
              <a:rPr lang="en-US"/>
              <a:t> </a:t>
            </a:r>
            <a:r>
              <a:rPr lang="en-US" err="1"/>
              <a:t>có</a:t>
            </a:r>
            <a:r>
              <a:rPr lang="en-US"/>
              <a:t> </a:t>
            </a:r>
            <a:r>
              <a:rPr lang="en-US" err="1"/>
              <a:t>nghĩ</a:t>
            </a:r>
            <a:r>
              <a:rPr lang="en-US"/>
              <a:t> </a:t>
            </a:r>
            <a:r>
              <a:rPr lang="en-US" err="1"/>
              <a:t>rằng</a:t>
            </a:r>
            <a:r>
              <a:rPr lang="en-US"/>
              <a:t> </a:t>
            </a:r>
            <a:r>
              <a:rPr lang="en-US" err="1"/>
              <a:t>chính</a:t>
            </a:r>
            <a:r>
              <a:rPr lang="en-US"/>
              <a:t> </a:t>
            </a:r>
            <a:r>
              <a:rPr lang="en-US" err="1"/>
              <a:t>quyền</a:t>
            </a:r>
            <a:r>
              <a:rPr lang="en-US"/>
              <a:t> </a:t>
            </a:r>
            <a:r>
              <a:rPr lang="en-US" err="1"/>
              <a:t>nên</a:t>
            </a:r>
            <a:r>
              <a:rPr lang="en-US"/>
              <a:t> </a:t>
            </a:r>
            <a:r>
              <a:rPr lang="en-US" err="1"/>
              <a:t>đầu</a:t>
            </a:r>
            <a:r>
              <a:rPr lang="en-US"/>
              <a:t> </a:t>
            </a:r>
            <a:r>
              <a:rPr lang="en-US" err="1"/>
              <a:t>tư</a:t>
            </a:r>
            <a:r>
              <a:rPr lang="en-US"/>
              <a:t> </a:t>
            </a:r>
            <a:r>
              <a:rPr lang="en-US" err="1"/>
              <a:t>nhiều</a:t>
            </a:r>
            <a:r>
              <a:rPr lang="en-US"/>
              <a:t> </a:t>
            </a:r>
            <a:r>
              <a:rPr lang="en-US" err="1"/>
              <a:t>hơn</a:t>
            </a:r>
            <a:r>
              <a:rPr lang="en-US"/>
              <a:t> </a:t>
            </a:r>
            <a:r>
              <a:rPr lang="en-US" err="1"/>
              <a:t>để</a:t>
            </a:r>
            <a:r>
              <a:rPr lang="en-US"/>
              <a:t> </a:t>
            </a:r>
            <a:r>
              <a:rPr lang="en-US" err="1"/>
              <a:t>giảm</a:t>
            </a:r>
            <a:r>
              <a:rPr lang="en-US"/>
              <a:t> </a:t>
            </a:r>
            <a:r>
              <a:rPr lang="en-US" err="1"/>
              <a:t>ùn</a:t>
            </a:r>
            <a:r>
              <a:rPr lang="en-US"/>
              <a:t> </a:t>
            </a:r>
            <a:r>
              <a:rPr lang="en-US" err="1"/>
              <a:t>tắc</a:t>
            </a:r>
            <a:r>
              <a:rPr lang="en-US"/>
              <a:t> </a:t>
            </a:r>
            <a:r>
              <a:rPr lang="en-US" err="1"/>
              <a:t>giao</a:t>
            </a:r>
            <a:r>
              <a:rPr lang="en-US"/>
              <a:t> </a:t>
            </a:r>
            <a:r>
              <a:rPr lang="en-US" err="1"/>
              <a:t>thông</a:t>
            </a:r>
            <a:r>
              <a:rPr lang="en-US"/>
              <a:t> </a:t>
            </a:r>
            <a:r>
              <a:rPr lang="en-US" err="1"/>
              <a:t>và</a:t>
            </a:r>
            <a:r>
              <a:rPr lang="en-US"/>
              <a:t> </a:t>
            </a:r>
            <a:r>
              <a:rPr lang="en-US" err="1"/>
              <a:t>cải</a:t>
            </a:r>
            <a:r>
              <a:rPr lang="en-US"/>
              <a:t> </a:t>
            </a:r>
            <a:r>
              <a:rPr lang="en-US" err="1"/>
              <a:t>thiện</a:t>
            </a:r>
            <a:r>
              <a:rPr lang="en-US"/>
              <a:t> </a:t>
            </a:r>
            <a:r>
              <a:rPr lang="en-US" err="1"/>
              <a:t>giao</a:t>
            </a:r>
            <a:r>
              <a:rPr lang="en-US"/>
              <a:t> </a:t>
            </a:r>
            <a:r>
              <a:rPr lang="en-US" err="1"/>
              <a:t>thông</a:t>
            </a:r>
            <a:r>
              <a:rPr lang="en-US"/>
              <a:t> </a:t>
            </a:r>
            <a:r>
              <a:rPr lang="en-US" err="1"/>
              <a:t>công</a:t>
            </a:r>
            <a:r>
              <a:rPr lang="en-US"/>
              <a:t> </a:t>
            </a:r>
            <a:r>
              <a:rPr lang="en-US" err="1"/>
              <a:t>cộng</a:t>
            </a:r>
            <a:r>
              <a:rPr lang="en-US"/>
              <a:t> </a:t>
            </a:r>
            <a:r>
              <a:rPr lang="en-US" err="1"/>
              <a:t>không</a:t>
            </a:r>
            <a:r>
              <a:rPr lang="en-US"/>
              <a:t>? =&gt; </a:t>
            </a:r>
            <a:r>
              <a:rPr lang="en-US" err="1"/>
              <a:t>nên</a:t>
            </a:r>
            <a:r>
              <a:rPr lang="en-US"/>
              <a:t> </a:t>
            </a:r>
            <a:r>
              <a:rPr lang="en-US" err="1"/>
              <a:t>tách</a:t>
            </a:r>
            <a:r>
              <a:rPr lang="en-US"/>
              <a:t> </a:t>
            </a:r>
            <a:r>
              <a:rPr lang="en-US" err="1"/>
              <a:t>thành</a:t>
            </a:r>
            <a:r>
              <a:rPr lang="en-US"/>
              <a:t> </a:t>
            </a:r>
            <a:r>
              <a:rPr lang="en-US" err="1"/>
              <a:t>hai</a:t>
            </a:r>
            <a:r>
              <a:rPr lang="en-US"/>
              <a:t> </a:t>
            </a:r>
            <a:r>
              <a:rPr lang="en-US" err="1"/>
              <a:t>câu</a:t>
            </a:r>
            <a:endParaRPr lang="en-US"/>
          </a:p>
          <a:p>
            <a:pPr marL="685800" lvl="1" indent="-228600">
              <a:buAutoNum type="arabicPeriod"/>
            </a:pPr>
            <a:r>
              <a:rPr lang="en-US" err="1"/>
              <a:t>Tránh</a:t>
            </a:r>
            <a:r>
              <a:rPr lang="en-US"/>
              <a:t> </a:t>
            </a:r>
            <a:r>
              <a:rPr lang="en-US" err="1"/>
              <a:t>câu</a:t>
            </a:r>
            <a:r>
              <a:rPr lang="en-US"/>
              <a:t> </a:t>
            </a:r>
            <a:r>
              <a:rPr lang="en-US" err="1"/>
              <a:t>hỏi</a:t>
            </a:r>
            <a:r>
              <a:rPr lang="en-US"/>
              <a:t> </a:t>
            </a:r>
            <a:r>
              <a:rPr lang="en-US" err="1"/>
              <a:t>mang</a:t>
            </a:r>
            <a:r>
              <a:rPr lang="en-US"/>
              <a:t> </a:t>
            </a:r>
            <a:r>
              <a:rPr lang="en-US" err="1"/>
              <a:t>tính</a:t>
            </a:r>
            <a:r>
              <a:rPr lang="en-US"/>
              <a:t> </a:t>
            </a:r>
            <a:r>
              <a:rPr lang="en-US" err="1"/>
              <a:t>dẫn</a:t>
            </a:r>
            <a:r>
              <a:rPr lang="en-US"/>
              <a:t> </a:t>
            </a:r>
            <a:r>
              <a:rPr lang="en-US" err="1"/>
              <a:t>dắt</a:t>
            </a:r>
            <a:r>
              <a:rPr lang="en-US"/>
              <a:t> </a:t>
            </a:r>
            <a:r>
              <a:rPr lang="en-US" err="1"/>
              <a:t>như</a:t>
            </a:r>
            <a:r>
              <a:rPr lang="en-US"/>
              <a:t>: </a:t>
            </a:r>
            <a:r>
              <a:rPr lang="en-US" err="1"/>
              <a:t>Bạn</a:t>
            </a:r>
            <a:r>
              <a:rPr lang="en-US"/>
              <a:t> </a:t>
            </a:r>
            <a:r>
              <a:rPr lang="en-US" err="1"/>
              <a:t>có</a:t>
            </a:r>
            <a:r>
              <a:rPr lang="en-US"/>
              <a:t> </a:t>
            </a:r>
            <a:r>
              <a:rPr lang="en-US" err="1"/>
              <a:t>thấy</a:t>
            </a:r>
            <a:r>
              <a:rPr lang="en-US"/>
              <a:t> </a:t>
            </a:r>
            <a:r>
              <a:rPr lang="en-US" err="1"/>
              <a:t>công</a:t>
            </a:r>
            <a:r>
              <a:rPr lang="en-US"/>
              <a:t> </a:t>
            </a:r>
            <a:r>
              <a:rPr lang="en-US" err="1"/>
              <a:t>viên</a:t>
            </a:r>
            <a:r>
              <a:rPr lang="en-US"/>
              <a:t> </a:t>
            </a:r>
            <a:r>
              <a:rPr lang="en-US" err="1"/>
              <a:t>công</a:t>
            </a:r>
            <a:r>
              <a:rPr lang="en-US"/>
              <a:t> </a:t>
            </a:r>
            <a:r>
              <a:rPr lang="en-US" err="1"/>
              <a:t>cộng</a:t>
            </a:r>
            <a:r>
              <a:rPr lang="en-US"/>
              <a:t> </a:t>
            </a:r>
            <a:r>
              <a:rPr lang="en-US" err="1"/>
              <a:t>mới</a:t>
            </a:r>
            <a:r>
              <a:rPr lang="en-US"/>
              <a:t> </a:t>
            </a:r>
            <a:r>
              <a:rPr lang="en-US" err="1"/>
              <a:t>mở</a:t>
            </a:r>
            <a:r>
              <a:rPr lang="en-US"/>
              <a:t> </a:t>
            </a:r>
            <a:r>
              <a:rPr lang="en-US" err="1"/>
              <a:t>gần</a:t>
            </a:r>
            <a:r>
              <a:rPr lang="en-US"/>
              <a:t> </a:t>
            </a:r>
            <a:r>
              <a:rPr lang="en-US" err="1"/>
              <a:t>nhà</a:t>
            </a:r>
            <a:r>
              <a:rPr lang="en-US"/>
              <a:t> </a:t>
            </a:r>
            <a:r>
              <a:rPr lang="en-US" err="1"/>
              <a:t>đem</a:t>
            </a:r>
            <a:r>
              <a:rPr lang="en-US"/>
              <a:t> </a:t>
            </a:r>
            <a:r>
              <a:rPr lang="en-US" err="1"/>
              <a:t>lại</a:t>
            </a:r>
            <a:r>
              <a:rPr lang="en-US"/>
              <a:t> </a:t>
            </a:r>
            <a:r>
              <a:rPr lang="en-US" err="1"/>
              <a:t>lợi</a:t>
            </a:r>
            <a:r>
              <a:rPr lang="en-US"/>
              <a:t> </a:t>
            </a:r>
            <a:r>
              <a:rPr lang="en-US" err="1"/>
              <a:t>ích</a:t>
            </a:r>
            <a:r>
              <a:rPr lang="en-US"/>
              <a:t> to </a:t>
            </a:r>
            <a:r>
              <a:rPr lang="en-US" err="1"/>
              <a:t>lớn</a:t>
            </a:r>
            <a:r>
              <a:rPr lang="en-US"/>
              <a:t> </a:t>
            </a:r>
            <a:r>
              <a:rPr lang="en-US" err="1"/>
              <a:t>đến</a:t>
            </a:r>
            <a:r>
              <a:rPr lang="en-US"/>
              <a:t> </a:t>
            </a:r>
            <a:r>
              <a:rPr lang="en-US" err="1"/>
              <a:t>chất</a:t>
            </a:r>
            <a:r>
              <a:rPr lang="en-US"/>
              <a:t> </a:t>
            </a:r>
            <a:r>
              <a:rPr lang="en-US" err="1"/>
              <a:t>lượng</a:t>
            </a:r>
            <a:r>
              <a:rPr lang="en-US"/>
              <a:t> </a:t>
            </a:r>
            <a:r>
              <a:rPr lang="en-US" err="1"/>
              <a:t>cuộc</a:t>
            </a:r>
            <a:r>
              <a:rPr lang="en-US"/>
              <a:t> </a:t>
            </a:r>
            <a:r>
              <a:rPr lang="en-US" err="1"/>
              <a:t>sống</a:t>
            </a:r>
            <a:r>
              <a:rPr lang="en-US"/>
              <a:t> </a:t>
            </a:r>
            <a:r>
              <a:rPr lang="en-US" err="1"/>
              <a:t>của</a:t>
            </a:r>
            <a:r>
              <a:rPr lang="en-US"/>
              <a:t> </a:t>
            </a:r>
            <a:r>
              <a:rPr lang="en-US" err="1"/>
              <a:t>bạn</a:t>
            </a:r>
            <a:r>
              <a:rPr lang="en-US"/>
              <a:t> </a:t>
            </a:r>
            <a:r>
              <a:rPr lang="en-US" err="1"/>
              <a:t>không</a:t>
            </a:r>
            <a:r>
              <a:rPr lang="en-US"/>
              <a:t>? =&gt; </a:t>
            </a:r>
            <a:r>
              <a:rPr lang="en-US" err="1"/>
              <a:t>đánh</a:t>
            </a:r>
            <a:r>
              <a:rPr lang="en-US"/>
              <a:t> </a:t>
            </a:r>
            <a:r>
              <a:rPr lang="en-US" err="1"/>
              <a:t>giá</a:t>
            </a:r>
            <a:r>
              <a:rPr lang="en-US"/>
              <a:t> </a:t>
            </a:r>
            <a:r>
              <a:rPr lang="en-US" err="1"/>
              <a:t>mức</a:t>
            </a:r>
            <a:r>
              <a:rPr lang="en-US"/>
              <a:t> </a:t>
            </a:r>
            <a:r>
              <a:rPr lang="en-US" err="1"/>
              <a:t>độ</a:t>
            </a:r>
            <a:r>
              <a:rPr lang="en-US"/>
              <a:t> </a:t>
            </a:r>
            <a:r>
              <a:rPr lang="en-US" err="1"/>
              <a:t>hài</a:t>
            </a:r>
            <a:r>
              <a:rPr lang="en-US"/>
              <a:t> </a:t>
            </a:r>
            <a:r>
              <a:rPr lang="en-US" err="1"/>
              <a:t>lòng</a:t>
            </a:r>
            <a:r>
              <a:rPr lang="en-US"/>
              <a:t> </a:t>
            </a:r>
            <a:r>
              <a:rPr lang="en-US" err="1"/>
              <a:t>của</a:t>
            </a:r>
            <a:r>
              <a:rPr lang="en-US"/>
              <a:t> </a:t>
            </a:r>
            <a:r>
              <a:rPr lang="en-US" err="1"/>
              <a:t>bạn</a:t>
            </a:r>
            <a:r>
              <a:rPr lang="en-US"/>
              <a:t> </a:t>
            </a:r>
            <a:r>
              <a:rPr lang="en-US" err="1"/>
              <a:t>với</a:t>
            </a:r>
            <a:r>
              <a:rPr lang="en-US"/>
              <a:t> </a:t>
            </a:r>
            <a:r>
              <a:rPr lang="en-US" err="1"/>
              <a:t>công</a:t>
            </a:r>
            <a:r>
              <a:rPr lang="en-US"/>
              <a:t> </a:t>
            </a:r>
            <a:r>
              <a:rPr lang="en-US" err="1"/>
              <a:t>viên</a:t>
            </a:r>
            <a:r>
              <a:rPr lang="en-US"/>
              <a:t> </a:t>
            </a:r>
            <a:r>
              <a:rPr lang="en-US" err="1"/>
              <a:t>mới</a:t>
            </a:r>
            <a:r>
              <a:rPr lang="en-US"/>
              <a:t> </a:t>
            </a:r>
            <a:r>
              <a:rPr lang="en-US" err="1"/>
              <a:t>mở</a:t>
            </a:r>
            <a:r>
              <a:rPr lang="en-US"/>
              <a:t> (1 </a:t>
            </a:r>
            <a:r>
              <a:rPr lang="en-US" err="1"/>
              <a:t>rất</a:t>
            </a:r>
            <a:r>
              <a:rPr lang="en-US"/>
              <a:t> </a:t>
            </a:r>
            <a:r>
              <a:rPr lang="en-US" err="1"/>
              <a:t>không</a:t>
            </a:r>
            <a:r>
              <a:rPr lang="en-US"/>
              <a:t> </a:t>
            </a:r>
            <a:r>
              <a:rPr lang="en-US" err="1"/>
              <a:t>hài</a:t>
            </a:r>
            <a:r>
              <a:rPr lang="en-US"/>
              <a:t> long – 5 </a:t>
            </a:r>
            <a:r>
              <a:rPr lang="en-US" err="1"/>
              <a:t>rất</a:t>
            </a:r>
            <a:r>
              <a:rPr lang="en-US"/>
              <a:t> </a:t>
            </a:r>
            <a:r>
              <a:rPr lang="en-US" err="1"/>
              <a:t>hài</a:t>
            </a:r>
            <a:r>
              <a:rPr lang="en-US"/>
              <a:t> long)</a:t>
            </a:r>
          </a:p>
          <a:p>
            <a:pPr marL="228600" lvl="0" indent="-228600">
              <a:buAutoNum type="arabicPeriod"/>
            </a:pPr>
            <a:r>
              <a:rPr lang="en-US" err="1"/>
              <a:t>Ví</a:t>
            </a:r>
            <a:r>
              <a:rPr lang="en-US"/>
              <a:t> </a:t>
            </a:r>
            <a:r>
              <a:rPr lang="en-US" err="1"/>
              <a:t>dụ</a:t>
            </a:r>
            <a:r>
              <a:rPr lang="en-US"/>
              <a:t> </a:t>
            </a:r>
            <a:r>
              <a:rPr lang="en-US" err="1"/>
              <a:t>về</a:t>
            </a:r>
            <a:r>
              <a:rPr lang="en-US"/>
              <a:t> </a:t>
            </a:r>
            <a:r>
              <a:rPr lang="en-US" err="1"/>
              <a:t>câu</a:t>
            </a:r>
            <a:r>
              <a:rPr lang="en-US"/>
              <a:t> </a:t>
            </a:r>
            <a:r>
              <a:rPr lang="en-US" err="1"/>
              <a:t>hỏi</a:t>
            </a:r>
            <a:r>
              <a:rPr lang="en-US"/>
              <a:t> </a:t>
            </a:r>
            <a:r>
              <a:rPr lang="en-US" err="1"/>
              <a:t>mơ</a:t>
            </a:r>
            <a:r>
              <a:rPr lang="en-US"/>
              <a:t> </a:t>
            </a:r>
            <a:r>
              <a:rPr lang="en-US" err="1"/>
              <a:t>hồ</a:t>
            </a:r>
            <a:r>
              <a:rPr lang="en-US"/>
              <a:t>: </a:t>
            </a:r>
            <a:r>
              <a:rPr lang="en-US" err="1"/>
              <a:t>bạn</a:t>
            </a:r>
            <a:r>
              <a:rPr lang="en-US"/>
              <a:t> </a:t>
            </a:r>
            <a:r>
              <a:rPr lang="en-US" err="1"/>
              <a:t>có</a:t>
            </a:r>
            <a:r>
              <a:rPr lang="en-US"/>
              <a:t> hay </a:t>
            </a:r>
            <a:r>
              <a:rPr lang="en-US" err="1"/>
              <a:t>đi</a:t>
            </a:r>
            <a:r>
              <a:rPr lang="en-US"/>
              <a:t> </a:t>
            </a:r>
            <a:r>
              <a:rPr lang="en-US" err="1"/>
              <a:t>xe</a:t>
            </a:r>
            <a:r>
              <a:rPr lang="en-US"/>
              <a:t> </a:t>
            </a:r>
            <a:r>
              <a:rPr lang="en-US" err="1"/>
              <a:t>buýt</a:t>
            </a:r>
            <a:r>
              <a:rPr lang="en-US"/>
              <a:t> </a:t>
            </a:r>
            <a:r>
              <a:rPr lang="en-US" err="1"/>
              <a:t>của</a:t>
            </a:r>
            <a:r>
              <a:rPr lang="en-US"/>
              <a:t> </a:t>
            </a:r>
            <a:r>
              <a:rPr lang="en-US" err="1"/>
              <a:t>thành</a:t>
            </a:r>
            <a:r>
              <a:rPr lang="en-US"/>
              <a:t> </a:t>
            </a:r>
            <a:r>
              <a:rPr lang="en-US" err="1"/>
              <a:t>phố</a:t>
            </a:r>
            <a:r>
              <a:rPr lang="en-US"/>
              <a:t> </a:t>
            </a:r>
            <a:r>
              <a:rPr lang="en-US" err="1"/>
              <a:t>không</a:t>
            </a:r>
            <a:r>
              <a:rPr lang="en-US"/>
              <a:t>? =&gt; Trong </a:t>
            </a:r>
            <a:r>
              <a:rPr lang="en-US" err="1"/>
              <a:t>tuần</a:t>
            </a:r>
            <a:r>
              <a:rPr lang="en-US"/>
              <a:t> </a:t>
            </a:r>
            <a:r>
              <a:rPr lang="en-US" err="1"/>
              <a:t>trước</a:t>
            </a:r>
            <a:r>
              <a:rPr lang="en-US"/>
              <a:t> </a:t>
            </a:r>
            <a:r>
              <a:rPr lang="en-US" err="1"/>
              <a:t>bạn</a:t>
            </a:r>
            <a:r>
              <a:rPr lang="en-US"/>
              <a:t> </a:t>
            </a:r>
            <a:r>
              <a:rPr lang="en-US" err="1"/>
              <a:t>đi</a:t>
            </a:r>
            <a:r>
              <a:rPr lang="en-US"/>
              <a:t> </a:t>
            </a:r>
            <a:r>
              <a:rPr lang="en-US" err="1"/>
              <a:t>xe</a:t>
            </a:r>
            <a:r>
              <a:rPr lang="en-US"/>
              <a:t> </a:t>
            </a:r>
            <a:r>
              <a:rPr lang="en-US" err="1"/>
              <a:t>buýt</a:t>
            </a:r>
            <a:r>
              <a:rPr lang="en-US"/>
              <a:t> bao </a:t>
            </a:r>
            <a:r>
              <a:rPr lang="en-US" err="1"/>
              <a:t>nhiêu</a:t>
            </a:r>
            <a:r>
              <a:rPr lang="en-US"/>
              <a:t> </a:t>
            </a:r>
            <a:r>
              <a:rPr lang="en-US" err="1"/>
              <a:t>lượt</a:t>
            </a:r>
            <a:r>
              <a:rPr lang="en-US"/>
              <a:t>? A. 0, B. 1-6, C. 7-14, D. &gt; 14</a:t>
            </a:r>
          </a:p>
          <a:p>
            <a:pPr marL="685800" lvl="1" indent="-228600">
              <a:buAutoNum type="arabicPeriod"/>
            </a:pPr>
            <a:endParaRPr lang="en-US"/>
          </a:p>
          <a:p>
            <a:pPr marL="1143000" lvl="2" indent="-228600">
              <a:buAutoNum type="arabicPeriod"/>
            </a:pPr>
            <a:endParaRPr lang="en-US"/>
          </a:p>
          <a:p>
            <a:pPr marL="685800" lvl="1" indent="-228600">
              <a:buAutoNum type="arabicPeriod"/>
            </a:pPr>
            <a:endParaRPr lang="en-US"/>
          </a:p>
        </p:txBody>
      </p:sp>
      <p:sp>
        <p:nvSpPr>
          <p:cNvPr id="4" name="Slide Number Placeholder 3"/>
          <p:cNvSpPr>
            <a:spLocks noGrp="1"/>
          </p:cNvSpPr>
          <p:nvPr>
            <p:ph type="sldNum" sz="quarter" idx="5"/>
          </p:nvPr>
        </p:nvSpPr>
        <p:spPr/>
        <p:txBody>
          <a:bodyPr/>
          <a:lstStyle/>
          <a:p>
            <a:fld id="{548493CE-054F-4F2E-8C29-4FC57677BD47}" type="slidenum">
              <a:rPr lang="en-001" smtClean="0"/>
              <a:t>63</a:t>
            </a:fld>
            <a:endParaRPr lang="en-001"/>
          </a:p>
        </p:txBody>
      </p:sp>
    </p:spTree>
    <p:extLst>
      <p:ext uri="{BB962C8B-B14F-4D97-AF65-F5344CB8AC3E}">
        <p14:creationId xmlns:p14="http://schemas.microsoft.com/office/powerpoint/2010/main" val="1919493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64</a:t>
            </a:fld>
            <a:endParaRPr lang="en-US"/>
          </a:p>
        </p:txBody>
      </p:sp>
    </p:spTree>
    <p:extLst>
      <p:ext uri="{BB962C8B-B14F-4D97-AF65-F5344CB8AC3E}">
        <p14:creationId xmlns:p14="http://schemas.microsoft.com/office/powerpoint/2010/main" val="87679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a:effectLst/>
                <a:highlight>
                  <a:srgbClr val="F3F3F3"/>
                </a:highlight>
                <a:latin typeface="SegoeUIVariable"/>
              </a:rPr>
              <a:t>Nghiêm </a:t>
            </a:r>
            <a:r>
              <a:rPr lang="en-US" b="1" i="0" err="1">
                <a:effectLst/>
                <a:highlight>
                  <a:srgbClr val="F3F3F3"/>
                </a:highlight>
                <a:latin typeface="SegoeUIVariable"/>
              </a:rPr>
              <a:t>ngặt</a:t>
            </a:r>
            <a:r>
              <a:rPr lang="en-US" b="1" i="0">
                <a:effectLst/>
                <a:highlight>
                  <a:srgbClr val="F3F3F3"/>
                </a:highlight>
                <a:latin typeface="SegoeUIVariable"/>
              </a:rPr>
              <a:t> </a:t>
            </a:r>
            <a:r>
              <a:rPr lang="en-US" b="1" i="0" err="1">
                <a:effectLst/>
                <a:highlight>
                  <a:srgbClr val="F3F3F3"/>
                </a:highlight>
                <a:latin typeface="SegoeUIVariable"/>
              </a:rPr>
              <a:t>và</a:t>
            </a:r>
            <a:r>
              <a:rPr lang="en-US" b="1" i="0">
                <a:effectLst/>
                <a:highlight>
                  <a:srgbClr val="F3F3F3"/>
                </a:highlight>
                <a:latin typeface="SegoeUIVariable"/>
              </a:rPr>
              <a:t> </a:t>
            </a:r>
            <a:r>
              <a:rPr lang="en-US" b="1" i="0" err="1">
                <a:effectLst/>
                <a:highlight>
                  <a:srgbClr val="F3F3F3"/>
                </a:highlight>
                <a:latin typeface="SegoeUIVariable"/>
              </a:rPr>
              <a:t>có</a:t>
            </a:r>
            <a:r>
              <a:rPr lang="en-US" b="1" i="0">
                <a:effectLst/>
                <a:highlight>
                  <a:srgbClr val="F3F3F3"/>
                </a:highlight>
                <a:latin typeface="SegoeUIVariable"/>
              </a:rPr>
              <a:t> </a:t>
            </a:r>
            <a:r>
              <a:rPr lang="en-US" b="1" i="0" err="1">
                <a:effectLst/>
                <a:highlight>
                  <a:srgbClr val="F3F3F3"/>
                </a:highlight>
                <a:latin typeface="SegoeUIVariable"/>
              </a:rPr>
              <a:t>hệ</a:t>
            </a:r>
            <a:r>
              <a:rPr lang="en-US" b="1" i="0">
                <a:effectLst/>
                <a:highlight>
                  <a:srgbClr val="F3F3F3"/>
                </a:highlight>
                <a:latin typeface="SegoeUIVariable"/>
              </a:rPr>
              <a:t> </a:t>
            </a:r>
            <a:r>
              <a:rPr lang="en-US" b="1" i="0" err="1">
                <a:effectLst/>
                <a:highlight>
                  <a:srgbClr val="F3F3F3"/>
                </a:highlight>
                <a:latin typeface="SegoeUIVariable"/>
              </a:rPr>
              <a:t>thống</a:t>
            </a:r>
            <a:r>
              <a:rPr lang="en-US" b="0" i="0">
                <a:effectLst/>
                <a:highlight>
                  <a:srgbClr val="F3F3F3"/>
                </a:highlight>
                <a:latin typeface="SegoeUIVariable"/>
              </a:rPr>
              <a:t>: </a:t>
            </a:r>
            <a:r>
              <a:rPr lang="en-US" b="0" i="0" err="1">
                <a:effectLst/>
                <a:highlight>
                  <a:srgbClr val="F3F3F3"/>
                </a:highlight>
                <a:latin typeface="SegoeUIVariable"/>
              </a:rPr>
              <a:t>quá</a:t>
            </a:r>
            <a:r>
              <a:rPr lang="en-US" b="0" i="0">
                <a:effectLst/>
                <a:highlight>
                  <a:srgbClr val="F3F3F3"/>
                </a:highlight>
                <a:latin typeface="SegoeUIVariable"/>
              </a:rPr>
              <a:t> </a:t>
            </a:r>
            <a:r>
              <a:rPr lang="en-US" b="0" i="0" err="1">
                <a:effectLst/>
                <a:highlight>
                  <a:srgbClr val="F3F3F3"/>
                </a:highlight>
                <a:latin typeface="SegoeUIVariable"/>
              </a:rPr>
              <a:t>trình</a:t>
            </a:r>
            <a:r>
              <a:rPr lang="en-US" b="0" i="0">
                <a:effectLst/>
                <a:highlight>
                  <a:srgbClr val="F3F3F3"/>
                </a:highlight>
                <a:latin typeface="SegoeUIVariable"/>
              </a:rPr>
              <a:t> </a:t>
            </a:r>
            <a:r>
              <a:rPr lang="en-US" b="0" i="0" err="1">
                <a:effectLst/>
                <a:highlight>
                  <a:srgbClr val="F3F3F3"/>
                </a:highlight>
                <a:latin typeface="SegoeUIVariable"/>
              </a:rPr>
              <a:t>có</a:t>
            </a:r>
            <a:r>
              <a:rPr lang="en-US" b="0" i="0">
                <a:effectLst/>
                <a:highlight>
                  <a:srgbClr val="F3F3F3"/>
                </a:highlight>
                <a:latin typeface="SegoeUIVariable"/>
              </a:rPr>
              <a:t> </a:t>
            </a:r>
            <a:r>
              <a:rPr lang="en-US" b="0" i="0" err="1">
                <a:effectLst/>
                <a:highlight>
                  <a:srgbClr val="F3F3F3"/>
                </a:highlight>
                <a:latin typeface="SegoeUIVariable"/>
              </a:rPr>
              <a:t>hệ</a:t>
            </a:r>
            <a:r>
              <a:rPr lang="en-US" b="0" i="0">
                <a:effectLst/>
                <a:highlight>
                  <a:srgbClr val="F3F3F3"/>
                </a:highlight>
                <a:latin typeface="SegoeUIVariable"/>
              </a:rPr>
              <a:t> </a:t>
            </a:r>
            <a:r>
              <a:rPr lang="en-US" b="0" i="0" err="1">
                <a:effectLst/>
                <a:highlight>
                  <a:srgbClr val="F3F3F3"/>
                </a:highlight>
                <a:latin typeface="SegoeUIVariable"/>
              </a:rPr>
              <a:t>thống</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nghiêm</a:t>
            </a:r>
            <a:r>
              <a:rPr lang="en-US" b="0" i="0">
                <a:effectLst/>
                <a:highlight>
                  <a:srgbClr val="F3F3F3"/>
                </a:highlight>
                <a:latin typeface="SegoeUIVariable"/>
              </a:rPr>
              <a:t> </a:t>
            </a:r>
            <a:r>
              <a:rPr lang="en-US" b="0" i="0" err="1">
                <a:effectLst/>
                <a:highlight>
                  <a:srgbClr val="F3F3F3"/>
                </a:highlight>
                <a:latin typeface="SegoeUIVariable"/>
              </a:rPr>
              <a:t>ngặt</a:t>
            </a:r>
            <a:r>
              <a:rPr lang="en-US" b="0" i="0">
                <a:effectLst/>
                <a:highlight>
                  <a:srgbClr val="F3F3F3"/>
                </a:highlight>
                <a:latin typeface="SegoeUIVariable"/>
              </a:rPr>
              <a:t> </a:t>
            </a:r>
            <a:r>
              <a:rPr lang="en-US" b="0" i="0" err="1">
                <a:effectLst/>
                <a:highlight>
                  <a:srgbClr val="F3F3F3"/>
                </a:highlight>
                <a:latin typeface="SegoeUIVariable"/>
              </a:rPr>
              <a:t>để</a:t>
            </a:r>
            <a:r>
              <a:rPr lang="en-US" b="0" i="0">
                <a:effectLst/>
                <a:highlight>
                  <a:srgbClr val="F3F3F3"/>
                </a:highlight>
                <a:latin typeface="SegoeUIVariable"/>
              </a:rPr>
              <a:t> </a:t>
            </a:r>
            <a:r>
              <a:rPr lang="en-US" b="0" i="0" err="1">
                <a:effectLst/>
                <a:highlight>
                  <a:srgbClr val="F3F3F3"/>
                </a:highlight>
                <a:latin typeface="SegoeUIVariable"/>
              </a:rPr>
              <a:t>đảm</a:t>
            </a:r>
            <a:r>
              <a:rPr lang="en-US" b="0" i="0">
                <a:effectLst/>
                <a:highlight>
                  <a:srgbClr val="F3F3F3"/>
                </a:highlight>
                <a:latin typeface="SegoeUIVariable"/>
              </a:rPr>
              <a:t> </a:t>
            </a:r>
            <a:r>
              <a:rPr lang="en-US" b="0" i="0" err="1">
                <a:effectLst/>
                <a:highlight>
                  <a:srgbClr val="F3F3F3"/>
                </a:highlight>
                <a:latin typeface="SegoeUIVariable"/>
              </a:rPr>
              <a:t>bảo</a:t>
            </a:r>
            <a:r>
              <a:rPr lang="en-US" b="0" i="0">
                <a:effectLst/>
                <a:highlight>
                  <a:srgbClr val="F3F3F3"/>
                </a:highlight>
                <a:latin typeface="SegoeUIVariable"/>
              </a:rPr>
              <a:t> </a:t>
            </a:r>
            <a:r>
              <a:rPr lang="en-US" b="0" i="0" err="1">
                <a:effectLst/>
                <a:highlight>
                  <a:srgbClr val="F3F3F3"/>
                </a:highlight>
                <a:latin typeface="SegoeUIVariable"/>
              </a:rPr>
              <a:t>độ</a:t>
            </a:r>
            <a:r>
              <a:rPr lang="en-US" b="0" i="0">
                <a:effectLst/>
                <a:highlight>
                  <a:srgbClr val="F3F3F3"/>
                </a:highlight>
                <a:latin typeface="SegoeUIVariable"/>
              </a:rPr>
              <a:t> tin </a:t>
            </a:r>
            <a:r>
              <a:rPr lang="en-US" b="0" i="0" err="1">
                <a:effectLst/>
                <a:highlight>
                  <a:srgbClr val="F3F3F3"/>
                </a:highlight>
                <a:latin typeface="SegoeUIVariable"/>
              </a:rPr>
              <a:t>cậy</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tính</a:t>
            </a:r>
            <a:r>
              <a:rPr lang="en-US" b="0" i="0">
                <a:effectLst/>
                <a:highlight>
                  <a:srgbClr val="F3F3F3"/>
                </a:highlight>
                <a:latin typeface="SegoeUIVariable"/>
              </a:rPr>
              <a:t> </a:t>
            </a:r>
            <a:r>
              <a:rPr lang="en-US" b="0" i="0" err="1">
                <a:effectLst/>
                <a:highlight>
                  <a:srgbClr val="F3F3F3"/>
                </a:highlight>
                <a:latin typeface="SegoeUIVariable"/>
              </a:rPr>
              <a:t>hợp</a:t>
            </a:r>
            <a:r>
              <a:rPr lang="en-US" b="0" i="0">
                <a:effectLst/>
                <a:highlight>
                  <a:srgbClr val="F3F3F3"/>
                </a:highlight>
                <a:latin typeface="SegoeUIVariable"/>
              </a:rPr>
              <a:t> </a:t>
            </a:r>
            <a:r>
              <a:rPr lang="en-US" b="0" i="0" err="1">
                <a:effectLst/>
                <a:highlight>
                  <a:srgbClr val="F3F3F3"/>
                </a:highlight>
                <a:latin typeface="SegoeUIVariable"/>
              </a:rPr>
              <a:t>lệ</a:t>
            </a:r>
            <a:r>
              <a:rPr lang="en-US" b="0" i="0">
                <a:effectLst/>
                <a:highlight>
                  <a:srgbClr val="F3F3F3"/>
                </a:highlight>
                <a:latin typeface="SegoeUIVariable"/>
              </a:rPr>
              <a:t> </a:t>
            </a:r>
            <a:r>
              <a:rPr lang="en-US" b="0" i="0" err="1">
                <a:effectLst/>
                <a:highlight>
                  <a:srgbClr val="F3F3F3"/>
                </a:highlight>
                <a:latin typeface="SegoeUIVariable"/>
              </a:rPr>
              <a:t>của</a:t>
            </a:r>
            <a:r>
              <a:rPr lang="en-US" b="0" i="0">
                <a:effectLst/>
                <a:highlight>
                  <a:srgbClr val="F3F3F3"/>
                </a:highlight>
                <a:latin typeface="SegoeUIVariable"/>
              </a:rPr>
              <a:t> </a:t>
            </a:r>
            <a:r>
              <a:rPr lang="en-US" b="0" i="0" err="1">
                <a:effectLst/>
                <a:highlight>
                  <a:srgbClr val="F3F3F3"/>
                </a:highlight>
                <a:latin typeface="SegoeUIVariable"/>
              </a:rPr>
              <a:t>kết</a:t>
            </a:r>
            <a:r>
              <a:rPr lang="en-US" b="0" i="0">
                <a:effectLst/>
                <a:highlight>
                  <a:srgbClr val="F3F3F3"/>
                </a:highlight>
                <a:latin typeface="SegoeUIVariable"/>
              </a:rPr>
              <a:t> </a:t>
            </a:r>
            <a:r>
              <a:rPr lang="en-US" b="0" i="0" err="1">
                <a:effectLst/>
                <a:highlight>
                  <a:srgbClr val="F3F3F3"/>
                </a:highlight>
                <a:latin typeface="SegoeUIVariable"/>
              </a:rPr>
              <a:t>luận</a:t>
            </a:r>
            <a:r>
              <a:rPr lang="en-US" b="0" i="0">
                <a:effectLst/>
                <a:highlight>
                  <a:srgbClr val="F3F3F3"/>
                </a:highlight>
                <a:latin typeface="SegoeUIVariable"/>
              </a:rPr>
              <a:t> </a:t>
            </a:r>
            <a:r>
              <a:rPr lang="en-US" b="0" i="0" err="1">
                <a:effectLst/>
                <a:highlight>
                  <a:srgbClr val="F3F3F3"/>
                </a:highlight>
                <a:latin typeface="SegoeUIVariable"/>
              </a:rPr>
              <a:t>thu</a:t>
            </a:r>
            <a:r>
              <a:rPr lang="en-US" b="0" i="0">
                <a:effectLst/>
                <a:highlight>
                  <a:srgbClr val="F3F3F3"/>
                </a:highlight>
                <a:latin typeface="SegoeUIVariable"/>
              </a:rPr>
              <a:t> </a:t>
            </a:r>
            <a:r>
              <a:rPr lang="en-US" b="0" i="0" err="1">
                <a:effectLst/>
                <a:highlight>
                  <a:srgbClr val="F3F3F3"/>
                </a:highlight>
                <a:latin typeface="SegoeUIVariable"/>
              </a:rPr>
              <a:t>được</a:t>
            </a:r>
            <a:endParaRPr lang="en-US" b="0" i="0">
              <a:effectLst/>
              <a:highlight>
                <a:srgbClr val="F3F3F3"/>
              </a:highlight>
              <a:latin typeface="SegoeUIVariable"/>
            </a:endParaRPr>
          </a:p>
          <a:p>
            <a:pPr algn="l">
              <a:buFont typeface="+mj-lt"/>
              <a:buAutoNum type="arabicPeriod"/>
            </a:pPr>
            <a:endParaRPr lang="en-US" b="1" i="0">
              <a:effectLst/>
              <a:highlight>
                <a:srgbClr val="F3F3F3"/>
              </a:highlight>
              <a:latin typeface="SegoeUIVariabl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a:effectLst/>
                <a:highlight>
                  <a:srgbClr val="F3F3F3"/>
                </a:highlight>
                <a:latin typeface="SegoeUIVariable"/>
              </a:rPr>
              <a:t>Explanations and Predictions About the Universe</a:t>
            </a:r>
            <a:r>
              <a:rPr lang="en-US" b="0" i="0">
                <a:effectLst/>
                <a:highlight>
                  <a:srgbClr val="F3F3F3"/>
                </a:highlight>
                <a:latin typeface="SegoeUIVariable"/>
              </a:rPr>
              <a:t>: </a:t>
            </a:r>
            <a:r>
              <a:rPr lang="en-US" b="0" i="0" err="1">
                <a:effectLst/>
                <a:highlight>
                  <a:srgbClr val="F3F3F3"/>
                </a:highlight>
                <a:latin typeface="SegoeUIVariable"/>
              </a:rPr>
              <a:t>giải</a:t>
            </a:r>
            <a:r>
              <a:rPr lang="en-US" b="0" i="0">
                <a:effectLst/>
                <a:highlight>
                  <a:srgbClr val="F3F3F3"/>
                </a:highlight>
                <a:latin typeface="SegoeUIVariable"/>
              </a:rPr>
              <a:t> </a:t>
            </a:r>
            <a:r>
              <a:rPr lang="en-US" b="0" i="0" err="1">
                <a:effectLst/>
                <a:highlight>
                  <a:srgbClr val="F3F3F3"/>
                </a:highlight>
                <a:latin typeface="SegoeUIVariable"/>
              </a:rPr>
              <a:t>thích</a:t>
            </a:r>
            <a:r>
              <a:rPr lang="en-US" b="0" i="0">
                <a:effectLst/>
                <a:highlight>
                  <a:srgbClr val="F3F3F3"/>
                </a:highlight>
                <a:latin typeface="SegoeUIVariable"/>
              </a:rPr>
              <a:t> </a:t>
            </a:r>
            <a:r>
              <a:rPr lang="en-US" b="0" i="0" err="1">
                <a:effectLst/>
                <a:highlight>
                  <a:srgbClr val="F3F3F3"/>
                </a:highlight>
                <a:latin typeface="SegoeUIVariable"/>
              </a:rPr>
              <a:t>về</a:t>
            </a:r>
            <a:r>
              <a:rPr lang="en-US" b="0" i="0">
                <a:effectLst/>
                <a:highlight>
                  <a:srgbClr val="F3F3F3"/>
                </a:highlight>
                <a:latin typeface="SegoeUIVariable"/>
              </a:rPr>
              <a:t> </a:t>
            </a:r>
            <a:r>
              <a:rPr lang="en-US" b="0" i="0" err="1">
                <a:effectLst/>
                <a:highlight>
                  <a:srgbClr val="F3F3F3"/>
                </a:highlight>
                <a:latin typeface="SegoeUIVariable"/>
              </a:rPr>
              <a:t>thế</a:t>
            </a:r>
            <a:r>
              <a:rPr lang="en-US" b="0" i="0">
                <a:effectLst/>
                <a:highlight>
                  <a:srgbClr val="F3F3F3"/>
                </a:highlight>
                <a:latin typeface="SegoeUIVariable"/>
              </a:rPr>
              <a:t> </a:t>
            </a:r>
            <a:r>
              <a:rPr lang="en-US" b="0" i="0" err="1">
                <a:effectLst/>
                <a:highlight>
                  <a:srgbClr val="F3F3F3"/>
                </a:highlight>
                <a:latin typeface="SegoeUIVariable"/>
              </a:rPr>
              <a:t>giới</a:t>
            </a:r>
            <a:r>
              <a:rPr lang="en-US" b="0" i="0">
                <a:effectLst/>
                <a:highlight>
                  <a:srgbClr val="F3F3F3"/>
                </a:highlight>
                <a:latin typeface="SegoeUIVariable"/>
              </a:rPr>
              <a:t> </a:t>
            </a:r>
            <a:r>
              <a:rPr lang="en-US" b="0" i="0" err="1">
                <a:effectLst/>
                <a:highlight>
                  <a:srgbClr val="F3F3F3"/>
                </a:highlight>
                <a:latin typeface="SegoeUIVariable"/>
              </a:rPr>
              <a:t>xung</a:t>
            </a:r>
            <a:r>
              <a:rPr lang="en-US" b="0" i="0">
                <a:effectLst/>
                <a:highlight>
                  <a:srgbClr val="F3F3F3"/>
                </a:highlight>
                <a:latin typeface="SegoeUIVariable"/>
              </a:rPr>
              <a:t> </a:t>
            </a:r>
            <a:r>
              <a:rPr lang="en-US" b="0" i="0" err="1">
                <a:effectLst/>
                <a:highlight>
                  <a:srgbClr val="F3F3F3"/>
                </a:highlight>
                <a:latin typeface="SegoeUIVariable"/>
              </a:rPr>
              <a:t>quanh</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tìm</a:t>
            </a:r>
            <a:r>
              <a:rPr lang="en-US" b="0" i="0">
                <a:effectLst/>
                <a:highlight>
                  <a:srgbClr val="F3F3F3"/>
                </a:highlight>
                <a:latin typeface="SegoeUIVariable"/>
              </a:rPr>
              <a:t> </a:t>
            </a:r>
            <a:r>
              <a:rPr lang="en-US" b="0" i="0" err="1">
                <a:effectLst/>
                <a:highlight>
                  <a:srgbClr val="F3F3F3"/>
                </a:highlight>
                <a:latin typeface="SegoeUIVariable"/>
              </a:rPr>
              <a:t>cách</a:t>
            </a:r>
            <a:r>
              <a:rPr lang="en-US" b="0" i="0">
                <a:effectLst/>
                <a:highlight>
                  <a:srgbClr val="F3F3F3"/>
                </a:highlight>
                <a:latin typeface="SegoeUIVariable"/>
              </a:rPr>
              <a:t> </a:t>
            </a:r>
            <a:r>
              <a:rPr lang="en-US" b="0" i="0" err="1">
                <a:effectLst/>
                <a:highlight>
                  <a:srgbClr val="F3F3F3"/>
                </a:highlight>
                <a:latin typeface="SegoeUIVariable"/>
              </a:rPr>
              <a:t>đưa</a:t>
            </a:r>
            <a:r>
              <a:rPr lang="en-US" b="0" i="0">
                <a:effectLst/>
                <a:highlight>
                  <a:srgbClr val="F3F3F3"/>
                </a:highlight>
                <a:latin typeface="SegoeUIVariable"/>
              </a:rPr>
              <a:t> </a:t>
            </a:r>
            <a:r>
              <a:rPr lang="en-US" b="0" i="0" err="1">
                <a:effectLst/>
                <a:highlight>
                  <a:srgbClr val="F3F3F3"/>
                </a:highlight>
                <a:latin typeface="SegoeUIVariable"/>
              </a:rPr>
              <a:t>ra</a:t>
            </a:r>
            <a:r>
              <a:rPr lang="en-US" b="0" i="0">
                <a:effectLst/>
                <a:highlight>
                  <a:srgbClr val="F3F3F3"/>
                </a:highlight>
                <a:latin typeface="SegoeUIVariable"/>
              </a:rPr>
              <a:t> </a:t>
            </a:r>
            <a:r>
              <a:rPr lang="en-US" b="0" i="0" err="1">
                <a:effectLst/>
                <a:highlight>
                  <a:srgbClr val="F3F3F3"/>
                </a:highlight>
                <a:latin typeface="SegoeUIVariable"/>
              </a:rPr>
              <a:t>dự</a:t>
            </a:r>
            <a:r>
              <a:rPr lang="en-US" b="0" i="0">
                <a:effectLst/>
                <a:highlight>
                  <a:srgbClr val="F3F3F3"/>
                </a:highlight>
                <a:latin typeface="SegoeUIVariable"/>
              </a:rPr>
              <a:t> </a:t>
            </a:r>
            <a:r>
              <a:rPr lang="en-US" b="0" i="0" err="1">
                <a:effectLst/>
                <a:highlight>
                  <a:srgbClr val="F3F3F3"/>
                </a:highlight>
                <a:latin typeface="SegoeUIVariable"/>
              </a:rPr>
              <a:t>đoán</a:t>
            </a:r>
            <a:endParaRPr lang="en-US" b="0" i="0">
              <a:effectLst/>
              <a:highlight>
                <a:srgbClr val="F3F3F3"/>
              </a:highlight>
              <a:latin typeface="SegoeUIVariable"/>
            </a:endParaRPr>
          </a:p>
          <a:p>
            <a:pPr algn="l">
              <a:buFont typeface="+mj-lt"/>
              <a:buNone/>
            </a:pPr>
            <a:endParaRPr lang="en-US" b="1" i="0">
              <a:effectLst/>
              <a:highlight>
                <a:srgbClr val="F3F3F3"/>
              </a:highlight>
              <a:latin typeface="SegoeUIVariable"/>
            </a:endParaRPr>
          </a:p>
          <a:p>
            <a:pPr algn="l">
              <a:buFont typeface="+mj-lt"/>
              <a:buNone/>
            </a:pPr>
            <a:r>
              <a:rPr lang="en-US" b="1" i="0">
                <a:effectLst/>
                <a:highlight>
                  <a:srgbClr val="F3F3F3"/>
                </a:highlight>
                <a:latin typeface="SegoeUIVariable"/>
              </a:rPr>
              <a:t>Testable</a:t>
            </a:r>
            <a:r>
              <a:rPr lang="en-US" b="0" i="0">
                <a:effectLst/>
                <a:highlight>
                  <a:srgbClr val="F3F3F3"/>
                </a:highlight>
                <a:latin typeface="SegoeUIVariable"/>
              </a:rPr>
              <a:t>: </a:t>
            </a:r>
            <a:r>
              <a:rPr lang="vi-VN" b="0" i="0">
                <a:effectLst/>
                <a:highlight>
                  <a:srgbClr val="F3F3F3"/>
                </a:highlight>
                <a:latin typeface="SegoeUIVariable"/>
              </a:rPr>
              <a:t>dựa trên các giả thuyết có thể được kiểm tra và xác nhận</a:t>
            </a:r>
            <a:endParaRPr lang="en-US" b="0" i="0">
              <a:effectLst/>
              <a:highlight>
                <a:srgbClr val="F3F3F3"/>
              </a:highlight>
              <a:latin typeface="SegoeUIVariable"/>
            </a:endParaRPr>
          </a:p>
          <a:p>
            <a:pPr algn="l">
              <a:buFont typeface="+mj-lt"/>
              <a:buNone/>
            </a:pPr>
            <a:endParaRPr lang="en-US" b="1" i="0">
              <a:effectLst/>
              <a:highlight>
                <a:srgbClr val="F3F3F3"/>
              </a:highlight>
              <a:latin typeface="SegoeUIVariable"/>
            </a:endParaRPr>
          </a:p>
          <a:p>
            <a:pPr algn="l">
              <a:buFont typeface="+mj-lt"/>
              <a:buNone/>
            </a:pPr>
            <a:r>
              <a:rPr lang="en-US" b="0" i="0" err="1">
                <a:effectLst/>
                <a:highlight>
                  <a:srgbClr val="F3F3F3"/>
                </a:highlight>
                <a:latin typeface="SegoeUIVariable"/>
              </a:rPr>
              <a:t>Tại</a:t>
            </a:r>
            <a:r>
              <a:rPr lang="en-US" b="0" i="0">
                <a:effectLst/>
                <a:highlight>
                  <a:srgbClr val="F3F3F3"/>
                </a:highlight>
                <a:latin typeface="SegoeUIVariable"/>
              </a:rPr>
              <a:t> </a:t>
            </a:r>
            <a:r>
              <a:rPr lang="en-US" b="0" i="0" err="1">
                <a:effectLst/>
                <a:highlight>
                  <a:srgbClr val="F3F3F3"/>
                </a:highlight>
                <a:latin typeface="SegoeUIVariable"/>
              </a:rPr>
              <a:t>sao</a:t>
            </a:r>
            <a:r>
              <a:rPr lang="en-US" b="0" i="0">
                <a:effectLst/>
                <a:highlight>
                  <a:srgbClr val="F3F3F3"/>
                </a:highlight>
                <a:latin typeface="SegoeUIVariable"/>
              </a:rPr>
              <a:t> </a:t>
            </a:r>
            <a:r>
              <a:rPr lang="en-US" b="0" i="0" err="1">
                <a:effectLst/>
                <a:highlight>
                  <a:srgbClr val="F3F3F3"/>
                </a:highlight>
                <a:latin typeface="SegoeUIVariable"/>
              </a:rPr>
              <a:t>có</a:t>
            </a:r>
            <a:r>
              <a:rPr lang="en-US" b="0" i="0">
                <a:effectLst/>
                <a:highlight>
                  <a:srgbClr val="F3F3F3"/>
                </a:highlight>
                <a:latin typeface="SegoeUIVariable"/>
              </a:rPr>
              <a:t> </a:t>
            </a:r>
            <a:r>
              <a:rPr lang="en-US" b="0" i="0" err="1">
                <a:effectLst/>
                <a:highlight>
                  <a:srgbClr val="F3F3F3"/>
                </a:highlight>
                <a:latin typeface="SegoeUIVariable"/>
              </a:rPr>
              <a:t>thể</a:t>
            </a:r>
            <a:r>
              <a:rPr lang="en-US" b="0" i="0">
                <a:effectLst/>
                <a:highlight>
                  <a:srgbClr val="F3F3F3"/>
                </a:highlight>
                <a:latin typeface="SegoeUIVariable"/>
              </a:rPr>
              <a:t> </a:t>
            </a:r>
            <a:r>
              <a:rPr lang="en-US" b="0" i="0" err="1">
                <a:effectLst/>
                <a:highlight>
                  <a:srgbClr val="F3F3F3"/>
                </a:highlight>
                <a:latin typeface="SegoeUIVariable"/>
              </a:rPr>
              <a:t>kiểm</a:t>
            </a:r>
            <a:r>
              <a:rPr lang="en-US" b="0" i="0">
                <a:effectLst/>
                <a:highlight>
                  <a:srgbClr val="F3F3F3"/>
                </a:highlight>
                <a:latin typeface="SegoeUIVariable"/>
              </a:rPr>
              <a:t> </a:t>
            </a:r>
            <a:r>
              <a:rPr lang="en-US" b="0" i="0" err="1">
                <a:effectLst/>
                <a:highlight>
                  <a:srgbClr val="F3F3F3"/>
                </a:highlight>
                <a:latin typeface="SegoeUIVariable"/>
              </a:rPr>
              <a:t>chứng</a:t>
            </a:r>
            <a:r>
              <a:rPr lang="en-US" b="0" i="0">
                <a:effectLst/>
                <a:highlight>
                  <a:srgbClr val="F3F3F3"/>
                </a:highlight>
                <a:latin typeface="SegoeUIVariable"/>
              </a:rPr>
              <a:t> (testable) </a:t>
            </a:r>
            <a:r>
              <a:rPr lang="en-US" b="0" i="0" err="1">
                <a:effectLst/>
                <a:highlight>
                  <a:srgbClr val="F3F3F3"/>
                </a:highlight>
                <a:latin typeface="SegoeUIVariable"/>
              </a:rPr>
              <a:t>lại</a:t>
            </a:r>
            <a:r>
              <a:rPr lang="en-US" b="0" i="0">
                <a:effectLst/>
                <a:highlight>
                  <a:srgbClr val="F3F3F3"/>
                </a:highlight>
                <a:latin typeface="SegoeUIVariable"/>
              </a:rPr>
              <a:t> </a:t>
            </a:r>
            <a:r>
              <a:rPr lang="en-US" b="0" i="0" err="1">
                <a:effectLst/>
                <a:highlight>
                  <a:srgbClr val="F3F3F3"/>
                </a:highlight>
                <a:latin typeface="SegoeUIVariable"/>
              </a:rPr>
              <a:t>quan</a:t>
            </a:r>
            <a:r>
              <a:rPr lang="en-US" b="0" i="0">
                <a:effectLst/>
                <a:highlight>
                  <a:srgbClr val="F3F3F3"/>
                </a:highlight>
                <a:latin typeface="SegoeUIVariable"/>
              </a:rPr>
              <a:t> </a:t>
            </a:r>
            <a:r>
              <a:rPr lang="en-US" b="0" i="0" err="1">
                <a:effectLst/>
                <a:highlight>
                  <a:srgbClr val="F3F3F3"/>
                </a:highlight>
                <a:latin typeface="SegoeUIVariable"/>
              </a:rPr>
              <a:t>trọng</a:t>
            </a:r>
            <a:r>
              <a:rPr lang="en-US" b="0" i="0">
                <a:effectLst/>
                <a:highlight>
                  <a:srgbClr val="F3F3F3"/>
                </a:highlight>
                <a:latin typeface="SegoeUIVariable"/>
              </a:rPr>
              <a:t>?</a:t>
            </a:r>
          </a:p>
          <a:p>
            <a:pPr marL="171450" indent="-171450">
              <a:buFont typeface="Wingdings" panose="05000000000000000000" pitchFamily="2" charset="2"/>
              <a:buChar char="Ø"/>
            </a:pP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9</a:t>
            </a:fld>
            <a:endParaRPr lang="en-US"/>
          </a:p>
        </p:txBody>
      </p:sp>
    </p:spTree>
    <p:extLst>
      <p:ext uri="{BB962C8B-B14F-4D97-AF65-F5344CB8AC3E}">
        <p14:creationId xmlns:p14="http://schemas.microsoft.com/office/powerpoint/2010/main" val="1158496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65</a:t>
            </a:fld>
            <a:endParaRPr lang="en-001"/>
          </a:p>
        </p:txBody>
      </p:sp>
    </p:spTree>
    <p:extLst>
      <p:ext uri="{BB962C8B-B14F-4D97-AF65-F5344CB8AC3E}">
        <p14:creationId xmlns:p14="http://schemas.microsoft.com/office/powerpoint/2010/main" val="3306744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67</a:t>
            </a:fld>
            <a:endParaRPr lang="en-001"/>
          </a:p>
        </p:txBody>
      </p:sp>
    </p:spTree>
    <p:extLst>
      <p:ext uri="{BB962C8B-B14F-4D97-AF65-F5344CB8AC3E}">
        <p14:creationId xmlns:p14="http://schemas.microsoft.com/office/powerpoint/2010/main" val="37993376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68</a:t>
            </a:fld>
            <a:endParaRPr lang="en-001"/>
          </a:p>
        </p:txBody>
      </p:sp>
    </p:spTree>
    <p:extLst>
      <p:ext uri="{BB962C8B-B14F-4D97-AF65-F5344CB8AC3E}">
        <p14:creationId xmlns:p14="http://schemas.microsoft.com/office/powerpoint/2010/main" val="15807963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69</a:t>
            </a:fld>
            <a:endParaRPr lang="en-001"/>
          </a:p>
        </p:txBody>
      </p:sp>
    </p:spTree>
    <p:extLst>
      <p:ext uri="{BB962C8B-B14F-4D97-AF65-F5344CB8AC3E}">
        <p14:creationId xmlns:p14="http://schemas.microsoft.com/office/powerpoint/2010/main" val="40443157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err="1"/>
              <a:t>Tập</a:t>
            </a:r>
            <a:r>
              <a:rPr lang="en-US"/>
              <a:t> </a:t>
            </a:r>
            <a:r>
              <a:rPr lang="en-US" err="1"/>
              <a:t>dữ</a:t>
            </a:r>
            <a:r>
              <a:rPr lang="en-US"/>
              <a:t> </a:t>
            </a:r>
            <a:r>
              <a:rPr lang="en-US" err="1"/>
              <a:t>liệu</a:t>
            </a:r>
            <a:r>
              <a:rPr lang="en-US"/>
              <a:t> </a:t>
            </a:r>
            <a:r>
              <a:rPr lang="en-US" err="1"/>
              <a:t>chứa</a:t>
            </a:r>
            <a:r>
              <a:rPr lang="en-US"/>
              <a:t> </a:t>
            </a:r>
            <a:r>
              <a:rPr lang="en-US" err="1"/>
              <a:t>chỉ</a:t>
            </a:r>
            <a:r>
              <a:rPr lang="en-US"/>
              <a:t> </a:t>
            </a:r>
            <a:r>
              <a:rPr lang="en-US" err="1"/>
              <a:t>số</a:t>
            </a:r>
            <a:r>
              <a:rPr lang="en-US"/>
              <a:t> </a:t>
            </a:r>
            <a:r>
              <a:rPr lang="en-US" err="1"/>
              <a:t>khối</a:t>
            </a:r>
            <a:r>
              <a:rPr lang="en-US"/>
              <a:t> </a:t>
            </a:r>
            <a:r>
              <a:rPr lang="en-US" err="1"/>
              <a:t>cơ</a:t>
            </a:r>
            <a:r>
              <a:rPr lang="en-US"/>
              <a:t> </a:t>
            </a:r>
            <a:r>
              <a:rPr lang="en-US" err="1"/>
              <a:t>thể</a:t>
            </a:r>
            <a:r>
              <a:rPr lang="en-US"/>
              <a:t> (BMI) </a:t>
            </a:r>
            <a:r>
              <a:rPr lang="en-US" err="1"/>
              <a:t>của</a:t>
            </a:r>
            <a:r>
              <a:rPr lang="en-US"/>
              <a:t> 1786 </a:t>
            </a:r>
            <a:r>
              <a:rPr lang="en-US" err="1"/>
              <a:t>người</a:t>
            </a:r>
            <a:r>
              <a:rPr lang="en-US"/>
              <a:t> </a:t>
            </a:r>
            <a:r>
              <a:rPr lang="en-US" err="1"/>
              <a:t>với</a:t>
            </a:r>
            <a:r>
              <a:rPr lang="en-US"/>
              <a:t> </a:t>
            </a:r>
            <a:r>
              <a:rPr lang="en-US" err="1"/>
              <a:t>số</a:t>
            </a:r>
            <a:r>
              <a:rPr lang="en-US"/>
              <a:t> </a:t>
            </a:r>
            <a:r>
              <a:rPr lang="en-US" err="1"/>
              <a:t>bước</a:t>
            </a:r>
            <a:r>
              <a:rPr lang="en-US"/>
              <a:t> </a:t>
            </a:r>
            <a:r>
              <a:rPr lang="en-US" err="1"/>
              <a:t>chân</a:t>
            </a:r>
            <a:r>
              <a:rPr lang="en-US"/>
              <a:t> </a:t>
            </a:r>
            <a:r>
              <a:rPr lang="en-US" err="1"/>
              <a:t>mà</a:t>
            </a:r>
            <a:r>
              <a:rPr lang="en-US"/>
              <a:t> </a:t>
            </a:r>
            <a:r>
              <a:rPr lang="en-US" err="1"/>
              <a:t>họ</a:t>
            </a:r>
            <a:r>
              <a:rPr lang="en-US"/>
              <a:t> </a:t>
            </a:r>
            <a:r>
              <a:rPr lang="en-US" err="1"/>
              <a:t>đi</a:t>
            </a:r>
            <a:r>
              <a:rPr lang="en-US"/>
              <a:t> </a:t>
            </a:r>
            <a:r>
              <a:rPr lang="en-US" err="1"/>
              <a:t>trong</a:t>
            </a:r>
            <a:r>
              <a:rPr lang="en-US"/>
              <a:t> </a:t>
            </a:r>
            <a:r>
              <a:rPr lang="en-US" err="1"/>
              <a:t>một</a:t>
            </a:r>
            <a:r>
              <a:rPr lang="en-US"/>
              <a:t> </a:t>
            </a:r>
            <a:r>
              <a:rPr lang="en-US" err="1"/>
              <a:t>ngày</a:t>
            </a:r>
            <a:r>
              <a:rPr lang="en-US"/>
              <a:t> </a:t>
            </a:r>
            <a:r>
              <a:rPr lang="en-US" err="1"/>
              <a:t>cụ</a:t>
            </a:r>
            <a:r>
              <a:rPr lang="en-US"/>
              <a:t> </a:t>
            </a:r>
            <a:r>
              <a:rPr lang="en-US" err="1"/>
              <a:t>thể</a:t>
            </a:r>
            <a:r>
              <a:rPr lang="en-US"/>
              <a:t>. </a:t>
            </a:r>
          </a:p>
          <a:p>
            <a:pPr marL="171450" indent="-171450">
              <a:buFont typeface="Arial" panose="020B0604020202020204" pitchFamily="34" charset="0"/>
              <a:buChar char="•"/>
            </a:pPr>
            <a:r>
              <a:rPr lang="en-US" err="1"/>
              <a:t>Dữ</a:t>
            </a:r>
            <a:r>
              <a:rPr lang="en-US"/>
              <a:t> </a:t>
            </a:r>
            <a:r>
              <a:rPr lang="en-US" err="1"/>
              <a:t>liệu</a:t>
            </a:r>
            <a:r>
              <a:rPr lang="en-US"/>
              <a:t> chia </a:t>
            </a:r>
            <a:r>
              <a:rPr lang="en-US" err="1"/>
              <a:t>làm</a:t>
            </a:r>
            <a:r>
              <a:rPr lang="en-US"/>
              <a:t> 2 files </a:t>
            </a:r>
            <a:r>
              <a:rPr lang="en-US" err="1"/>
              <a:t>cho</a:t>
            </a:r>
            <a:r>
              <a:rPr lang="en-US"/>
              <a:t> </a:t>
            </a:r>
            <a:r>
              <a:rPr lang="en-US" err="1"/>
              <a:t>nam</a:t>
            </a:r>
            <a:r>
              <a:rPr lang="en-US"/>
              <a:t> </a:t>
            </a:r>
            <a:r>
              <a:rPr lang="en-US" err="1"/>
              <a:t>và</a:t>
            </a:r>
            <a:r>
              <a:rPr lang="en-US"/>
              <a:t> </a:t>
            </a:r>
            <a:r>
              <a:rPr lang="en-US" err="1"/>
              <a:t>cho</a:t>
            </a:r>
            <a:r>
              <a:rPr lang="en-US"/>
              <a:t> </a:t>
            </a:r>
            <a:r>
              <a:rPr lang="en-US" err="1"/>
              <a:t>nữ</a:t>
            </a:r>
            <a:r>
              <a:rPr lang="en-US"/>
              <a:t>. </a:t>
            </a:r>
          </a:p>
          <a:p>
            <a:pPr marL="171450" indent="-171450">
              <a:buFont typeface="Arial" panose="020B0604020202020204" pitchFamily="34" charset="0"/>
              <a:buChar char="•"/>
            </a:pPr>
            <a:r>
              <a:rPr lang="en-US" err="1"/>
              <a:t>Dữ</a:t>
            </a:r>
            <a:r>
              <a:rPr lang="en-US"/>
              <a:t> </a:t>
            </a:r>
            <a:r>
              <a:rPr lang="en-US" err="1"/>
              <a:t>liệu</a:t>
            </a:r>
            <a:r>
              <a:rPr lang="en-US"/>
              <a:t> </a:t>
            </a:r>
            <a:r>
              <a:rPr lang="en-US" err="1"/>
              <a:t>được</a:t>
            </a:r>
            <a:r>
              <a:rPr lang="en-US"/>
              <a:t> </a:t>
            </a:r>
            <a:r>
              <a:rPr lang="en-US" err="1"/>
              <a:t>đưa</a:t>
            </a:r>
            <a:r>
              <a:rPr lang="en-US"/>
              <a:t> </a:t>
            </a:r>
            <a:r>
              <a:rPr lang="en-US" err="1"/>
              <a:t>cho</a:t>
            </a:r>
            <a:r>
              <a:rPr lang="en-US"/>
              <a:t> 2 </a:t>
            </a:r>
            <a:r>
              <a:rPr lang="en-US" err="1"/>
              <a:t>nhóm</a:t>
            </a:r>
            <a:r>
              <a:rPr lang="en-US"/>
              <a:t> </a:t>
            </a:r>
            <a:r>
              <a:rPr lang="en-US" err="1"/>
              <a:t>sinh</a:t>
            </a:r>
            <a:r>
              <a:rPr lang="en-US"/>
              <a:t> </a:t>
            </a:r>
            <a:r>
              <a:rPr lang="en-US" err="1"/>
              <a:t>viên</a:t>
            </a:r>
            <a:endParaRPr lang="en-US"/>
          </a:p>
          <a:p>
            <a:pPr marL="628650" lvl="1" indent="-171450">
              <a:buFont typeface="Arial" panose="020B0604020202020204" pitchFamily="34" charset="0"/>
              <a:buChar char="•"/>
            </a:pPr>
            <a:r>
              <a:rPr lang="en-US" err="1"/>
              <a:t>Nhóm</a:t>
            </a:r>
            <a:r>
              <a:rPr lang="en-US"/>
              <a:t> </a:t>
            </a:r>
            <a:r>
              <a:rPr lang="en-US" err="1"/>
              <a:t>sinh</a:t>
            </a:r>
            <a:r>
              <a:rPr lang="en-US"/>
              <a:t> </a:t>
            </a:r>
            <a:r>
              <a:rPr lang="en-US" err="1"/>
              <a:t>viên</a:t>
            </a:r>
            <a:r>
              <a:rPr lang="en-US"/>
              <a:t> </a:t>
            </a:r>
            <a:r>
              <a:rPr lang="en-US" err="1"/>
              <a:t>thứ</a:t>
            </a:r>
            <a:r>
              <a:rPr lang="en-US"/>
              <a:t> </a:t>
            </a:r>
            <a:r>
              <a:rPr lang="en-US" err="1"/>
              <a:t>nhất</a:t>
            </a:r>
            <a:r>
              <a:rPr lang="en-US"/>
              <a:t> </a:t>
            </a:r>
            <a:r>
              <a:rPr lang="en-US" err="1"/>
              <a:t>được</a:t>
            </a:r>
            <a:r>
              <a:rPr lang="en-US"/>
              <a:t> </a:t>
            </a:r>
            <a:r>
              <a:rPr lang="en-US" err="1"/>
              <a:t>yêu</a:t>
            </a:r>
            <a:r>
              <a:rPr lang="en-US"/>
              <a:t> </a:t>
            </a:r>
            <a:r>
              <a:rPr lang="en-US" err="1"/>
              <a:t>cầu</a:t>
            </a:r>
            <a:r>
              <a:rPr lang="en-US"/>
              <a:t> </a:t>
            </a:r>
            <a:r>
              <a:rPr lang="en-US" err="1"/>
              <a:t>phân</a:t>
            </a:r>
            <a:r>
              <a:rPr lang="en-US"/>
              <a:t> </a:t>
            </a:r>
            <a:r>
              <a:rPr lang="en-US" err="1"/>
              <a:t>tích</a:t>
            </a:r>
            <a:r>
              <a:rPr lang="en-US"/>
              <a:t> </a:t>
            </a:r>
            <a:r>
              <a:rPr lang="en-US" err="1"/>
              <a:t>để</a:t>
            </a:r>
            <a:r>
              <a:rPr lang="en-US"/>
              <a:t> </a:t>
            </a:r>
            <a:r>
              <a:rPr lang="en-US" err="1"/>
              <a:t>kiểm</a:t>
            </a:r>
            <a:r>
              <a:rPr lang="en-US"/>
              <a:t> </a:t>
            </a:r>
            <a:r>
              <a:rPr lang="en-US" err="1"/>
              <a:t>chứng</a:t>
            </a:r>
            <a:r>
              <a:rPr lang="en-US"/>
              <a:t> </a:t>
            </a:r>
            <a:r>
              <a:rPr lang="en-US" err="1"/>
              <a:t>giả</a:t>
            </a:r>
            <a:r>
              <a:rPr lang="en-US"/>
              <a:t> </a:t>
            </a:r>
            <a:r>
              <a:rPr lang="en-US" err="1"/>
              <a:t>thuyết</a:t>
            </a:r>
            <a:r>
              <a:rPr lang="en-US"/>
              <a:t> </a:t>
            </a:r>
            <a:r>
              <a:rPr lang="en-US" err="1"/>
              <a:t>có</a:t>
            </a:r>
            <a:r>
              <a:rPr lang="en-US"/>
              <a:t> </a:t>
            </a:r>
            <a:r>
              <a:rPr lang="en-US" err="1"/>
              <a:t>mối</a:t>
            </a:r>
            <a:r>
              <a:rPr lang="en-US"/>
              <a:t> </a:t>
            </a:r>
            <a:r>
              <a:rPr lang="en-US" err="1"/>
              <a:t>liên</a:t>
            </a:r>
            <a:r>
              <a:rPr lang="en-US"/>
              <a:t> </a:t>
            </a:r>
            <a:r>
              <a:rPr lang="en-US" err="1"/>
              <a:t>hệ</a:t>
            </a:r>
            <a:r>
              <a:rPr lang="en-US"/>
              <a:t> </a:t>
            </a:r>
            <a:r>
              <a:rPr lang="en-US" err="1"/>
              <a:t>giữa</a:t>
            </a:r>
            <a:r>
              <a:rPr lang="en-US"/>
              <a:t> </a:t>
            </a:r>
            <a:r>
              <a:rPr lang="en-US" err="1"/>
              <a:t>số</a:t>
            </a:r>
            <a:r>
              <a:rPr lang="en-US"/>
              <a:t> </a:t>
            </a:r>
            <a:r>
              <a:rPr lang="en-US" err="1"/>
              <a:t>bước</a:t>
            </a:r>
            <a:r>
              <a:rPr lang="en-US"/>
              <a:t> </a:t>
            </a:r>
            <a:r>
              <a:rPr lang="en-US" err="1"/>
              <a:t>chân</a:t>
            </a:r>
            <a:r>
              <a:rPr lang="en-US"/>
              <a:t> </a:t>
            </a:r>
            <a:r>
              <a:rPr lang="en-US" err="1"/>
              <a:t>và</a:t>
            </a:r>
            <a:r>
              <a:rPr lang="en-US"/>
              <a:t> BMI</a:t>
            </a:r>
          </a:p>
          <a:p>
            <a:pPr marL="628650" lvl="1" indent="-171450">
              <a:buFont typeface="Arial" panose="020B0604020202020204" pitchFamily="34" charset="0"/>
              <a:buChar char="•"/>
            </a:pPr>
            <a:r>
              <a:rPr lang="en-US" err="1"/>
              <a:t>Nhóm</a:t>
            </a:r>
            <a:r>
              <a:rPr lang="en-US"/>
              <a:t> </a:t>
            </a:r>
            <a:r>
              <a:rPr lang="en-US" err="1"/>
              <a:t>sinh</a:t>
            </a:r>
            <a:r>
              <a:rPr lang="en-US"/>
              <a:t> </a:t>
            </a:r>
            <a:r>
              <a:rPr lang="en-US" err="1"/>
              <a:t>viên</a:t>
            </a:r>
            <a:r>
              <a:rPr lang="en-US"/>
              <a:t> </a:t>
            </a:r>
            <a:r>
              <a:rPr lang="en-US" err="1"/>
              <a:t>thứ</a:t>
            </a:r>
            <a:r>
              <a:rPr lang="en-US"/>
              <a:t> </a:t>
            </a:r>
            <a:r>
              <a:rPr lang="en-US" err="1"/>
              <a:t>hai</a:t>
            </a:r>
            <a:r>
              <a:rPr lang="en-US"/>
              <a:t> </a:t>
            </a:r>
            <a:r>
              <a:rPr lang="en-US" err="1"/>
              <a:t>thì</a:t>
            </a:r>
            <a:r>
              <a:rPr lang="en-US"/>
              <a:t> </a:t>
            </a:r>
            <a:r>
              <a:rPr lang="en-US" err="1"/>
              <a:t>chỉ</a:t>
            </a:r>
            <a:r>
              <a:rPr lang="en-US"/>
              <a:t> </a:t>
            </a:r>
            <a:r>
              <a:rPr lang="en-US" err="1"/>
              <a:t>được</a:t>
            </a:r>
            <a:r>
              <a:rPr lang="en-US"/>
              <a:t> </a:t>
            </a:r>
            <a:r>
              <a:rPr lang="en-US" err="1"/>
              <a:t>đưa</a:t>
            </a:r>
            <a:r>
              <a:rPr lang="en-US"/>
              <a:t> </a:t>
            </a:r>
            <a:r>
              <a:rPr lang="en-US" err="1"/>
              <a:t>một</a:t>
            </a:r>
            <a:r>
              <a:rPr lang="en-US"/>
              <a:t> </a:t>
            </a:r>
            <a:r>
              <a:rPr lang="en-US" err="1"/>
              <a:t>câu</a:t>
            </a:r>
            <a:r>
              <a:rPr lang="en-US"/>
              <a:t> </a:t>
            </a:r>
            <a:r>
              <a:rPr lang="en-US" err="1"/>
              <a:t>hỏi</a:t>
            </a:r>
            <a:r>
              <a:rPr lang="en-US"/>
              <a:t> </a:t>
            </a:r>
            <a:r>
              <a:rPr lang="en-US" err="1"/>
              <a:t>đơn</a:t>
            </a:r>
            <a:r>
              <a:rPr lang="en-US"/>
              <a:t> </a:t>
            </a:r>
            <a:r>
              <a:rPr lang="en-US" err="1"/>
              <a:t>giản</a:t>
            </a:r>
            <a:r>
              <a:rPr lang="en-US"/>
              <a:t> </a:t>
            </a:r>
            <a:r>
              <a:rPr lang="en-US" err="1"/>
              <a:t>là</a:t>
            </a:r>
            <a:r>
              <a:rPr lang="en-US"/>
              <a:t> </a:t>
            </a:r>
            <a:r>
              <a:rPr lang="en-US" err="1"/>
              <a:t>từ</a:t>
            </a:r>
            <a:r>
              <a:rPr lang="en-US"/>
              <a:t> </a:t>
            </a:r>
            <a:r>
              <a:rPr lang="en-US" err="1"/>
              <a:t>dữ</a:t>
            </a:r>
            <a:r>
              <a:rPr lang="en-US"/>
              <a:t> </a:t>
            </a:r>
            <a:r>
              <a:rPr lang="en-US" err="1"/>
              <a:t>liệu</a:t>
            </a:r>
            <a:r>
              <a:rPr lang="en-US"/>
              <a:t> </a:t>
            </a:r>
            <a:r>
              <a:rPr lang="en-US" err="1"/>
              <a:t>này</a:t>
            </a:r>
            <a:r>
              <a:rPr lang="en-US"/>
              <a:t> </a:t>
            </a:r>
            <a:r>
              <a:rPr lang="en-US" err="1"/>
              <a:t>có</a:t>
            </a:r>
            <a:r>
              <a:rPr lang="en-US"/>
              <a:t> </a:t>
            </a:r>
            <a:r>
              <a:rPr lang="en-US" err="1"/>
              <a:t>thể</a:t>
            </a:r>
            <a:r>
              <a:rPr lang="en-US"/>
              <a:t> </a:t>
            </a:r>
            <a:r>
              <a:rPr lang="en-US" err="1"/>
              <a:t>rút</a:t>
            </a:r>
            <a:r>
              <a:rPr lang="en-US"/>
              <a:t> </a:t>
            </a:r>
            <a:r>
              <a:rPr lang="en-US" err="1"/>
              <a:t>ra</a:t>
            </a:r>
            <a:r>
              <a:rPr lang="en-US"/>
              <a:t> </a:t>
            </a:r>
            <a:r>
              <a:rPr lang="en-US" err="1"/>
              <a:t>điều</a:t>
            </a:r>
            <a:r>
              <a:rPr lang="en-US"/>
              <a:t> </a:t>
            </a:r>
            <a:r>
              <a:rPr lang="en-US" err="1"/>
              <a:t>gì</a:t>
            </a:r>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79</a:t>
            </a:fld>
            <a:endParaRPr lang="en-US"/>
          </a:p>
        </p:txBody>
      </p:sp>
    </p:spTree>
    <p:extLst>
      <p:ext uri="{BB962C8B-B14F-4D97-AF65-F5344CB8AC3E}">
        <p14:creationId xmlns:p14="http://schemas.microsoft.com/office/powerpoint/2010/main" val="18278856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B31BD-D9C6-AE90-6F39-8F8F05E4B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52213-9323-E5E0-7DED-B11ABCF78E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7A53C-0141-3987-0CCA-D9BB4970ED8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err="1"/>
              <a:t>Điều</a:t>
            </a:r>
            <a:r>
              <a:rPr lang="en-US"/>
              <a:t> </a:t>
            </a:r>
            <a:r>
              <a:rPr lang="en-US" err="1"/>
              <a:t>chính</a:t>
            </a:r>
            <a:r>
              <a:rPr lang="en-US"/>
              <a:t> </a:t>
            </a:r>
            <a:r>
              <a:rPr lang="en-US" err="1"/>
              <a:t>nhất</a:t>
            </a:r>
            <a:r>
              <a:rPr lang="en-US"/>
              <a:t> </a:t>
            </a:r>
            <a:r>
              <a:rPr lang="en-US" err="1"/>
              <a:t>có</a:t>
            </a:r>
            <a:r>
              <a:rPr lang="en-US"/>
              <a:t> </a:t>
            </a:r>
            <a:r>
              <a:rPr lang="en-US" err="1"/>
              <a:t>thể</a:t>
            </a:r>
            <a:r>
              <a:rPr lang="en-US"/>
              <a:t> </a:t>
            </a:r>
            <a:r>
              <a:rPr lang="en-US" err="1"/>
              <a:t>được</a:t>
            </a:r>
            <a:r>
              <a:rPr lang="en-US"/>
              <a:t> </a:t>
            </a:r>
            <a:r>
              <a:rPr lang="en-US" err="1"/>
              <a:t>rút</a:t>
            </a:r>
            <a:r>
              <a:rPr lang="en-US"/>
              <a:t> </a:t>
            </a:r>
            <a:r>
              <a:rPr lang="en-US" err="1"/>
              <a:t>ra</a:t>
            </a:r>
            <a:r>
              <a:rPr lang="en-US"/>
              <a:t> </a:t>
            </a:r>
            <a:r>
              <a:rPr lang="en-US" err="1"/>
              <a:t>từ</a:t>
            </a:r>
            <a:r>
              <a:rPr lang="en-US"/>
              <a:t> </a:t>
            </a:r>
            <a:r>
              <a:rPr lang="en-US" err="1"/>
              <a:t>tập</a:t>
            </a:r>
            <a:r>
              <a:rPr lang="en-US"/>
              <a:t> </a:t>
            </a:r>
            <a:r>
              <a:rPr lang="en-US" err="1"/>
              <a:t>dữ</a:t>
            </a:r>
            <a:r>
              <a:rPr lang="en-US"/>
              <a:t> </a:t>
            </a:r>
            <a:r>
              <a:rPr lang="en-US" err="1"/>
              <a:t>liệu</a:t>
            </a:r>
            <a:r>
              <a:rPr lang="en-US"/>
              <a:t> </a:t>
            </a:r>
            <a:r>
              <a:rPr lang="en-US" err="1"/>
              <a:t>này</a:t>
            </a:r>
            <a:r>
              <a:rPr lang="en-US"/>
              <a:t> </a:t>
            </a:r>
            <a:r>
              <a:rPr lang="en-US" err="1"/>
              <a:t>là</a:t>
            </a:r>
            <a:r>
              <a:rPr lang="en-US"/>
              <a:t> </a:t>
            </a:r>
            <a:r>
              <a:rPr lang="en-US" err="1"/>
              <a:t>nếu</a:t>
            </a:r>
            <a:r>
              <a:rPr lang="en-US"/>
              <a:t> </a:t>
            </a:r>
            <a:r>
              <a:rPr lang="en-US" err="1"/>
              <a:t>bạn</a:t>
            </a:r>
            <a:r>
              <a:rPr lang="en-US"/>
              <a:t> </a:t>
            </a:r>
            <a:r>
              <a:rPr lang="en-US" err="1"/>
              <a:t>vẽ</a:t>
            </a:r>
            <a:r>
              <a:rPr lang="en-US"/>
              <a:t> </a:t>
            </a:r>
            <a:r>
              <a:rPr lang="en-US" err="1"/>
              <a:t>đồ</a:t>
            </a:r>
            <a:r>
              <a:rPr lang="en-US"/>
              <a:t> </a:t>
            </a:r>
            <a:r>
              <a:rPr lang="en-US" err="1"/>
              <a:t>thị</a:t>
            </a:r>
            <a:r>
              <a:rPr lang="en-US"/>
              <a:t> </a:t>
            </a:r>
            <a:r>
              <a:rPr lang="en-US" err="1"/>
              <a:t>để</a:t>
            </a:r>
            <a:r>
              <a:rPr lang="en-US"/>
              <a:t> </a:t>
            </a:r>
            <a:r>
              <a:rPr lang="en-US" err="1"/>
              <a:t>biểu</a:t>
            </a:r>
            <a:r>
              <a:rPr lang="en-US"/>
              <a:t> </a:t>
            </a:r>
            <a:r>
              <a:rPr lang="en-US" err="1"/>
              <a:t>diễn</a:t>
            </a:r>
            <a:r>
              <a:rPr lang="en-US"/>
              <a:t> </a:t>
            </a:r>
            <a:r>
              <a:rPr lang="en-US" err="1"/>
              <a:t>dữ</a:t>
            </a:r>
            <a:r>
              <a:rPr lang="en-US"/>
              <a:t> </a:t>
            </a:r>
            <a:r>
              <a:rPr lang="en-US" err="1"/>
              <a:t>liệu</a:t>
            </a:r>
            <a:r>
              <a:rPr lang="en-US"/>
              <a:t> </a:t>
            </a:r>
            <a:r>
              <a:rPr lang="en-US" err="1"/>
              <a:t>thì</a:t>
            </a:r>
            <a:r>
              <a:rPr lang="en-US"/>
              <a:t> </a:t>
            </a:r>
            <a:r>
              <a:rPr lang="en-US" err="1"/>
              <a:t>sẽ</a:t>
            </a:r>
            <a:r>
              <a:rPr lang="en-US"/>
              <a:t> </a:t>
            </a:r>
            <a:r>
              <a:rPr lang="en-US" err="1"/>
              <a:t>có</a:t>
            </a:r>
            <a:r>
              <a:rPr lang="en-US"/>
              <a:t> </a:t>
            </a:r>
            <a:r>
              <a:rPr lang="en-US" err="1"/>
              <a:t>hình</a:t>
            </a:r>
            <a:r>
              <a:rPr lang="en-US"/>
              <a:t> </a:t>
            </a:r>
            <a:r>
              <a:rPr lang="en-US" err="1"/>
              <a:t>ảnh</a:t>
            </a:r>
            <a:r>
              <a:rPr lang="en-US"/>
              <a:t> </a:t>
            </a:r>
            <a:r>
              <a:rPr lang="en-US" err="1"/>
              <a:t>một</a:t>
            </a:r>
            <a:r>
              <a:rPr lang="en-US"/>
              <a:t> con </a:t>
            </a:r>
            <a:r>
              <a:rPr lang="en-US" err="1"/>
              <a:t>khỉ</a:t>
            </a:r>
            <a:r>
              <a:rPr lang="en-US"/>
              <a:t> </a:t>
            </a:r>
            <a:r>
              <a:rPr lang="en-US" err="1"/>
              <a:t>đột</a:t>
            </a:r>
            <a:r>
              <a:rPr lang="en-US"/>
              <a:t> </a:t>
            </a:r>
            <a:r>
              <a:rPr lang="en-US" err="1"/>
              <a:t>đang</a:t>
            </a:r>
            <a:r>
              <a:rPr lang="en-US"/>
              <a:t> </a:t>
            </a:r>
            <a:r>
              <a:rPr lang="en-US" err="1"/>
              <a:t>vẫy</a:t>
            </a:r>
            <a:r>
              <a:rPr lang="en-US"/>
              <a:t> </a:t>
            </a:r>
            <a:r>
              <a:rPr lang="en-US" err="1"/>
              <a:t>tay</a:t>
            </a:r>
            <a:r>
              <a:rPr lang="en-US"/>
              <a:t> </a:t>
            </a:r>
            <a:r>
              <a:rPr lang="en-US" err="1"/>
              <a:t>chào</a:t>
            </a:r>
            <a:r>
              <a:rPr lang="en-US"/>
              <a:t> </a:t>
            </a:r>
            <a:r>
              <a:rPr lang="en-US" err="1"/>
              <a:t>bạn</a:t>
            </a:r>
            <a:endParaRPr lang="en-US"/>
          </a:p>
        </p:txBody>
      </p:sp>
      <p:sp>
        <p:nvSpPr>
          <p:cNvPr id="4" name="Slide Number Placeholder 3">
            <a:extLst>
              <a:ext uri="{FF2B5EF4-FFF2-40B4-BE49-F238E27FC236}">
                <a16:creationId xmlns:a16="http://schemas.microsoft.com/office/drawing/2014/main" id="{CBEC67FF-AAB3-44CF-14BF-8A5178633405}"/>
              </a:ext>
            </a:extLst>
          </p:cNvPr>
          <p:cNvSpPr>
            <a:spLocks noGrp="1"/>
          </p:cNvSpPr>
          <p:nvPr>
            <p:ph type="sldNum" sz="quarter" idx="5"/>
          </p:nvPr>
        </p:nvSpPr>
        <p:spPr/>
        <p:txBody>
          <a:bodyPr/>
          <a:lstStyle/>
          <a:p>
            <a:fld id="{CF08615E-3FFA-4DD5-9BEB-02FD9A05DF76}" type="slidenum">
              <a:rPr lang="en-US" smtClean="0"/>
              <a:t>80</a:t>
            </a:fld>
            <a:endParaRPr lang="en-US"/>
          </a:p>
        </p:txBody>
      </p:sp>
    </p:spTree>
    <p:extLst>
      <p:ext uri="{BB962C8B-B14F-4D97-AF65-F5344CB8AC3E}">
        <p14:creationId xmlns:p14="http://schemas.microsoft.com/office/powerpoint/2010/main" val="39113590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1CF0E-3014-02D9-1B32-E6B545765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0B7056-0D98-69BF-09CB-A75F8C1F79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0F6447-DE3F-EE3A-1F12-EC11B4654D1D}"/>
              </a:ext>
            </a:extLst>
          </p:cNvPr>
          <p:cNvSpPr>
            <a:spLocks noGrp="1"/>
          </p:cNvSpPr>
          <p:nvPr>
            <p:ph type="body" idx="1"/>
          </p:nvPr>
        </p:nvSpPr>
        <p:spPr/>
        <p:txBody>
          <a:bodyPr/>
          <a:lstStyle/>
          <a:p>
            <a:pPr marL="171450" lvl="0" indent="-171450">
              <a:buFont typeface="Arial" panose="020B0604020202020204" pitchFamily="34" charset="0"/>
              <a:buChar char="•"/>
            </a:pPr>
            <a:r>
              <a:rPr lang="en-US" err="1"/>
              <a:t>Mặc</a:t>
            </a:r>
            <a:r>
              <a:rPr lang="en-US"/>
              <a:t> </a:t>
            </a:r>
            <a:r>
              <a:rPr lang="en-US" err="1"/>
              <a:t>dù</a:t>
            </a:r>
            <a:r>
              <a:rPr lang="en-US"/>
              <a:t> </a:t>
            </a:r>
            <a:r>
              <a:rPr lang="en-US" err="1"/>
              <a:t>tất</a:t>
            </a:r>
            <a:r>
              <a:rPr lang="en-US"/>
              <a:t> </a:t>
            </a:r>
            <a:r>
              <a:rPr lang="en-US" err="1"/>
              <a:t>cả</a:t>
            </a:r>
            <a:r>
              <a:rPr lang="en-US"/>
              <a:t> </a:t>
            </a:r>
            <a:r>
              <a:rPr lang="en-US" err="1"/>
              <a:t>các</a:t>
            </a:r>
            <a:r>
              <a:rPr lang="en-US"/>
              <a:t> </a:t>
            </a:r>
            <a:r>
              <a:rPr lang="en-US" err="1"/>
              <a:t>sinh</a:t>
            </a:r>
            <a:r>
              <a:rPr lang="en-US"/>
              <a:t> </a:t>
            </a:r>
            <a:r>
              <a:rPr lang="en-US" err="1"/>
              <a:t>viên</a:t>
            </a:r>
            <a:r>
              <a:rPr lang="en-US"/>
              <a:t> </a:t>
            </a:r>
            <a:r>
              <a:rPr lang="en-US" err="1"/>
              <a:t>tham</a:t>
            </a:r>
            <a:r>
              <a:rPr lang="en-US"/>
              <a:t> </a:t>
            </a:r>
            <a:r>
              <a:rPr lang="en-US" err="1"/>
              <a:t>gia</a:t>
            </a:r>
            <a:r>
              <a:rPr lang="en-US"/>
              <a:t> </a:t>
            </a:r>
            <a:r>
              <a:rPr lang="en-US" err="1"/>
              <a:t>nghiên</a:t>
            </a:r>
            <a:r>
              <a:rPr lang="en-US"/>
              <a:t> </a:t>
            </a:r>
            <a:r>
              <a:rPr lang="en-US" err="1"/>
              <a:t>cứu</a:t>
            </a:r>
            <a:r>
              <a:rPr lang="en-US"/>
              <a:t> </a:t>
            </a:r>
            <a:r>
              <a:rPr lang="en-US" err="1"/>
              <a:t>này</a:t>
            </a:r>
            <a:r>
              <a:rPr lang="en-US"/>
              <a:t> </a:t>
            </a:r>
            <a:r>
              <a:rPr lang="en-US" err="1"/>
              <a:t>đều</a:t>
            </a:r>
            <a:r>
              <a:rPr lang="en-US"/>
              <a:t> </a:t>
            </a:r>
            <a:r>
              <a:rPr lang="en-US" err="1"/>
              <a:t>đã</a:t>
            </a:r>
            <a:r>
              <a:rPr lang="en-US"/>
              <a:t> </a:t>
            </a:r>
            <a:r>
              <a:rPr lang="en-US" err="1"/>
              <a:t>được</a:t>
            </a:r>
            <a:r>
              <a:rPr lang="en-US"/>
              <a:t> </a:t>
            </a:r>
            <a:r>
              <a:rPr lang="en-US" err="1"/>
              <a:t>giới</a:t>
            </a:r>
            <a:r>
              <a:rPr lang="en-US"/>
              <a:t> </a:t>
            </a:r>
            <a:r>
              <a:rPr lang="en-US" err="1"/>
              <a:t>thiệu</a:t>
            </a:r>
            <a:r>
              <a:rPr lang="en-US"/>
              <a:t> </a:t>
            </a:r>
            <a:r>
              <a:rPr lang="en-US" err="1"/>
              <a:t>về</a:t>
            </a:r>
            <a:r>
              <a:rPr lang="en-US"/>
              <a:t> </a:t>
            </a:r>
            <a:r>
              <a:rPr lang="en-US" err="1"/>
              <a:t>tầm</a:t>
            </a:r>
            <a:r>
              <a:rPr lang="en-US"/>
              <a:t> </a:t>
            </a:r>
            <a:r>
              <a:rPr lang="en-US" err="1"/>
              <a:t>quan</a:t>
            </a:r>
            <a:r>
              <a:rPr lang="en-US"/>
              <a:t> </a:t>
            </a:r>
            <a:r>
              <a:rPr lang="en-US" err="1"/>
              <a:t>trọng</a:t>
            </a:r>
            <a:r>
              <a:rPr lang="en-US"/>
              <a:t> </a:t>
            </a:r>
            <a:r>
              <a:rPr lang="en-US" err="1"/>
              <a:t>của</a:t>
            </a:r>
            <a:r>
              <a:rPr lang="en-US"/>
              <a:t> </a:t>
            </a:r>
            <a:r>
              <a:rPr lang="en-US" err="1"/>
              <a:t>trực</a:t>
            </a:r>
            <a:r>
              <a:rPr lang="en-US"/>
              <a:t> </a:t>
            </a:r>
            <a:r>
              <a:rPr lang="en-US" err="1"/>
              <a:t>quan</a:t>
            </a:r>
            <a:r>
              <a:rPr lang="en-US"/>
              <a:t> </a:t>
            </a:r>
            <a:r>
              <a:rPr lang="en-US" err="1"/>
              <a:t>hóa</a:t>
            </a:r>
            <a:r>
              <a:rPr lang="en-US"/>
              <a:t> </a:t>
            </a:r>
            <a:r>
              <a:rPr lang="en-US" err="1"/>
              <a:t>dữ</a:t>
            </a:r>
            <a:r>
              <a:rPr lang="en-US"/>
              <a:t> </a:t>
            </a:r>
            <a:r>
              <a:rPr lang="en-US" err="1"/>
              <a:t>liệu</a:t>
            </a:r>
            <a:r>
              <a:rPr lang="en-US"/>
              <a:t>, </a:t>
            </a:r>
            <a:r>
              <a:rPr lang="en-US" err="1"/>
              <a:t>tuy</a:t>
            </a:r>
            <a:r>
              <a:rPr lang="en-US"/>
              <a:t> </a:t>
            </a:r>
            <a:r>
              <a:rPr lang="en-US" err="1"/>
              <a:t>nhiên</a:t>
            </a:r>
            <a:r>
              <a:rPr lang="en-US"/>
              <a:t> </a:t>
            </a:r>
            <a:r>
              <a:rPr lang="en-US" err="1"/>
              <a:t>việc</a:t>
            </a:r>
            <a:r>
              <a:rPr lang="en-US"/>
              <a:t> </a:t>
            </a:r>
            <a:r>
              <a:rPr lang="en-US" err="1"/>
              <a:t>phân</a:t>
            </a:r>
            <a:r>
              <a:rPr lang="en-US"/>
              <a:t> </a:t>
            </a:r>
            <a:r>
              <a:rPr lang="en-US" err="1"/>
              <a:t>tích</a:t>
            </a:r>
            <a:r>
              <a:rPr lang="en-US"/>
              <a:t> </a:t>
            </a:r>
            <a:r>
              <a:rPr lang="en-US" err="1"/>
              <a:t>tương</a:t>
            </a:r>
            <a:r>
              <a:rPr lang="en-US"/>
              <a:t> </a:t>
            </a:r>
            <a:r>
              <a:rPr lang="en-US" err="1"/>
              <a:t>quan</a:t>
            </a:r>
            <a:r>
              <a:rPr lang="en-US"/>
              <a:t> </a:t>
            </a:r>
            <a:r>
              <a:rPr lang="en-US" err="1"/>
              <a:t>giữa</a:t>
            </a:r>
            <a:r>
              <a:rPr lang="en-US"/>
              <a:t> </a:t>
            </a:r>
            <a:r>
              <a:rPr lang="en-US" err="1"/>
              <a:t>hai</a:t>
            </a:r>
            <a:r>
              <a:rPr lang="en-US"/>
              <a:t> </a:t>
            </a:r>
            <a:r>
              <a:rPr lang="en-US" err="1"/>
              <a:t>biến</a:t>
            </a:r>
            <a:r>
              <a:rPr lang="en-US"/>
              <a:t> </a:t>
            </a:r>
            <a:r>
              <a:rPr lang="en-US" err="1"/>
              <a:t>có</a:t>
            </a:r>
            <a:r>
              <a:rPr lang="en-US"/>
              <a:t> </a:t>
            </a:r>
            <a:r>
              <a:rPr lang="en-US" err="1"/>
              <a:t>thể</a:t>
            </a:r>
            <a:r>
              <a:rPr lang="en-US"/>
              <a:t> </a:t>
            </a:r>
            <a:r>
              <a:rPr lang="en-US" err="1"/>
              <a:t>được</a:t>
            </a:r>
            <a:r>
              <a:rPr lang="en-US"/>
              <a:t> </a:t>
            </a:r>
            <a:r>
              <a:rPr lang="en-US" err="1"/>
              <a:t>thực</a:t>
            </a:r>
            <a:r>
              <a:rPr lang="en-US"/>
              <a:t> </a:t>
            </a:r>
            <a:r>
              <a:rPr lang="en-US" err="1"/>
              <a:t>hiện</a:t>
            </a:r>
            <a:r>
              <a:rPr lang="en-US"/>
              <a:t> </a:t>
            </a:r>
            <a:r>
              <a:rPr lang="en-US" err="1"/>
              <a:t>mà</a:t>
            </a:r>
            <a:r>
              <a:rPr lang="en-US"/>
              <a:t> </a:t>
            </a:r>
            <a:r>
              <a:rPr lang="en-US" err="1"/>
              <a:t>không</a:t>
            </a:r>
            <a:r>
              <a:rPr lang="en-US"/>
              <a:t> </a:t>
            </a:r>
            <a:r>
              <a:rPr lang="en-US" err="1"/>
              <a:t>đòi</a:t>
            </a:r>
            <a:r>
              <a:rPr lang="en-US"/>
              <a:t> </a:t>
            </a:r>
            <a:r>
              <a:rPr lang="en-US" err="1"/>
              <a:t>hỏi</a:t>
            </a:r>
            <a:r>
              <a:rPr lang="en-US"/>
              <a:t> </a:t>
            </a:r>
            <a:r>
              <a:rPr lang="en-US" err="1"/>
              <a:t>việc</a:t>
            </a:r>
            <a:r>
              <a:rPr lang="en-US"/>
              <a:t> </a:t>
            </a:r>
            <a:r>
              <a:rPr lang="en-US" err="1"/>
              <a:t>vẽ</a:t>
            </a:r>
            <a:r>
              <a:rPr lang="en-US"/>
              <a:t> </a:t>
            </a:r>
            <a:r>
              <a:rPr lang="en-US" err="1"/>
              <a:t>đồ</a:t>
            </a:r>
            <a:r>
              <a:rPr lang="en-US"/>
              <a:t> </a:t>
            </a:r>
            <a:r>
              <a:rPr lang="en-US" err="1"/>
              <a:t>thị</a:t>
            </a:r>
            <a:r>
              <a:rPr lang="en-US"/>
              <a:t>. Do </a:t>
            </a:r>
            <a:r>
              <a:rPr lang="en-US" err="1"/>
              <a:t>vậy</a:t>
            </a:r>
            <a:r>
              <a:rPr lang="en-US"/>
              <a:t>, </a:t>
            </a:r>
            <a:r>
              <a:rPr lang="en-US" err="1"/>
              <a:t>nhóm</a:t>
            </a:r>
            <a:r>
              <a:rPr lang="en-US"/>
              <a:t> </a:t>
            </a:r>
            <a:r>
              <a:rPr lang="en-US" err="1"/>
              <a:t>sinh</a:t>
            </a:r>
            <a:r>
              <a:rPr lang="en-US"/>
              <a:t> </a:t>
            </a:r>
            <a:r>
              <a:rPr lang="en-US" err="1"/>
              <a:t>viên</a:t>
            </a:r>
            <a:r>
              <a:rPr lang="en-US"/>
              <a:t> </a:t>
            </a:r>
            <a:r>
              <a:rPr lang="en-US" err="1"/>
              <a:t>tập</a:t>
            </a:r>
            <a:r>
              <a:rPr lang="en-US"/>
              <a:t> </a:t>
            </a:r>
            <a:r>
              <a:rPr lang="en-US" err="1"/>
              <a:t>trung</a:t>
            </a:r>
            <a:r>
              <a:rPr lang="en-US"/>
              <a:t> </a:t>
            </a:r>
            <a:r>
              <a:rPr lang="en-US" err="1"/>
              <a:t>vào</a:t>
            </a:r>
            <a:r>
              <a:rPr lang="en-US"/>
              <a:t> </a:t>
            </a:r>
            <a:r>
              <a:rPr lang="en-US" err="1"/>
              <a:t>phân</a:t>
            </a:r>
            <a:r>
              <a:rPr lang="en-US"/>
              <a:t> </a:t>
            </a:r>
            <a:r>
              <a:rPr lang="en-US" err="1"/>
              <a:t>tích</a:t>
            </a:r>
            <a:r>
              <a:rPr lang="en-US"/>
              <a:t> </a:t>
            </a:r>
            <a:r>
              <a:rPr lang="en-US" err="1"/>
              <a:t>giả</a:t>
            </a:r>
            <a:r>
              <a:rPr lang="en-US"/>
              <a:t> </a:t>
            </a:r>
            <a:r>
              <a:rPr lang="en-US" err="1"/>
              <a:t>thuyết</a:t>
            </a:r>
            <a:r>
              <a:rPr lang="en-US"/>
              <a:t> </a:t>
            </a:r>
            <a:r>
              <a:rPr lang="en-US" err="1"/>
              <a:t>nhiều</a:t>
            </a:r>
            <a:r>
              <a:rPr lang="en-US"/>
              <a:t> </a:t>
            </a:r>
            <a:r>
              <a:rPr lang="en-US" err="1"/>
              <a:t>người</a:t>
            </a:r>
            <a:r>
              <a:rPr lang="en-US"/>
              <a:t> </a:t>
            </a:r>
            <a:r>
              <a:rPr lang="en-US" err="1"/>
              <a:t>đã</a:t>
            </a:r>
            <a:r>
              <a:rPr lang="en-US"/>
              <a:t> </a:t>
            </a:r>
            <a:r>
              <a:rPr lang="en-US" err="1"/>
              <a:t>bỏ</a:t>
            </a:r>
            <a:r>
              <a:rPr lang="en-US"/>
              <a:t> qua </a:t>
            </a:r>
            <a:r>
              <a:rPr lang="en-US" err="1"/>
              <a:t>bước</a:t>
            </a:r>
            <a:r>
              <a:rPr lang="en-US"/>
              <a:t> </a:t>
            </a:r>
            <a:r>
              <a:rPr lang="en-US" err="1"/>
              <a:t>này</a:t>
            </a:r>
            <a:r>
              <a:rPr lang="en-US"/>
              <a:t> </a:t>
            </a:r>
            <a:r>
              <a:rPr lang="en-US" err="1"/>
              <a:t>và</a:t>
            </a:r>
            <a:r>
              <a:rPr lang="en-US"/>
              <a:t> </a:t>
            </a:r>
            <a:r>
              <a:rPr lang="en-US" err="1"/>
              <a:t>dẫn</a:t>
            </a:r>
            <a:r>
              <a:rPr lang="en-US"/>
              <a:t> </a:t>
            </a:r>
            <a:r>
              <a:rPr lang="en-US" err="1"/>
              <a:t>đến</a:t>
            </a:r>
            <a:r>
              <a:rPr lang="en-US"/>
              <a:t> </a:t>
            </a:r>
            <a:r>
              <a:rPr lang="en-US" err="1"/>
              <a:t>việc</a:t>
            </a:r>
            <a:r>
              <a:rPr lang="en-US"/>
              <a:t> </a:t>
            </a:r>
            <a:r>
              <a:rPr lang="en-US" err="1"/>
              <a:t>tỷ</a:t>
            </a:r>
            <a:r>
              <a:rPr lang="en-US"/>
              <a:t> </a:t>
            </a:r>
            <a:r>
              <a:rPr lang="en-US" err="1"/>
              <a:t>lệ</a:t>
            </a:r>
            <a:r>
              <a:rPr lang="en-US"/>
              <a:t> </a:t>
            </a:r>
            <a:r>
              <a:rPr lang="en-US" err="1"/>
              <a:t>sinh</a:t>
            </a:r>
            <a:r>
              <a:rPr lang="en-US"/>
              <a:t> </a:t>
            </a:r>
            <a:r>
              <a:rPr lang="en-US" err="1"/>
              <a:t>viên</a:t>
            </a:r>
            <a:r>
              <a:rPr lang="en-US"/>
              <a:t> </a:t>
            </a:r>
            <a:r>
              <a:rPr lang="en-US" err="1"/>
              <a:t>tìm</a:t>
            </a:r>
            <a:r>
              <a:rPr lang="en-US"/>
              <a:t> </a:t>
            </a:r>
            <a:r>
              <a:rPr lang="en-US" err="1"/>
              <a:t>thấy</a:t>
            </a:r>
            <a:r>
              <a:rPr lang="en-US"/>
              <a:t> con </a:t>
            </a:r>
            <a:r>
              <a:rPr lang="en-US" err="1"/>
              <a:t>khỉ</a:t>
            </a:r>
            <a:r>
              <a:rPr lang="en-US"/>
              <a:t> </a:t>
            </a:r>
            <a:r>
              <a:rPr lang="en-US" err="1"/>
              <a:t>đột</a:t>
            </a:r>
            <a:r>
              <a:rPr lang="en-US"/>
              <a:t> </a:t>
            </a:r>
            <a:r>
              <a:rPr lang="en-US" err="1"/>
              <a:t>thấp</a:t>
            </a:r>
            <a:r>
              <a:rPr lang="en-US"/>
              <a:t> </a:t>
            </a:r>
            <a:r>
              <a:rPr lang="en-US" err="1"/>
              <a:t>hơn</a:t>
            </a:r>
            <a:r>
              <a:rPr lang="en-US"/>
              <a:t> so </a:t>
            </a:r>
            <a:r>
              <a:rPr lang="en-US" err="1"/>
              <a:t>với</a:t>
            </a:r>
            <a:r>
              <a:rPr lang="en-US"/>
              <a:t> </a:t>
            </a:r>
            <a:r>
              <a:rPr lang="en-US" err="1"/>
              <a:t>nhóm</a:t>
            </a:r>
            <a:r>
              <a:rPr lang="en-US"/>
              <a:t> </a:t>
            </a:r>
            <a:r>
              <a:rPr lang="en-US" err="1"/>
              <a:t>không</a:t>
            </a:r>
            <a:r>
              <a:rPr lang="en-US"/>
              <a:t> </a:t>
            </a:r>
            <a:r>
              <a:rPr lang="en-US" err="1"/>
              <a:t>được</a:t>
            </a:r>
            <a:r>
              <a:rPr lang="en-US"/>
              <a:t> </a:t>
            </a:r>
            <a:r>
              <a:rPr lang="en-US" err="1"/>
              <a:t>đưa</a:t>
            </a:r>
            <a:r>
              <a:rPr lang="en-US"/>
              <a:t> </a:t>
            </a:r>
            <a:r>
              <a:rPr lang="en-US" err="1"/>
              <a:t>trước</a:t>
            </a:r>
            <a:r>
              <a:rPr lang="en-US"/>
              <a:t> </a:t>
            </a:r>
            <a:r>
              <a:rPr lang="en-US" err="1"/>
              <a:t>giả</a:t>
            </a:r>
            <a:r>
              <a:rPr lang="en-US"/>
              <a:t> </a:t>
            </a:r>
            <a:r>
              <a:rPr lang="en-US" err="1"/>
              <a:t>thuyết</a:t>
            </a:r>
            <a:r>
              <a:rPr lang="en-US"/>
              <a:t>.</a:t>
            </a:r>
          </a:p>
        </p:txBody>
      </p:sp>
      <p:sp>
        <p:nvSpPr>
          <p:cNvPr id="4" name="Slide Number Placeholder 3">
            <a:extLst>
              <a:ext uri="{FF2B5EF4-FFF2-40B4-BE49-F238E27FC236}">
                <a16:creationId xmlns:a16="http://schemas.microsoft.com/office/drawing/2014/main" id="{96406B76-1DDD-5FC7-DE51-BCF654C7F17F}"/>
              </a:ext>
            </a:extLst>
          </p:cNvPr>
          <p:cNvSpPr>
            <a:spLocks noGrp="1"/>
          </p:cNvSpPr>
          <p:nvPr>
            <p:ph type="sldNum" sz="quarter" idx="5"/>
          </p:nvPr>
        </p:nvSpPr>
        <p:spPr/>
        <p:txBody>
          <a:bodyPr/>
          <a:lstStyle/>
          <a:p>
            <a:fld id="{CF08615E-3FFA-4DD5-9BEB-02FD9A05DF76}" type="slidenum">
              <a:rPr lang="en-US" smtClean="0"/>
              <a:t>81</a:t>
            </a:fld>
            <a:endParaRPr lang="en-US"/>
          </a:p>
        </p:txBody>
      </p:sp>
    </p:spTree>
    <p:extLst>
      <p:ext uri="{BB962C8B-B14F-4D97-AF65-F5344CB8AC3E}">
        <p14:creationId xmlns:p14="http://schemas.microsoft.com/office/powerpoint/2010/main" val="2211315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83</a:t>
            </a:fld>
            <a:endParaRPr lang="en-001"/>
          </a:p>
        </p:txBody>
      </p:sp>
    </p:spTree>
    <p:extLst>
      <p:ext uri="{BB962C8B-B14F-4D97-AF65-F5344CB8AC3E}">
        <p14:creationId xmlns:p14="http://schemas.microsoft.com/office/powerpoint/2010/main" val="13414232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43431-46A9-5CBA-961E-576FF70F2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6C43B8-0C80-4742-8829-18787C410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B1608F-950F-DAFE-607B-CFC62C1394DF}"/>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7B61192F-A314-0367-29DE-C99E10D4F10C}"/>
              </a:ext>
            </a:extLst>
          </p:cNvPr>
          <p:cNvSpPr>
            <a:spLocks noGrp="1"/>
          </p:cNvSpPr>
          <p:nvPr>
            <p:ph type="sldNum" sz="quarter" idx="5"/>
          </p:nvPr>
        </p:nvSpPr>
        <p:spPr/>
        <p:txBody>
          <a:bodyPr/>
          <a:lstStyle/>
          <a:p>
            <a:fld id="{548493CE-054F-4F2E-8C29-4FC57677BD47}" type="slidenum">
              <a:rPr lang="en-001" smtClean="0"/>
              <a:t>84</a:t>
            </a:fld>
            <a:endParaRPr lang="en-001"/>
          </a:p>
        </p:txBody>
      </p:sp>
    </p:spTree>
    <p:extLst>
      <p:ext uri="{BB962C8B-B14F-4D97-AF65-F5344CB8AC3E}">
        <p14:creationId xmlns:p14="http://schemas.microsoft.com/office/powerpoint/2010/main" val="3917533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173F0-9C14-3B09-EFC0-D912BC3F17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751054-AF63-BEEF-1A38-8156207DD4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F90ED-0009-5D06-5551-3CE310BD3562}"/>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52407D20-68F6-96BF-518A-ADF12A6E9761}"/>
              </a:ext>
            </a:extLst>
          </p:cNvPr>
          <p:cNvSpPr>
            <a:spLocks noGrp="1"/>
          </p:cNvSpPr>
          <p:nvPr>
            <p:ph type="sldNum" sz="quarter" idx="5"/>
          </p:nvPr>
        </p:nvSpPr>
        <p:spPr/>
        <p:txBody>
          <a:bodyPr/>
          <a:lstStyle/>
          <a:p>
            <a:fld id="{548493CE-054F-4F2E-8C29-4FC57677BD47}" type="slidenum">
              <a:rPr lang="en-001" smtClean="0"/>
              <a:t>85</a:t>
            </a:fld>
            <a:endParaRPr lang="en-001"/>
          </a:p>
        </p:txBody>
      </p:sp>
    </p:spTree>
    <p:extLst>
      <p:ext uri="{BB962C8B-B14F-4D97-AF65-F5344CB8AC3E}">
        <p14:creationId xmlns:p14="http://schemas.microsoft.com/office/powerpoint/2010/main" val="1488368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023CB-C065-3651-1085-EC19EFB086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3ABAB6-DF4F-5EEA-6943-B28BB5E764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5E901-5AB2-ABE6-BB0A-DE072DAADD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a:effectLst/>
                <a:highlight>
                  <a:srgbClr val="F3F3F3"/>
                </a:highlight>
                <a:latin typeface="SegoeUIVariable"/>
              </a:rPr>
              <a:t>Nghiêm </a:t>
            </a:r>
            <a:r>
              <a:rPr lang="en-US" b="1" i="0" err="1">
                <a:effectLst/>
                <a:highlight>
                  <a:srgbClr val="F3F3F3"/>
                </a:highlight>
                <a:latin typeface="SegoeUIVariable"/>
              </a:rPr>
              <a:t>ngặt</a:t>
            </a:r>
            <a:r>
              <a:rPr lang="en-US" b="1" i="0">
                <a:effectLst/>
                <a:highlight>
                  <a:srgbClr val="F3F3F3"/>
                </a:highlight>
                <a:latin typeface="SegoeUIVariable"/>
              </a:rPr>
              <a:t> </a:t>
            </a:r>
            <a:r>
              <a:rPr lang="en-US" b="1" i="0" err="1">
                <a:effectLst/>
                <a:highlight>
                  <a:srgbClr val="F3F3F3"/>
                </a:highlight>
                <a:latin typeface="SegoeUIVariable"/>
              </a:rPr>
              <a:t>và</a:t>
            </a:r>
            <a:r>
              <a:rPr lang="en-US" b="1" i="0">
                <a:effectLst/>
                <a:highlight>
                  <a:srgbClr val="F3F3F3"/>
                </a:highlight>
                <a:latin typeface="SegoeUIVariable"/>
              </a:rPr>
              <a:t> </a:t>
            </a:r>
            <a:r>
              <a:rPr lang="en-US" b="1" i="0" err="1">
                <a:effectLst/>
                <a:highlight>
                  <a:srgbClr val="F3F3F3"/>
                </a:highlight>
                <a:latin typeface="SegoeUIVariable"/>
              </a:rPr>
              <a:t>có</a:t>
            </a:r>
            <a:r>
              <a:rPr lang="en-US" b="1" i="0">
                <a:effectLst/>
                <a:highlight>
                  <a:srgbClr val="F3F3F3"/>
                </a:highlight>
                <a:latin typeface="SegoeUIVariable"/>
              </a:rPr>
              <a:t> </a:t>
            </a:r>
            <a:r>
              <a:rPr lang="en-US" b="1" i="0" err="1">
                <a:effectLst/>
                <a:highlight>
                  <a:srgbClr val="F3F3F3"/>
                </a:highlight>
                <a:latin typeface="SegoeUIVariable"/>
              </a:rPr>
              <a:t>hệ</a:t>
            </a:r>
            <a:r>
              <a:rPr lang="en-US" b="1" i="0">
                <a:effectLst/>
                <a:highlight>
                  <a:srgbClr val="F3F3F3"/>
                </a:highlight>
                <a:latin typeface="SegoeUIVariable"/>
              </a:rPr>
              <a:t> </a:t>
            </a:r>
            <a:r>
              <a:rPr lang="en-US" b="1" i="0" err="1">
                <a:effectLst/>
                <a:highlight>
                  <a:srgbClr val="F3F3F3"/>
                </a:highlight>
                <a:latin typeface="SegoeUIVariable"/>
              </a:rPr>
              <a:t>thống</a:t>
            </a:r>
            <a:r>
              <a:rPr lang="en-US" b="0" i="0">
                <a:effectLst/>
                <a:highlight>
                  <a:srgbClr val="F3F3F3"/>
                </a:highlight>
                <a:latin typeface="SegoeUIVariable"/>
              </a:rPr>
              <a:t>: </a:t>
            </a:r>
            <a:r>
              <a:rPr lang="en-US" b="0" i="0" err="1">
                <a:effectLst/>
                <a:highlight>
                  <a:srgbClr val="F3F3F3"/>
                </a:highlight>
                <a:latin typeface="SegoeUIVariable"/>
              </a:rPr>
              <a:t>quá</a:t>
            </a:r>
            <a:r>
              <a:rPr lang="en-US" b="0" i="0">
                <a:effectLst/>
                <a:highlight>
                  <a:srgbClr val="F3F3F3"/>
                </a:highlight>
                <a:latin typeface="SegoeUIVariable"/>
              </a:rPr>
              <a:t> </a:t>
            </a:r>
            <a:r>
              <a:rPr lang="en-US" b="0" i="0" err="1">
                <a:effectLst/>
                <a:highlight>
                  <a:srgbClr val="F3F3F3"/>
                </a:highlight>
                <a:latin typeface="SegoeUIVariable"/>
              </a:rPr>
              <a:t>trình</a:t>
            </a:r>
            <a:r>
              <a:rPr lang="en-US" b="0" i="0">
                <a:effectLst/>
                <a:highlight>
                  <a:srgbClr val="F3F3F3"/>
                </a:highlight>
                <a:latin typeface="SegoeUIVariable"/>
              </a:rPr>
              <a:t> </a:t>
            </a:r>
            <a:r>
              <a:rPr lang="en-US" b="0" i="0" err="1">
                <a:effectLst/>
                <a:highlight>
                  <a:srgbClr val="F3F3F3"/>
                </a:highlight>
                <a:latin typeface="SegoeUIVariable"/>
              </a:rPr>
              <a:t>có</a:t>
            </a:r>
            <a:r>
              <a:rPr lang="en-US" b="0" i="0">
                <a:effectLst/>
                <a:highlight>
                  <a:srgbClr val="F3F3F3"/>
                </a:highlight>
                <a:latin typeface="SegoeUIVariable"/>
              </a:rPr>
              <a:t> </a:t>
            </a:r>
            <a:r>
              <a:rPr lang="en-US" b="0" i="0" err="1">
                <a:effectLst/>
                <a:highlight>
                  <a:srgbClr val="F3F3F3"/>
                </a:highlight>
                <a:latin typeface="SegoeUIVariable"/>
              </a:rPr>
              <a:t>hệ</a:t>
            </a:r>
            <a:r>
              <a:rPr lang="en-US" b="0" i="0">
                <a:effectLst/>
                <a:highlight>
                  <a:srgbClr val="F3F3F3"/>
                </a:highlight>
                <a:latin typeface="SegoeUIVariable"/>
              </a:rPr>
              <a:t> </a:t>
            </a:r>
            <a:r>
              <a:rPr lang="en-US" b="0" i="0" err="1">
                <a:effectLst/>
                <a:highlight>
                  <a:srgbClr val="F3F3F3"/>
                </a:highlight>
                <a:latin typeface="SegoeUIVariable"/>
              </a:rPr>
              <a:t>thống</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nghiêm</a:t>
            </a:r>
            <a:r>
              <a:rPr lang="en-US" b="0" i="0">
                <a:effectLst/>
                <a:highlight>
                  <a:srgbClr val="F3F3F3"/>
                </a:highlight>
                <a:latin typeface="SegoeUIVariable"/>
              </a:rPr>
              <a:t> </a:t>
            </a:r>
            <a:r>
              <a:rPr lang="en-US" b="0" i="0" err="1">
                <a:effectLst/>
                <a:highlight>
                  <a:srgbClr val="F3F3F3"/>
                </a:highlight>
                <a:latin typeface="SegoeUIVariable"/>
              </a:rPr>
              <a:t>ngặt</a:t>
            </a:r>
            <a:r>
              <a:rPr lang="en-US" b="0" i="0">
                <a:effectLst/>
                <a:highlight>
                  <a:srgbClr val="F3F3F3"/>
                </a:highlight>
                <a:latin typeface="SegoeUIVariable"/>
              </a:rPr>
              <a:t> </a:t>
            </a:r>
            <a:r>
              <a:rPr lang="en-US" b="0" i="0" err="1">
                <a:effectLst/>
                <a:highlight>
                  <a:srgbClr val="F3F3F3"/>
                </a:highlight>
                <a:latin typeface="SegoeUIVariable"/>
              </a:rPr>
              <a:t>để</a:t>
            </a:r>
            <a:r>
              <a:rPr lang="en-US" b="0" i="0">
                <a:effectLst/>
                <a:highlight>
                  <a:srgbClr val="F3F3F3"/>
                </a:highlight>
                <a:latin typeface="SegoeUIVariable"/>
              </a:rPr>
              <a:t> </a:t>
            </a:r>
            <a:r>
              <a:rPr lang="en-US" b="0" i="0" err="1">
                <a:effectLst/>
                <a:highlight>
                  <a:srgbClr val="F3F3F3"/>
                </a:highlight>
                <a:latin typeface="SegoeUIVariable"/>
              </a:rPr>
              <a:t>đảm</a:t>
            </a:r>
            <a:r>
              <a:rPr lang="en-US" b="0" i="0">
                <a:effectLst/>
                <a:highlight>
                  <a:srgbClr val="F3F3F3"/>
                </a:highlight>
                <a:latin typeface="SegoeUIVariable"/>
              </a:rPr>
              <a:t> </a:t>
            </a:r>
            <a:r>
              <a:rPr lang="en-US" b="0" i="0" err="1">
                <a:effectLst/>
                <a:highlight>
                  <a:srgbClr val="F3F3F3"/>
                </a:highlight>
                <a:latin typeface="SegoeUIVariable"/>
              </a:rPr>
              <a:t>bảo</a:t>
            </a:r>
            <a:r>
              <a:rPr lang="en-US" b="0" i="0">
                <a:effectLst/>
                <a:highlight>
                  <a:srgbClr val="F3F3F3"/>
                </a:highlight>
                <a:latin typeface="SegoeUIVariable"/>
              </a:rPr>
              <a:t> </a:t>
            </a:r>
            <a:r>
              <a:rPr lang="en-US" b="0" i="0" err="1">
                <a:effectLst/>
                <a:highlight>
                  <a:srgbClr val="F3F3F3"/>
                </a:highlight>
                <a:latin typeface="SegoeUIVariable"/>
              </a:rPr>
              <a:t>độ</a:t>
            </a:r>
            <a:r>
              <a:rPr lang="en-US" b="0" i="0">
                <a:effectLst/>
                <a:highlight>
                  <a:srgbClr val="F3F3F3"/>
                </a:highlight>
                <a:latin typeface="SegoeUIVariable"/>
              </a:rPr>
              <a:t> tin </a:t>
            </a:r>
            <a:r>
              <a:rPr lang="en-US" b="0" i="0" err="1">
                <a:effectLst/>
                <a:highlight>
                  <a:srgbClr val="F3F3F3"/>
                </a:highlight>
                <a:latin typeface="SegoeUIVariable"/>
              </a:rPr>
              <a:t>cậy</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tính</a:t>
            </a:r>
            <a:r>
              <a:rPr lang="en-US" b="0" i="0">
                <a:effectLst/>
                <a:highlight>
                  <a:srgbClr val="F3F3F3"/>
                </a:highlight>
                <a:latin typeface="SegoeUIVariable"/>
              </a:rPr>
              <a:t> </a:t>
            </a:r>
            <a:r>
              <a:rPr lang="en-US" b="0" i="0" err="1">
                <a:effectLst/>
                <a:highlight>
                  <a:srgbClr val="F3F3F3"/>
                </a:highlight>
                <a:latin typeface="SegoeUIVariable"/>
              </a:rPr>
              <a:t>hợp</a:t>
            </a:r>
            <a:r>
              <a:rPr lang="en-US" b="0" i="0">
                <a:effectLst/>
                <a:highlight>
                  <a:srgbClr val="F3F3F3"/>
                </a:highlight>
                <a:latin typeface="SegoeUIVariable"/>
              </a:rPr>
              <a:t> </a:t>
            </a:r>
            <a:r>
              <a:rPr lang="en-US" b="0" i="0" err="1">
                <a:effectLst/>
                <a:highlight>
                  <a:srgbClr val="F3F3F3"/>
                </a:highlight>
                <a:latin typeface="SegoeUIVariable"/>
              </a:rPr>
              <a:t>lệ</a:t>
            </a:r>
            <a:r>
              <a:rPr lang="en-US" b="0" i="0">
                <a:effectLst/>
                <a:highlight>
                  <a:srgbClr val="F3F3F3"/>
                </a:highlight>
                <a:latin typeface="SegoeUIVariable"/>
              </a:rPr>
              <a:t> </a:t>
            </a:r>
            <a:r>
              <a:rPr lang="en-US" b="0" i="0" err="1">
                <a:effectLst/>
                <a:highlight>
                  <a:srgbClr val="F3F3F3"/>
                </a:highlight>
                <a:latin typeface="SegoeUIVariable"/>
              </a:rPr>
              <a:t>của</a:t>
            </a:r>
            <a:r>
              <a:rPr lang="en-US" b="0" i="0">
                <a:effectLst/>
                <a:highlight>
                  <a:srgbClr val="F3F3F3"/>
                </a:highlight>
                <a:latin typeface="SegoeUIVariable"/>
              </a:rPr>
              <a:t> </a:t>
            </a:r>
            <a:r>
              <a:rPr lang="en-US" b="0" i="0" err="1">
                <a:effectLst/>
                <a:highlight>
                  <a:srgbClr val="F3F3F3"/>
                </a:highlight>
                <a:latin typeface="SegoeUIVariable"/>
              </a:rPr>
              <a:t>kết</a:t>
            </a:r>
            <a:r>
              <a:rPr lang="en-US" b="0" i="0">
                <a:effectLst/>
                <a:highlight>
                  <a:srgbClr val="F3F3F3"/>
                </a:highlight>
                <a:latin typeface="SegoeUIVariable"/>
              </a:rPr>
              <a:t> </a:t>
            </a:r>
            <a:r>
              <a:rPr lang="en-US" b="0" i="0" err="1">
                <a:effectLst/>
                <a:highlight>
                  <a:srgbClr val="F3F3F3"/>
                </a:highlight>
                <a:latin typeface="SegoeUIVariable"/>
              </a:rPr>
              <a:t>luận</a:t>
            </a:r>
            <a:r>
              <a:rPr lang="en-US" b="0" i="0">
                <a:effectLst/>
                <a:highlight>
                  <a:srgbClr val="F3F3F3"/>
                </a:highlight>
                <a:latin typeface="SegoeUIVariable"/>
              </a:rPr>
              <a:t> </a:t>
            </a:r>
            <a:r>
              <a:rPr lang="en-US" b="0" i="0" err="1">
                <a:effectLst/>
                <a:highlight>
                  <a:srgbClr val="F3F3F3"/>
                </a:highlight>
                <a:latin typeface="SegoeUIVariable"/>
              </a:rPr>
              <a:t>thu</a:t>
            </a:r>
            <a:r>
              <a:rPr lang="en-US" b="0" i="0">
                <a:effectLst/>
                <a:highlight>
                  <a:srgbClr val="F3F3F3"/>
                </a:highlight>
                <a:latin typeface="SegoeUIVariable"/>
              </a:rPr>
              <a:t> </a:t>
            </a:r>
            <a:r>
              <a:rPr lang="en-US" b="0" i="0" err="1">
                <a:effectLst/>
                <a:highlight>
                  <a:srgbClr val="F3F3F3"/>
                </a:highlight>
                <a:latin typeface="SegoeUIVariable"/>
              </a:rPr>
              <a:t>được</a:t>
            </a:r>
            <a:endParaRPr lang="en-US" b="0" i="0">
              <a:effectLst/>
              <a:highlight>
                <a:srgbClr val="F3F3F3"/>
              </a:highlight>
              <a:latin typeface="SegoeUIVariable"/>
            </a:endParaRPr>
          </a:p>
          <a:p>
            <a:pPr algn="l">
              <a:buFont typeface="+mj-lt"/>
              <a:buAutoNum type="arabicPeriod"/>
            </a:pPr>
            <a:endParaRPr lang="en-US" b="1" i="0">
              <a:effectLst/>
              <a:highlight>
                <a:srgbClr val="F3F3F3"/>
              </a:highlight>
              <a:latin typeface="SegoeUIVariable"/>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a:effectLst/>
                <a:highlight>
                  <a:srgbClr val="F3F3F3"/>
                </a:highlight>
                <a:latin typeface="SegoeUIVariable"/>
              </a:rPr>
              <a:t>Explanations and Predictions About the Universe</a:t>
            </a:r>
            <a:r>
              <a:rPr lang="en-US" b="0" i="0">
                <a:effectLst/>
                <a:highlight>
                  <a:srgbClr val="F3F3F3"/>
                </a:highlight>
                <a:latin typeface="SegoeUIVariable"/>
              </a:rPr>
              <a:t>: </a:t>
            </a:r>
            <a:r>
              <a:rPr lang="en-US" b="0" i="0" err="1">
                <a:effectLst/>
                <a:highlight>
                  <a:srgbClr val="F3F3F3"/>
                </a:highlight>
                <a:latin typeface="SegoeUIVariable"/>
              </a:rPr>
              <a:t>giải</a:t>
            </a:r>
            <a:r>
              <a:rPr lang="en-US" b="0" i="0">
                <a:effectLst/>
                <a:highlight>
                  <a:srgbClr val="F3F3F3"/>
                </a:highlight>
                <a:latin typeface="SegoeUIVariable"/>
              </a:rPr>
              <a:t> </a:t>
            </a:r>
            <a:r>
              <a:rPr lang="en-US" b="0" i="0" err="1">
                <a:effectLst/>
                <a:highlight>
                  <a:srgbClr val="F3F3F3"/>
                </a:highlight>
                <a:latin typeface="SegoeUIVariable"/>
              </a:rPr>
              <a:t>thích</a:t>
            </a:r>
            <a:r>
              <a:rPr lang="en-US" b="0" i="0">
                <a:effectLst/>
                <a:highlight>
                  <a:srgbClr val="F3F3F3"/>
                </a:highlight>
                <a:latin typeface="SegoeUIVariable"/>
              </a:rPr>
              <a:t> </a:t>
            </a:r>
            <a:r>
              <a:rPr lang="en-US" b="0" i="0" err="1">
                <a:effectLst/>
                <a:highlight>
                  <a:srgbClr val="F3F3F3"/>
                </a:highlight>
                <a:latin typeface="SegoeUIVariable"/>
              </a:rPr>
              <a:t>về</a:t>
            </a:r>
            <a:r>
              <a:rPr lang="en-US" b="0" i="0">
                <a:effectLst/>
                <a:highlight>
                  <a:srgbClr val="F3F3F3"/>
                </a:highlight>
                <a:latin typeface="SegoeUIVariable"/>
              </a:rPr>
              <a:t> </a:t>
            </a:r>
            <a:r>
              <a:rPr lang="en-US" b="0" i="0" err="1">
                <a:effectLst/>
                <a:highlight>
                  <a:srgbClr val="F3F3F3"/>
                </a:highlight>
                <a:latin typeface="SegoeUIVariable"/>
              </a:rPr>
              <a:t>thế</a:t>
            </a:r>
            <a:r>
              <a:rPr lang="en-US" b="0" i="0">
                <a:effectLst/>
                <a:highlight>
                  <a:srgbClr val="F3F3F3"/>
                </a:highlight>
                <a:latin typeface="SegoeUIVariable"/>
              </a:rPr>
              <a:t> </a:t>
            </a:r>
            <a:r>
              <a:rPr lang="en-US" b="0" i="0" err="1">
                <a:effectLst/>
                <a:highlight>
                  <a:srgbClr val="F3F3F3"/>
                </a:highlight>
                <a:latin typeface="SegoeUIVariable"/>
              </a:rPr>
              <a:t>giới</a:t>
            </a:r>
            <a:r>
              <a:rPr lang="en-US" b="0" i="0">
                <a:effectLst/>
                <a:highlight>
                  <a:srgbClr val="F3F3F3"/>
                </a:highlight>
                <a:latin typeface="SegoeUIVariable"/>
              </a:rPr>
              <a:t> </a:t>
            </a:r>
            <a:r>
              <a:rPr lang="en-US" b="0" i="0" err="1">
                <a:effectLst/>
                <a:highlight>
                  <a:srgbClr val="F3F3F3"/>
                </a:highlight>
                <a:latin typeface="SegoeUIVariable"/>
              </a:rPr>
              <a:t>xung</a:t>
            </a:r>
            <a:r>
              <a:rPr lang="en-US" b="0" i="0">
                <a:effectLst/>
                <a:highlight>
                  <a:srgbClr val="F3F3F3"/>
                </a:highlight>
                <a:latin typeface="SegoeUIVariable"/>
              </a:rPr>
              <a:t> </a:t>
            </a:r>
            <a:r>
              <a:rPr lang="en-US" b="0" i="0" err="1">
                <a:effectLst/>
                <a:highlight>
                  <a:srgbClr val="F3F3F3"/>
                </a:highlight>
                <a:latin typeface="SegoeUIVariable"/>
              </a:rPr>
              <a:t>quanh</a:t>
            </a:r>
            <a:r>
              <a:rPr lang="en-US" b="0" i="0">
                <a:effectLst/>
                <a:highlight>
                  <a:srgbClr val="F3F3F3"/>
                </a:highlight>
                <a:latin typeface="SegoeUIVariable"/>
              </a:rPr>
              <a:t> </a:t>
            </a:r>
            <a:r>
              <a:rPr lang="en-US" b="0" i="0" err="1">
                <a:effectLst/>
                <a:highlight>
                  <a:srgbClr val="F3F3F3"/>
                </a:highlight>
                <a:latin typeface="SegoeUIVariable"/>
              </a:rPr>
              <a:t>và</a:t>
            </a:r>
            <a:r>
              <a:rPr lang="en-US" b="0" i="0">
                <a:effectLst/>
                <a:highlight>
                  <a:srgbClr val="F3F3F3"/>
                </a:highlight>
                <a:latin typeface="SegoeUIVariable"/>
              </a:rPr>
              <a:t> </a:t>
            </a:r>
            <a:r>
              <a:rPr lang="en-US" b="0" i="0" err="1">
                <a:effectLst/>
                <a:highlight>
                  <a:srgbClr val="F3F3F3"/>
                </a:highlight>
                <a:latin typeface="SegoeUIVariable"/>
              </a:rPr>
              <a:t>tìm</a:t>
            </a:r>
            <a:r>
              <a:rPr lang="en-US" b="0" i="0">
                <a:effectLst/>
                <a:highlight>
                  <a:srgbClr val="F3F3F3"/>
                </a:highlight>
                <a:latin typeface="SegoeUIVariable"/>
              </a:rPr>
              <a:t> </a:t>
            </a:r>
            <a:r>
              <a:rPr lang="en-US" b="0" i="0" err="1">
                <a:effectLst/>
                <a:highlight>
                  <a:srgbClr val="F3F3F3"/>
                </a:highlight>
                <a:latin typeface="SegoeUIVariable"/>
              </a:rPr>
              <a:t>cách</a:t>
            </a:r>
            <a:r>
              <a:rPr lang="en-US" b="0" i="0">
                <a:effectLst/>
                <a:highlight>
                  <a:srgbClr val="F3F3F3"/>
                </a:highlight>
                <a:latin typeface="SegoeUIVariable"/>
              </a:rPr>
              <a:t> </a:t>
            </a:r>
            <a:r>
              <a:rPr lang="en-US" b="0" i="0" err="1">
                <a:effectLst/>
                <a:highlight>
                  <a:srgbClr val="F3F3F3"/>
                </a:highlight>
                <a:latin typeface="SegoeUIVariable"/>
              </a:rPr>
              <a:t>đưa</a:t>
            </a:r>
            <a:r>
              <a:rPr lang="en-US" b="0" i="0">
                <a:effectLst/>
                <a:highlight>
                  <a:srgbClr val="F3F3F3"/>
                </a:highlight>
                <a:latin typeface="SegoeUIVariable"/>
              </a:rPr>
              <a:t> </a:t>
            </a:r>
            <a:r>
              <a:rPr lang="en-US" b="0" i="0" err="1">
                <a:effectLst/>
                <a:highlight>
                  <a:srgbClr val="F3F3F3"/>
                </a:highlight>
                <a:latin typeface="SegoeUIVariable"/>
              </a:rPr>
              <a:t>ra</a:t>
            </a:r>
            <a:r>
              <a:rPr lang="en-US" b="0" i="0">
                <a:effectLst/>
                <a:highlight>
                  <a:srgbClr val="F3F3F3"/>
                </a:highlight>
                <a:latin typeface="SegoeUIVariable"/>
              </a:rPr>
              <a:t> </a:t>
            </a:r>
            <a:r>
              <a:rPr lang="en-US" b="0" i="0" err="1">
                <a:effectLst/>
                <a:highlight>
                  <a:srgbClr val="F3F3F3"/>
                </a:highlight>
                <a:latin typeface="SegoeUIVariable"/>
              </a:rPr>
              <a:t>dự</a:t>
            </a:r>
            <a:r>
              <a:rPr lang="en-US" b="0" i="0">
                <a:effectLst/>
                <a:highlight>
                  <a:srgbClr val="F3F3F3"/>
                </a:highlight>
                <a:latin typeface="SegoeUIVariable"/>
              </a:rPr>
              <a:t> </a:t>
            </a:r>
            <a:r>
              <a:rPr lang="en-US" b="0" i="0" err="1">
                <a:effectLst/>
                <a:highlight>
                  <a:srgbClr val="F3F3F3"/>
                </a:highlight>
                <a:latin typeface="SegoeUIVariable"/>
              </a:rPr>
              <a:t>đoán</a:t>
            </a:r>
            <a:endParaRPr lang="en-US" b="0" i="0">
              <a:effectLst/>
              <a:highlight>
                <a:srgbClr val="F3F3F3"/>
              </a:highlight>
              <a:latin typeface="SegoeUIVariable"/>
            </a:endParaRPr>
          </a:p>
          <a:p>
            <a:pPr algn="l">
              <a:buFont typeface="+mj-lt"/>
              <a:buNone/>
            </a:pPr>
            <a:endParaRPr lang="en-US" b="1" i="0">
              <a:effectLst/>
              <a:highlight>
                <a:srgbClr val="F3F3F3"/>
              </a:highlight>
              <a:latin typeface="SegoeUIVariable"/>
            </a:endParaRPr>
          </a:p>
          <a:p>
            <a:pPr algn="l">
              <a:buFont typeface="+mj-lt"/>
              <a:buNone/>
            </a:pPr>
            <a:r>
              <a:rPr lang="en-US" b="1" i="0">
                <a:effectLst/>
                <a:highlight>
                  <a:srgbClr val="F3F3F3"/>
                </a:highlight>
                <a:latin typeface="SegoeUIVariable"/>
              </a:rPr>
              <a:t>Testable</a:t>
            </a:r>
            <a:r>
              <a:rPr lang="en-US" b="0" i="0">
                <a:effectLst/>
                <a:highlight>
                  <a:srgbClr val="F3F3F3"/>
                </a:highlight>
                <a:latin typeface="SegoeUIVariable"/>
              </a:rPr>
              <a:t>: </a:t>
            </a:r>
            <a:r>
              <a:rPr lang="vi-VN" b="0" i="0">
                <a:effectLst/>
                <a:highlight>
                  <a:srgbClr val="F3F3F3"/>
                </a:highlight>
                <a:latin typeface="SegoeUIVariable"/>
              </a:rPr>
              <a:t>dựa trên các giả thuyết có thể được kiểm tra và xác nhận</a:t>
            </a:r>
            <a:endParaRPr lang="en-US" b="0" i="0">
              <a:effectLst/>
              <a:highlight>
                <a:srgbClr val="F3F3F3"/>
              </a:highlight>
              <a:latin typeface="SegoeUIVariable"/>
            </a:endParaRPr>
          </a:p>
          <a:p>
            <a:pPr algn="l">
              <a:buFont typeface="+mj-lt"/>
              <a:buNone/>
            </a:pPr>
            <a:endParaRPr lang="en-US" b="1" i="0">
              <a:effectLst/>
              <a:highlight>
                <a:srgbClr val="F3F3F3"/>
              </a:highlight>
              <a:latin typeface="SegoeUIVariable"/>
            </a:endParaRPr>
          </a:p>
          <a:p>
            <a:pPr algn="l">
              <a:buFont typeface="+mj-lt"/>
              <a:buNone/>
            </a:pPr>
            <a:r>
              <a:rPr lang="en-US" b="0" i="0" err="1">
                <a:effectLst/>
                <a:highlight>
                  <a:srgbClr val="F3F3F3"/>
                </a:highlight>
                <a:latin typeface="SegoeUIVariable"/>
              </a:rPr>
              <a:t>Tại</a:t>
            </a:r>
            <a:r>
              <a:rPr lang="en-US" b="0" i="0">
                <a:effectLst/>
                <a:highlight>
                  <a:srgbClr val="F3F3F3"/>
                </a:highlight>
                <a:latin typeface="SegoeUIVariable"/>
              </a:rPr>
              <a:t> </a:t>
            </a:r>
            <a:r>
              <a:rPr lang="en-US" b="0" i="0" err="1">
                <a:effectLst/>
                <a:highlight>
                  <a:srgbClr val="F3F3F3"/>
                </a:highlight>
                <a:latin typeface="SegoeUIVariable"/>
              </a:rPr>
              <a:t>sao</a:t>
            </a:r>
            <a:r>
              <a:rPr lang="en-US" b="0" i="0">
                <a:effectLst/>
                <a:highlight>
                  <a:srgbClr val="F3F3F3"/>
                </a:highlight>
                <a:latin typeface="SegoeUIVariable"/>
              </a:rPr>
              <a:t> </a:t>
            </a:r>
            <a:r>
              <a:rPr lang="en-US" b="0" i="0" err="1">
                <a:effectLst/>
                <a:highlight>
                  <a:srgbClr val="F3F3F3"/>
                </a:highlight>
                <a:latin typeface="SegoeUIVariable"/>
              </a:rPr>
              <a:t>có</a:t>
            </a:r>
            <a:r>
              <a:rPr lang="en-US" b="0" i="0">
                <a:effectLst/>
                <a:highlight>
                  <a:srgbClr val="F3F3F3"/>
                </a:highlight>
                <a:latin typeface="SegoeUIVariable"/>
              </a:rPr>
              <a:t> </a:t>
            </a:r>
            <a:r>
              <a:rPr lang="en-US" b="0" i="0" err="1">
                <a:effectLst/>
                <a:highlight>
                  <a:srgbClr val="F3F3F3"/>
                </a:highlight>
                <a:latin typeface="SegoeUIVariable"/>
              </a:rPr>
              <a:t>thể</a:t>
            </a:r>
            <a:r>
              <a:rPr lang="en-US" b="0" i="0">
                <a:effectLst/>
                <a:highlight>
                  <a:srgbClr val="F3F3F3"/>
                </a:highlight>
                <a:latin typeface="SegoeUIVariable"/>
              </a:rPr>
              <a:t> </a:t>
            </a:r>
            <a:r>
              <a:rPr lang="en-US" b="0" i="0" err="1">
                <a:effectLst/>
                <a:highlight>
                  <a:srgbClr val="F3F3F3"/>
                </a:highlight>
                <a:latin typeface="SegoeUIVariable"/>
              </a:rPr>
              <a:t>kiểm</a:t>
            </a:r>
            <a:r>
              <a:rPr lang="en-US" b="0" i="0">
                <a:effectLst/>
                <a:highlight>
                  <a:srgbClr val="F3F3F3"/>
                </a:highlight>
                <a:latin typeface="SegoeUIVariable"/>
              </a:rPr>
              <a:t> </a:t>
            </a:r>
            <a:r>
              <a:rPr lang="en-US" b="0" i="0" err="1">
                <a:effectLst/>
                <a:highlight>
                  <a:srgbClr val="F3F3F3"/>
                </a:highlight>
                <a:latin typeface="SegoeUIVariable"/>
              </a:rPr>
              <a:t>chứng</a:t>
            </a:r>
            <a:r>
              <a:rPr lang="en-US" b="0" i="0">
                <a:effectLst/>
                <a:highlight>
                  <a:srgbClr val="F3F3F3"/>
                </a:highlight>
                <a:latin typeface="SegoeUIVariable"/>
              </a:rPr>
              <a:t> (testable) </a:t>
            </a:r>
            <a:r>
              <a:rPr lang="en-US" b="0" i="0" err="1">
                <a:effectLst/>
                <a:highlight>
                  <a:srgbClr val="F3F3F3"/>
                </a:highlight>
                <a:latin typeface="SegoeUIVariable"/>
              </a:rPr>
              <a:t>lại</a:t>
            </a:r>
            <a:r>
              <a:rPr lang="en-US" b="0" i="0">
                <a:effectLst/>
                <a:highlight>
                  <a:srgbClr val="F3F3F3"/>
                </a:highlight>
                <a:latin typeface="SegoeUIVariable"/>
              </a:rPr>
              <a:t> </a:t>
            </a:r>
            <a:r>
              <a:rPr lang="en-US" b="0" i="0" err="1">
                <a:effectLst/>
                <a:highlight>
                  <a:srgbClr val="F3F3F3"/>
                </a:highlight>
                <a:latin typeface="SegoeUIVariable"/>
              </a:rPr>
              <a:t>quan</a:t>
            </a:r>
            <a:r>
              <a:rPr lang="en-US" b="0" i="0">
                <a:effectLst/>
                <a:highlight>
                  <a:srgbClr val="F3F3F3"/>
                </a:highlight>
                <a:latin typeface="SegoeUIVariable"/>
              </a:rPr>
              <a:t> </a:t>
            </a:r>
            <a:r>
              <a:rPr lang="en-US" b="0" i="0" err="1">
                <a:effectLst/>
                <a:highlight>
                  <a:srgbClr val="F3F3F3"/>
                </a:highlight>
                <a:latin typeface="SegoeUIVariable"/>
              </a:rPr>
              <a:t>trọng</a:t>
            </a:r>
            <a:r>
              <a:rPr lang="en-US" b="0" i="0">
                <a:effectLst/>
                <a:highlight>
                  <a:srgbClr val="F3F3F3"/>
                </a:highlight>
                <a:latin typeface="SegoeUIVariable"/>
              </a:rPr>
              <a:t>?</a:t>
            </a:r>
          </a:p>
          <a:p>
            <a:pPr marL="171450" indent="-171450">
              <a:buFont typeface="Wingdings" panose="05000000000000000000" pitchFamily="2" charset="2"/>
              <a:buChar char="Ø"/>
            </a:pPr>
            <a:endParaRPr lang="en-001"/>
          </a:p>
        </p:txBody>
      </p:sp>
      <p:sp>
        <p:nvSpPr>
          <p:cNvPr id="4" name="Slide Number Placeholder 3">
            <a:extLst>
              <a:ext uri="{FF2B5EF4-FFF2-40B4-BE49-F238E27FC236}">
                <a16:creationId xmlns:a16="http://schemas.microsoft.com/office/drawing/2014/main" id="{BB6B6C55-6AD4-AF46-9CBC-CDA6D53F34EB}"/>
              </a:ext>
            </a:extLst>
          </p:cNvPr>
          <p:cNvSpPr>
            <a:spLocks noGrp="1"/>
          </p:cNvSpPr>
          <p:nvPr>
            <p:ph type="sldNum" sz="quarter" idx="5"/>
          </p:nvPr>
        </p:nvSpPr>
        <p:spPr/>
        <p:txBody>
          <a:bodyPr/>
          <a:lstStyle/>
          <a:p>
            <a:fld id="{CF08615E-3FFA-4DD5-9BEB-02FD9A05DF76}" type="slidenum">
              <a:rPr lang="en-US" smtClean="0"/>
              <a:t>10</a:t>
            </a:fld>
            <a:endParaRPr lang="en-US"/>
          </a:p>
        </p:txBody>
      </p:sp>
    </p:spTree>
    <p:extLst>
      <p:ext uri="{BB962C8B-B14F-4D97-AF65-F5344CB8AC3E}">
        <p14:creationId xmlns:p14="http://schemas.microsoft.com/office/powerpoint/2010/main" val="32626621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15841-D959-6ADE-8DDE-847F1F443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F7E714-C64D-AE2F-6703-DC1125C97E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68B3BA-23B8-611E-689D-8ECE355399DF}"/>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326D9B35-7735-79F5-7E16-6C5F744E7961}"/>
              </a:ext>
            </a:extLst>
          </p:cNvPr>
          <p:cNvSpPr>
            <a:spLocks noGrp="1"/>
          </p:cNvSpPr>
          <p:nvPr>
            <p:ph type="sldNum" sz="quarter" idx="5"/>
          </p:nvPr>
        </p:nvSpPr>
        <p:spPr/>
        <p:txBody>
          <a:bodyPr/>
          <a:lstStyle/>
          <a:p>
            <a:fld id="{548493CE-054F-4F2E-8C29-4FC57677BD47}" type="slidenum">
              <a:rPr lang="en-001" smtClean="0"/>
              <a:t>86</a:t>
            </a:fld>
            <a:endParaRPr lang="en-001"/>
          </a:p>
        </p:txBody>
      </p:sp>
    </p:spTree>
    <p:extLst>
      <p:ext uri="{BB962C8B-B14F-4D97-AF65-F5344CB8AC3E}">
        <p14:creationId xmlns:p14="http://schemas.microsoft.com/office/powerpoint/2010/main" val="42459067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95</a:t>
            </a:fld>
            <a:endParaRPr lang="en-001"/>
          </a:p>
        </p:txBody>
      </p:sp>
    </p:spTree>
    <p:extLst>
      <p:ext uri="{BB962C8B-B14F-4D97-AF65-F5344CB8AC3E}">
        <p14:creationId xmlns:p14="http://schemas.microsoft.com/office/powerpoint/2010/main" val="2972582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101</a:t>
            </a:fld>
            <a:endParaRPr lang="en-001"/>
          </a:p>
        </p:txBody>
      </p:sp>
    </p:spTree>
    <p:extLst>
      <p:ext uri="{BB962C8B-B14F-4D97-AF65-F5344CB8AC3E}">
        <p14:creationId xmlns:p14="http://schemas.microsoft.com/office/powerpoint/2010/main" val="1794405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102</a:t>
            </a:fld>
            <a:endParaRPr lang="en-001"/>
          </a:p>
        </p:txBody>
      </p:sp>
    </p:spTree>
    <p:extLst>
      <p:ext uri="{BB962C8B-B14F-4D97-AF65-F5344CB8AC3E}">
        <p14:creationId xmlns:p14="http://schemas.microsoft.com/office/powerpoint/2010/main" val="23008784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74F84-B131-0E17-43B6-5579D4159A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AB6D70-FF1A-E8DF-810A-79D301798A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9594BC-C438-3661-F67F-5DC3A1901CF4}"/>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1E82A677-508B-DDFD-AEA0-E9DE8ABBE7CF}"/>
              </a:ext>
            </a:extLst>
          </p:cNvPr>
          <p:cNvSpPr>
            <a:spLocks noGrp="1"/>
          </p:cNvSpPr>
          <p:nvPr>
            <p:ph type="sldNum" sz="quarter" idx="5"/>
          </p:nvPr>
        </p:nvSpPr>
        <p:spPr/>
        <p:txBody>
          <a:bodyPr/>
          <a:lstStyle/>
          <a:p>
            <a:fld id="{548493CE-054F-4F2E-8C29-4FC57677BD47}" type="slidenum">
              <a:rPr lang="en-001" smtClean="0"/>
              <a:t>103</a:t>
            </a:fld>
            <a:endParaRPr lang="en-001"/>
          </a:p>
        </p:txBody>
      </p:sp>
    </p:spTree>
    <p:extLst>
      <p:ext uri="{BB962C8B-B14F-4D97-AF65-F5344CB8AC3E}">
        <p14:creationId xmlns:p14="http://schemas.microsoft.com/office/powerpoint/2010/main" val="27945280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47683-1AEE-276F-6864-D43A5D5C76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E3555B-35DA-3A47-4CDE-47F5EE4539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203F63-CC65-F21A-85D5-E3031099ED4C}"/>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922672C4-9ED5-99BB-DCB1-95FC38B1869A}"/>
              </a:ext>
            </a:extLst>
          </p:cNvPr>
          <p:cNvSpPr>
            <a:spLocks noGrp="1"/>
          </p:cNvSpPr>
          <p:nvPr>
            <p:ph type="sldNum" sz="quarter" idx="5"/>
          </p:nvPr>
        </p:nvSpPr>
        <p:spPr/>
        <p:txBody>
          <a:bodyPr/>
          <a:lstStyle/>
          <a:p>
            <a:fld id="{548493CE-054F-4F2E-8C29-4FC57677BD47}" type="slidenum">
              <a:rPr lang="en-001" smtClean="0"/>
              <a:t>104</a:t>
            </a:fld>
            <a:endParaRPr lang="en-001"/>
          </a:p>
        </p:txBody>
      </p:sp>
    </p:spTree>
    <p:extLst>
      <p:ext uri="{BB962C8B-B14F-4D97-AF65-F5344CB8AC3E}">
        <p14:creationId xmlns:p14="http://schemas.microsoft.com/office/powerpoint/2010/main" val="20460361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68F17-87DF-2452-D2FC-49927078E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CFFF3-A3EE-A858-8F80-165E2973BD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E2DF67-995A-B9C5-A639-6DD435DC2717}"/>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A2B7F8E7-577D-120A-F895-4B0D06DF364C}"/>
              </a:ext>
            </a:extLst>
          </p:cNvPr>
          <p:cNvSpPr>
            <a:spLocks noGrp="1"/>
          </p:cNvSpPr>
          <p:nvPr>
            <p:ph type="sldNum" sz="quarter" idx="5"/>
          </p:nvPr>
        </p:nvSpPr>
        <p:spPr/>
        <p:txBody>
          <a:bodyPr/>
          <a:lstStyle/>
          <a:p>
            <a:fld id="{CF08615E-3FFA-4DD5-9BEB-02FD9A05DF76}" type="slidenum">
              <a:rPr lang="en-US" smtClean="0"/>
              <a:t>109</a:t>
            </a:fld>
            <a:endParaRPr lang="en-US"/>
          </a:p>
        </p:txBody>
      </p:sp>
    </p:spTree>
    <p:extLst>
      <p:ext uri="{BB962C8B-B14F-4D97-AF65-F5344CB8AC3E}">
        <p14:creationId xmlns:p14="http://schemas.microsoft.com/office/powerpoint/2010/main" val="39993320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548493CE-054F-4F2E-8C29-4FC57677BD47}" type="slidenum">
              <a:rPr lang="en-001" smtClean="0"/>
              <a:t>112</a:t>
            </a:fld>
            <a:endParaRPr lang="en-001"/>
          </a:p>
        </p:txBody>
      </p:sp>
    </p:spTree>
    <p:extLst>
      <p:ext uri="{BB962C8B-B14F-4D97-AF65-F5344CB8AC3E}">
        <p14:creationId xmlns:p14="http://schemas.microsoft.com/office/powerpoint/2010/main" val="25533284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Thay</a:t>
            </a:r>
            <a:r>
              <a:rPr lang="en-US"/>
              <a:t> mode, median, mean = </a:t>
            </a:r>
            <a:r>
              <a:rPr lang="en-US" err="1"/>
              <a:t>từ</a:t>
            </a:r>
            <a:r>
              <a:rPr lang="en-US"/>
              <a:t> </a:t>
            </a:r>
            <a:r>
              <a:rPr lang="en-US" err="1"/>
              <a:t>tiếng</a:t>
            </a:r>
            <a:r>
              <a:rPr lang="en-US"/>
              <a:t> </a:t>
            </a:r>
            <a:r>
              <a:rPr lang="en-US" err="1"/>
              <a:t>việt</a:t>
            </a: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113</a:t>
            </a:fld>
            <a:endParaRPr lang="en-US"/>
          </a:p>
        </p:txBody>
      </p:sp>
    </p:spTree>
    <p:extLst>
      <p:ext uri="{BB962C8B-B14F-4D97-AF65-F5344CB8AC3E}">
        <p14:creationId xmlns:p14="http://schemas.microsoft.com/office/powerpoint/2010/main" val="10573143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92F9F-D028-BF50-CFF7-69C0E19A27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7D7BEF-483D-E167-90A5-CA4DF92580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19EE9A-8E29-0D25-69C2-AC6CAED6AC72}"/>
              </a:ext>
            </a:extLst>
          </p:cNvPr>
          <p:cNvSpPr>
            <a:spLocks noGrp="1"/>
          </p:cNvSpPr>
          <p:nvPr>
            <p:ph type="body" idx="1"/>
          </p:nvPr>
        </p:nvSpPr>
        <p:spPr/>
        <p:txBody>
          <a:bodyPr/>
          <a:lstStyle/>
          <a:p>
            <a:r>
              <a:rPr lang="en-US" err="1"/>
              <a:t>Có</a:t>
            </a:r>
            <a:r>
              <a:rPr lang="en-US"/>
              <a:t> ai </a:t>
            </a:r>
            <a:r>
              <a:rPr lang="en-US" err="1"/>
              <a:t>biết</a:t>
            </a:r>
            <a:r>
              <a:rPr lang="en-US"/>
              <a:t> </a:t>
            </a:r>
            <a:r>
              <a:rPr lang="en-US" err="1"/>
              <a:t>khái</a:t>
            </a:r>
            <a:r>
              <a:rPr lang="en-US"/>
              <a:t> </a:t>
            </a:r>
            <a:r>
              <a:rPr lang="en-US" err="1"/>
              <a:t>niệm</a:t>
            </a:r>
            <a:r>
              <a:rPr lang="en-US"/>
              <a:t> </a:t>
            </a:r>
            <a:r>
              <a:rPr lang="en-US" err="1"/>
              <a:t>phân</a:t>
            </a:r>
            <a:r>
              <a:rPr lang="en-US"/>
              <a:t> </a:t>
            </a:r>
            <a:r>
              <a:rPr lang="en-US" err="1"/>
              <a:t>phối</a:t>
            </a:r>
            <a:r>
              <a:rPr lang="en-US"/>
              <a:t> </a:t>
            </a:r>
            <a:r>
              <a:rPr lang="en-US" err="1"/>
              <a:t>chuẩn</a:t>
            </a:r>
            <a:r>
              <a:rPr lang="en-US"/>
              <a:t> </a:t>
            </a:r>
            <a:r>
              <a:rPr lang="en-US" err="1"/>
              <a:t>và</a:t>
            </a:r>
            <a:r>
              <a:rPr lang="en-US"/>
              <a:t> </a:t>
            </a:r>
            <a:r>
              <a:rPr lang="en-US" err="1"/>
              <a:t>phân</a:t>
            </a:r>
            <a:r>
              <a:rPr lang="en-US"/>
              <a:t> </a:t>
            </a:r>
            <a:r>
              <a:rPr lang="en-US" err="1"/>
              <a:t>phối</a:t>
            </a:r>
            <a:r>
              <a:rPr lang="en-US"/>
              <a:t> </a:t>
            </a:r>
            <a:r>
              <a:rPr lang="en-US" err="1"/>
              <a:t>chuẩn</a:t>
            </a:r>
            <a:r>
              <a:rPr lang="en-US"/>
              <a:t> </a:t>
            </a:r>
            <a:r>
              <a:rPr lang="en-US" err="1"/>
              <a:t>tắc</a:t>
            </a:r>
            <a:r>
              <a:rPr lang="en-US"/>
              <a:t>?</a:t>
            </a:r>
            <a:endParaRPr lang="en-001"/>
          </a:p>
        </p:txBody>
      </p:sp>
      <p:sp>
        <p:nvSpPr>
          <p:cNvPr id="4" name="Slide Number Placeholder 3">
            <a:extLst>
              <a:ext uri="{FF2B5EF4-FFF2-40B4-BE49-F238E27FC236}">
                <a16:creationId xmlns:a16="http://schemas.microsoft.com/office/drawing/2014/main" id="{16E80C18-2C72-D29E-EF15-CFF1CE20F68F}"/>
              </a:ext>
            </a:extLst>
          </p:cNvPr>
          <p:cNvSpPr>
            <a:spLocks noGrp="1"/>
          </p:cNvSpPr>
          <p:nvPr>
            <p:ph type="sldNum" sz="quarter" idx="5"/>
          </p:nvPr>
        </p:nvSpPr>
        <p:spPr/>
        <p:txBody>
          <a:bodyPr/>
          <a:lstStyle/>
          <a:p>
            <a:fld id="{CF08615E-3FFA-4DD5-9BEB-02FD9A05DF76}" type="slidenum">
              <a:rPr lang="en-US" smtClean="0"/>
              <a:t>114</a:t>
            </a:fld>
            <a:endParaRPr lang="en-US"/>
          </a:p>
        </p:txBody>
      </p:sp>
    </p:spTree>
    <p:extLst>
      <p:ext uri="{BB962C8B-B14F-4D97-AF65-F5344CB8AC3E}">
        <p14:creationId xmlns:p14="http://schemas.microsoft.com/office/powerpoint/2010/main" val="2217018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3CD6D-58F4-5F72-0D3D-94724C51B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0F537B-49AB-FD54-4DE9-B17CC5A52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BE9D28-CBC0-D290-0428-F41C8965F31D}"/>
              </a:ext>
            </a:extLst>
          </p:cNvPr>
          <p:cNvSpPr>
            <a:spLocks noGrp="1"/>
          </p:cNvSpPr>
          <p:nvPr>
            <p:ph type="body" idx="1"/>
          </p:nvPr>
        </p:nvSpPr>
        <p:spPr/>
        <p:txBody>
          <a:bodyPr/>
          <a:lstStyle/>
          <a:p>
            <a:pPr marL="0" indent="0">
              <a:buFont typeface="Wingdings" panose="05000000000000000000" pitchFamily="2" charset="2"/>
              <a:buNone/>
            </a:pPr>
            <a:endParaRPr lang="en-001"/>
          </a:p>
        </p:txBody>
      </p:sp>
      <p:sp>
        <p:nvSpPr>
          <p:cNvPr id="4" name="Slide Number Placeholder 3">
            <a:extLst>
              <a:ext uri="{FF2B5EF4-FFF2-40B4-BE49-F238E27FC236}">
                <a16:creationId xmlns:a16="http://schemas.microsoft.com/office/drawing/2014/main" id="{0656C035-97A3-959E-2AF5-D328E15FAC34}"/>
              </a:ext>
            </a:extLst>
          </p:cNvPr>
          <p:cNvSpPr>
            <a:spLocks noGrp="1"/>
          </p:cNvSpPr>
          <p:nvPr>
            <p:ph type="sldNum" sz="quarter" idx="5"/>
          </p:nvPr>
        </p:nvSpPr>
        <p:spPr/>
        <p:txBody>
          <a:bodyPr/>
          <a:lstStyle/>
          <a:p>
            <a:fld id="{CF08615E-3FFA-4DD5-9BEB-02FD9A05DF76}" type="slidenum">
              <a:rPr lang="en-US" smtClean="0"/>
              <a:t>11</a:t>
            </a:fld>
            <a:endParaRPr lang="en-US"/>
          </a:p>
        </p:txBody>
      </p:sp>
    </p:spTree>
    <p:extLst>
      <p:ext uri="{BB962C8B-B14F-4D97-AF65-F5344CB8AC3E}">
        <p14:creationId xmlns:p14="http://schemas.microsoft.com/office/powerpoint/2010/main" val="25156950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D9CA6-346D-5485-40CE-87BF548F93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15C49D-FE7D-69FE-EAA2-A265632784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D9A38-8B8C-BC1B-C908-7089636367E2}"/>
              </a:ext>
            </a:extLst>
          </p:cNvPr>
          <p:cNvSpPr>
            <a:spLocks noGrp="1"/>
          </p:cNvSpPr>
          <p:nvPr>
            <p:ph type="body" idx="1"/>
          </p:nvPr>
        </p:nvSpPr>
        <p:spPr/>
        <p:txBody>
          <a:bodyPr/>
          <a:lstStyle/>
          <a:p>
            <a:r>
              <a:rPr lang="en-US" err="1"/>
              <a:t>Có</a:t>
            </a:r>
            <a:r>
              <a:rPr lang="en-US"/>
              <a:t> ai </a:t>
            </a:r>
            <a:r>
              <a:rPr lang="en-US" err="1"/>
              <a:t>biết</a:t>
            </a:r>
            <a:r>
              <a:rPr lang="en-US"/>
              <a:t> </a:t>
            </a:r>
            <a:r>
              <a:rPr lang="en-US" err="1"/>
              <a:t>khái</a:t>
            </a:r>
            <a:r>
              <a:rPr lang="en-US"/>
              <a:t> </a:t>
            </a:r>
            <a:r>
              <a:rPr lang="en-US" err="1"/>
              <a:t>niệm</a:t>
            </a:r>
            <a:r>
              <a:rPr lang="en-US"/>
              <a:t> </a:t>
            </a:r>
            <a:r>
              <a:rPr lang="en-US" err="1"/>
              <a:t>phân</a:t>
            </a:r>
            <a:r>
              <a:rPr lang="en-US"/>
              <a:t> </a:t>
            </a:r>
            <a:r>
              <a:rPr lang="en-US" err="1"/>
              <a:t>phối</a:t>
            </a:r>
            <a:r>
              <a:rPr lang="en-US"/>
              <a:t> </a:t>
            </a:r>
            <a:r>
              <a:rPr lang="en-US" err="1"/>
              <a:t>chuẩn</a:t>
            </a:r>
            <a:r>
              <a:rPr lang="en-US"/>
              <a:t> </a:t>
            </a:r>
            <a:r>
              <a:rPr lang="en-US" err="1"/>
              <a:t>và</a:t>
            </a:r>
            <a:r>
              <a:rPr lang="en-US"/>
              <a:t> </a:t>
            </a:r>
            <a:r>
              <a:rPr lang="en-US" err="1"/>
              <a:t>phân</a:t>
            </a:r>
            <a:r>
              <a:rPr lang="en-US"/>
              <a:t> </a:t>
            </a:r>
            <a:r>
              <a:rPr lang="en-US" err="1"/>
              <a:t>phối</a:t>
            </a:r>
            <a:r>
              <a:rPr lang="en-US"/>
              <a:t> </a:t>
            </a:r>
            <a:r>
              <a:rPr lang="en-US" err="1"/>
              <a:t>chuẩn</a:t>
            </a:r>
            <a:r>
              <a:rPr lang="en-US"/>
              <a:t> </a:t>
            </a:r>
            <a:r>
              <a:rPr lang="en-US" err="1"/>
              <a:t>tắc</a:t>
            </a:r>
            <a:r>
              <a:rPr lang="en-US"/>
              <a:t>?</a:t>
            </a:r>
            <a:endParaRPr lang="en-001"/>
          </a:p>
        </p:txBody>
      </p:sp>
      <p:sp>
        <p:nvSpPr>
          <p:cNvPr id="4" name="Slide Number Placeholder 3">
            <a:extLst>
              <a:ext uri="{FF2B5EF4-FFF2-40B4-BE49-F238E27FC236}">
                <a16:creationId xmlns:a16="http://schemas.microsoft.com/office/drawing/2014/main" id="{7BA86A01-4DD2-B2A3-3282-11FF88DE1BD3}"/>
              </a:ext>
            </a:extLst>
          </p:cNvPr>
          <p:cNvSpPr>
            <a:spLocks noGrp="1"/>
          </p:cNvSpPr>
          <p:nvPr>
            <p:ph type="sldNum" sz="quarter" idx="5"/>
          </p:nvPr>
        </p:nvSpPr>
        <p:spPr/>
        <p:txBody>
          <a:bodyPr/>
          <a:lstStyle/>
          <a:p>
            <a:fld id="{CF08615E-3FFA-4DD5-9BEB-02FD9A05DF76}" type="slidenum">
              <a:rPr lang="en-US" smtClean="0"/>
              <a:t>115</a:t>
            </a:fld>
            <a:endParaRPr lang="en-US"/>
          </a:p>
        </p:txBody>
      </p:sp>
    </p:spTree>
    <p:extLst>
      <p:ext uri="{BB962C8B-B14F-4D97-AF65-F5344CB8AC3E}">
        <p14:creationId xmlns:p14="http://schemas.microsoft.com/office/powerpoint/2010/main" val="319463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D867C-04A2-F824-359E-09991326E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54A24-9160-B00C-AA87-7B8879BFE2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E0CB2-279B-115C-4E50-429B8FF4F4F1}"/>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89D18D4B-1D5E-2050-4C6C-DC16382B10E5}"/>
              </a:ext>
            </a:extLst>
          </p:cNvPr>
          <p:cNvSpPr>
            <a:spLocks noGrp="1"/>
          </p:cNvSpPr>
          <p:nvPr>
            <p:ph type="sldNum" sz="quarter" idx="5"/>
          </p:nvPr>
        </p:nvSpPr>
        <p:spPr/>
        <p:txBody>
          <a:bodyPr/>
          <a:lstStyle/>
          <a:p>
            <a:fld id="{CF08615E-3FFA-4DD5-9BEB-02FD9A05DF76}" type="slidenum">
              <a:rPr lang="en-US" smtClean="0"/>
              <a:t>116</a:t>
            </a:fld>
            <a:endParaRPr lang="en-US"/>
          </a:p>
        </p:txBody>
      </p:sp>
    </p:spTree>
    <p:extLst>
      <p:ext uri="{BB962C8B-B14F-4D97-AF65-F5344CB8AC3E}">
        <p14:creationId xmlns:p14="http://schemas.microsoft.com/office/powerpoint/2010/main" val="2452437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08AC7-0B3F-9809-AC15-DD6A2C764D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D69944-7041-AAC8-249B-0D9D4374B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90F0D5-5749-3C9C-558F-4CB4B93D452F}"/>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1EF01D88-DCEE-A7F5-E2E1-BBB06E80BE87}"/>
              </a:ext>
            </a:extLst>
          </p:cNvPr>
          <p:cNvSpPr>
            <a:spLocks noGrp="1"/>
          </p:cNvSpPr>
          <p:nvPr>
            <p:ph type="sldNum" sz="quarter" idx="5"/>
          </p:nvPr>
        </p:nvSpPr>
        <p:spPr/>
        <p:txBody>
          <a:bodyPr/>
          <a:lstStyle/>
          <a:p>
            <a:fld id="{CF08615E-3FFA-4DD5-9BEB-02FD9A05DF76}" type="slidenum">
              <a:rPr lang="en-US" smtClean="0"/>
              <a:t>118</a:t>
            </a:fld>
            <a:endParaRPr lang="en-US"/>
          </a:p>
        </p:txBody>
      </p:sp>
    </p:spTree>
    <p:extLst>
      <p:ext uri="{BB962C8B-B14F-4D97-AF65-F5344CB8AC3E}">
        <p14:creationId xmlns:p14="http://schemas.microsoft.com/office/powerpoint/2010/main" val="2115122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51FC8-4A3F-F4F2-4014-BE260E15B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8A1A1-8A63-E922-4E8B-B10F07C8AE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24A08E-EF7B-7461-F04E-1C323B921DE7}"/>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5E94DA97-8396-380A-E195-1C0021F8F1CB}"/>
              </a:ext>
            </a:extLst>
          </p:cNvPr>
          <p:cNvSpPr>
            <a:spLocks noGrp="1"/>
          </p:cNvSpPr>
          <p:nvPr>
            <p:ph type="sldNum" sz="quarter" idx="5"/>
          </p:nvPr>
        </p:nvSpPr>
        <p:spPr/>
        <p:txBody>
          <a:bodyPr/>
          <a:lstStyle/>
          <a:p>
            <a:fld id="{CF08615E-3FFA-4DD5-9BEB-02FD9A05DF76}" type="slidenum">
              <a:rPr lang="en-US" smtClean="0"/>
              <a:t>119</a:t>
            </a:fld>
            <a:endParaRPr lang="en-US"/>
          </a:p>
        </p:txBody>
      </p:sp>
    </p:spTree>
    <p:extLst>
      <p:ext uri="{BB962C8B-B14F-4D97-AF65-F5344CB8AC3E}">
        <p14:creationId xmlns:p14="http://schemas.microsoft.com/office/powerpoint/2010/main" val="8228985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4755A-3A18-AA6A-CB2A-8E62CF7CD4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AF692-C292-812A-0F9E-89F29BF40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515FD8-AE49-DEB0-9D0C-875CDCD6C946}"/>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3BAB14C3-222C-520D-242D-64759B400C39}"/>
              </a:ext>
            </a:extLst>
          </p:cNvPr>
          <p:cNvSpPr>
            <a:spLocks noGrp="1"/>
          </p:cNvSpPr>
          <p:nvPr>
            <p:ph type="sldNum" sz="quarter" idx="5"/>
          </p:nvPr>
        </p:nvSpPr>
        <p:spPr/>
        <p:txBody>
          <a:bodyPr/>
          <a:lstStyle/>
          <a:p>
            <a:fld id="{CF08615E-3FFA-4DD5-9BEB-02FD9A05DF76}" type="slidenum">
              <a:rPr lang="en-US" smtClean="0"/>
              <a:t>120</a:t>
            </a:fld>
            <a:endParaRPr lang="en-US"/>
          </a:p>
        </p:txBody>
      </p:sp>
    </p:spTree>
    <p:extLst>
      <p:ext uri="{BB962C8B-B14F-4D97-AF65-F5344CB8AC3E}">
        <p14:creationId xmlns:p14="http://schemas.microsoft.com/office/powerpoint/2010/main" val="36337458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022A0-EF00-EAF4-4964-EDE054E9DC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8D0A9-21D7-6EC8-A1F5-FEC316B7A4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AB317-C963-6E07-8987-61EE0367E3F2}"/>
              </a:ext>
            </a:extLst>
          </p:cNvPr>
          <p:cNvSpPr>
            <a:spLocks noGrp="1"/>
          </p:cNvSpPr>
          <p:nvPr>
            <p:ph type="body" idx="1"/>
          </p:nvPr>
        </p:nvSpPr>
        <p:spPr/>
        <p:txBody>
          <a:bodyPr/>
          <a:lstStyle/>
          <a:p>
            <a:r>
              <a:rPr lang="en-US" b="0" i="0" err="1">
                <a:solidFill>
                  <a:srgbClr val="040C28"/>
                </a:solidFill>
                <a:effectLst/>
                <a:latin typeface="Google Sans"/>
              </a:rPr>
              <a:t>Phương</a:t>
            </a:r>
            <a:r>
              <a:rPr lang="en-US" b="0" i="0">
                <a:solidFill>
                  <a:srgbClr val="040C28"/>
                </a:solidFill>
                <a:effectLst/>
                <a:latin typeface="Google Sans"/>
              </a:rPr>
              <a:t> </a:t>
            </a:r>
            <a:r>
              <a:rPr lang="en-US" b="0" i="0" err="1">
                <a:solidFill>
                  <a:srgbClr val="040C28"/>
                </a:solidFill>
                <a:effectLst/>
                <a:latin typeface="Google Sans"/>
              </a:rPr>
              <a:t>sai</a:t>
            </a:r>
            <a:r>
              <a:rPr lang="en-US" b="0" i="0">
                <a:solidFill>
                  <a:srgbClr val="040C28"/>
                </a:solidFill>
                <a:effectLst/>
                <a:latin typeface="Google Sans"/>
              </a:rPr>
              <a:t> </a:t>
            </a:r>
            <a:r>
              <a:rPr lang="vi-VN" b="0" i="0">
                <a:solidFill>
                  <a:srgbClr val="040C28"/>
                </a:solidFill>
                <a:effectLst/>
                <a:latin typeface="Google Sans"/>
              </a:rPr>
              <a:t>là một thước đo sự phân tán Phân tích của biến đó, được tính bằng giá trị trung bình của các bình phương của chênh lệch giữa giá trị cụ thể và giá trị trung bình</a:t>
            </a:r>
            <a:r>
              <a:rPr lang="en-US" b="0" i="0">
                <a:solidFill>
                  <a:srgbClr val="040C28"/>
                </a:solidFill>
                <a:effectLst/>
                <a:latin typeface="Google Sans"/>
              </a:rPr>
              <a:t>.</a:t>
            </a:r>
          </a:p>
          <a:p>
            <a:endParaRPr lang="en-US" b="0" i="0">
              <a:solidFill>
                <a:srgbClr val="040C28"/>
              </a:solidFill>
              <a:effectLst/>
              <a:latin typeface="Google Sans"/>
            </a:endParaRPr>
          </a:p>
          <a:p>
            <a:r>
              <a:rPr lang="vi-VN" b="0" i="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001"/>
          </a:p>
        </p:txBody>
      </p:sp>
      <p:sp>
        <p:nvSpPr>
          <p:cNvPr id="4" name="Slide Number Placeholder 3">
            <a:extLst>
              <a:ext uri="{FF2B5EF4-FFF2-40B4-BE49-F238E27FC236}">
                <a16:creationId xmlns:a16="http://schemas.microsoft.com/office/drawing/2014/main" id="{6A20B9BD-3790-35B0-FFF0-655FBFB35EFC}"/>
              </a:ext>
            </a:extLst>
          </p:cNvPr>
          <p:cNvSpPr>
            <a:spLocks noGrp="1"/>
          </p:cNvSpPr>
          <p:nvPr>
            <p:ph type="sldNum" sz="quarter" idx="5"/>
          </p:nvPr>
        </p:nvSpPr>
        <p:spPr/>
        <p:txBody>
          <a:bodyPr/>
          <a:lstStyle/>
          <a:p>
            <a:fld id="{CF08615E-3FFA-4DD5-9BEB-02FD9A05DF76}" type="slidenum">
              <a:rPr lang="en-US" smtClean="0"/>
              <a:t>121</a:t>
            </a:fld>
            <a:endParaRPr lang="en-US"/>
          </a:p>
        </p:txBody>
      </p:sp>
    </p:spTree>
    <p:extLst>
      <p:ext uri="{BB962C8B-B14F-4D97-AF65-F5344CB8AC3E}">
        <p14:creationId xmlns:p14="http://schemas.microsoft.com/office/powerpoint/2010/main" val="5936730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err="1">
                <a:solidFill>
                  <a:srgbClr val="040C28"/>
                </a:solidFill>
                <a:effectLst/>
                <a:latin typeface="Google Sans"/>
              </a:rPr>
              <a:t>Phương</a:t>
            </a:r>
            <a:r>
              <a:rPr lang="en-US" b="0" i="0">
                <a:solidFill>
                  <a:srgbClr val="040C28"/>
                </a:solidFill>
                <a:effectLst/>
                <a:latin typeface="Google Sans"/>
              </a:rPr>
              <a:t> </a:t>
            </a:r>
            <a:r>
              <a:rPr lang="en-US" b="0" i="0" err="1">
                <a:solidFill>
                  <a:srgbClr val="040C28"/>
                </a:solidFill>
                <a:effectLst/>
                <a:latin typeface="Google Sans"/>
              </a:rPr>
              <a:t>sai</a:t>
            </a:r>
            <a:r>
              <a:rPr lang="en-US" b="0" i="0">
                <a:solidFill>
                  <a:srgbClr val="040C28"/>
                </a:solidFill>
                <a:effectLst/>
                <a:latin typeface="Google Sans"/>
              </a:rPr>
              <a:t> </a:t>
            </a:r>
            <a:r>
              <a:rPr lang="vi-VN" b="0" i="0">
                <a:solidFill>
                  <a:srgbClr val="040C28"/>
                </a:solidFill>
                <a:effectLst/>
                <a:latin typeface="Google Sans"/>
              </a:rPr>
              <a:t>là một thước đo sự phân tán Phân tích của biến đó, được tính bằng giá trị trung bình của các bình phương của chênh lệch giữa giá trị cụ thể và giá trị trung bình</a:t>
            </a:r>
            <a:r>
              <a:rPr lang="en-US" b="0" i="0">
                <a:solidFill>
                  <a:srgbClr val="040C28"/>
                </a:solidFill>
                <a:effectLst/>
                <a:latin typeface="Google Sans"/>
              </a:rPr>
              <a:t>.</a:t>
            </a:r>
          </a:p>
          <a:p>
            <a:endParaRPr lang="en-US" b="0" i="0">
              <a:solidFill>
                <a:srgbClr val="040C28"/>
              </a:solidFill>
              <a:effectLst/>
              <a:latin typeface="Google Sans"/>
            </a:endParaRPr>
          </a:p>
          <a:p>
            <a:r>
              <a:rPr lang="vi-VN" b="0" i="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122</a:t>
            </a:fld>
            <a:endParaRPr lang="en-US"/>
          </a:p>
        </p:txBody>
      </p:sp>
    </p:spTree>
    <p:extLst>
      <p:ext uri="{BB962C8B-B14F-4D97-AF65-F5344CB8AC3E}">
        <p14:creationId xmlns:p14="http://schemas.microsoft.com/office/powerpoint/2010/main" val="10755806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4356B-BC68-EB26-95EB-8A2C3C3C33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830822-57BC-7C55-A05B-8EC0A79520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6CE8A-958E-D1DD-30EF-AC7C0A18C381}"/>
              </a:ext>
            </a:extLst>
          </p:cNvPr>
          <p:cNvSpPr>
            <a:spLocks noGrp="1"/>
          </p:cNvSpPr>
          <p:nvPr>
            <p:ph type="body" idx="1"/>
          </p:nvPr>
        </p:nvSpPr>
        <p:spPr/>
        <p:txBody>
          <a:bodyPr/>
          <a:lstStyle/>
          <a:p>
            <a:r>
              <a:rPr lang="en-US" b="0" i="0" err="1">
                <a:solidFill>
                  <a:srgbClr val="040C28"/>
                </a:solidFill>
                <a:effectLst/>
                <a:latin typeface="Google Sans"/>
              </a:rPr>
              <a:t>Phương</a:t>
            </a:r>
            <a:r>
              <a:rPr lang="en-US" b="0" i="0">
                <a:solidFill>
                  <a:srgbClr val="040C28"/>
                </a:solidFill>
                <a:effectLst/>
                <a:latin typeface="Google Sans"/>
              </a:rPr>
              <a:t> </a:t>
            </a:r>
            <a:r>
              <a:rPr lang="en-US" b="0" i="0" err="1">
                <a:solidFill>
                  <a:srgbClr val="040C28"/>
                </a:solidFill>
                <a:effectLst/>
                <a:latin typeface="Google Sans"/>
              </a:rPr>
              <a:t>sai</a:t>
            </a:r>
            <a:r>
              <a:rPr lang="en-US" b="0" i="0">
                <a:solidFill>
                  <a:srgbClr val="040C28"/>
                </a:solidFill>
                <a:effectLst/>
                <a:latin typeface="Google Sans"/>
              </a:rPr>
              <a:t> </a:t>
            </a:r>
            <a:r>
              <a:rPr lang="vi-VN" b="0" i="0">
                <a:solidFill>
                  <a:srgbClr val="040C28"/>
                </a:solidFill>
                <a:effectLst/>
                <a:latin typeface="Google Sans"/>
              </a:rPr>
              <a:t>là một thước đo sự phân tán Phân tích của biến đó, được tính bằng giá trị trung bình của các bình phương của chênh lệch giữa giá trị cụ thể và giá trị trung bình</a:t>
            </a:r>
            <a:r>
              <a:rPr lang="en-US" b="0" i="0">
                <a:solidFill>
                  <a:srgbClr val="040C28"/>
                </a:solidFill>
                <a:effectLst/>
                <a:latin typeface="Google Sans"/>
              </a:rPr>
              <a:t>.</a:t>
            </a:r>
          </a:p>
          <a:p>
            <a:endParaRPr lang="en-US" b="0" i="0">
              <a:solidFill>
                <a:srgbClr val="040C28"/>
              </a:solidFill>
              <a:effectLst/>
              <a:latin typeface="Google Sans"/>
            </a:endParaRPr>
          </a:p>
          <a:p>
            <a:r>
              <a:rPr lang="vi-VN" b="0" i="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001"/>
          </a:p>
        </p:txBody>
      </p:sp>
      <p:sp>
        <p:nvSpPr>
          <p:cNvPr id="4" name="Slide Number Placeholder 3">
            <a:extLst>
              <a:ext uri="{FF2B5EF4-FFF2-40B4-BE49-F238E27FC236}">
                <a16:creationId xmlns:a16="http://schemas.microsoft.com/office/drawing/2014/main" id="{46F35E26-0B66-FF4B-5D2C-F311DFA4D190}"/>
              </a:ext>
            </a:extLst>
          </p:cNvPr>
          <p:cNvSpPr>
            <a:spLocks noGrp="1"/>
          </p:cNvSpPr>
          <p:nvPr>
            <p:ph type="sldNum" sz="quarter" idx="5"/>
          </p:nvPr>
        </p:nvSpPr>
        <p:spPr/>
        <p:txBody>
          <a:bodyPr/>
          <a:lstStyle/>
          <a:p>
            <a:fld id="{CF08615E-3FFA-4DD5-9BEB-02FD9A05DF76}" type="slidenum">
              <a:rPr lang="en-US" smtClean="0"/>
              <a:t>123</a:t>
            </a:fld>
            <a:endParaRPr lang="en-US"/>
          </a:p>
        </p:txBody>
      </p:sp>
    </p:spTree>
    <p:extLst>
      <p:ext uri="{BB962C8B-B14F-4D97-AF65-F5344CB8AC3E}">
        <p14:creationId xmlns:p14="http://schemas.microsoft.com/office/powerpoint/2010/main" val="20133662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vi-VN" b="0" i="0">
                <a:solidFill>
                  <a:srgbClr val="282523"/>
                </a:solidFill>
                <a:effectLst/>
                <a:latin typeface="Ginto"/>
              </a:rPr>
              <a:t>Khi chúng ta sử dụng một mẫu để ước tính độ lệch chuẩn của tổng thể, sử dụng n−1 thay vì N giúp điều chỉnh cho độ chính xác bởi vì mẫu có thể không hoàn toàn đại diện cho tổng thể.</a:t>
            </a:r>
          </a:p>
          <a:p>
            <a:pPr algn="l">
              <a:buFont typeface="Arial" panose="020B0604020202020204" pitchFamily="34" charset="0"/>
              <a:buChar char="•"/>
            </a:pPr>
            <a:r>
              <a:rPr lang="vi-VN" b="0" i="0">
                <a:solidFill>
                  <a:srgbClr val="282523"/>
                </a:solidFill>
                <a:effectLst/>
                <a:latin typeface="Ginto"/>
              </a:rPr>
              <a:t>Việc chia cho n−1 (thay vì N) là để áp dụng "Bậc tự do" (Degrees of Freedom). Điều này giúp bù đắp cho sai số có thể xảy ra khi chỉ sử dụng mẫu thay vì toàn bộ dữ liệu tổng thể.</a:t>
            </a:r>
          </a:p>
          <a:p>
            <a:endParaRPr lang="en-US" b="1"/>
          </a:p>
        </p:txBody>
      </p:sp>
      <p:sp>
        <p:nvSpPr>
          <p:cNvPr id="4" name="Slide Number Placeholder 3"/>
          <p:cNvSpPr>
            <a:spLocks noGrp="1"/>
          </p:cNvSpPr>
          <p:nvPr>
            <p:ph type="sldNum" sz="quarter" idx="5"/>
          </p:nvPr>
        </p:nvSpPr>
        <p:spPr/>
        <p:txBody>
          <a:bodyPr/>
          <a:lstStyle/>
          <a:p>
            <a:fld id="{548493CE-054F-4F2E-8C29-4FC57677BD47}" type="slidenum">
              <a:rPr lang="en-001" smtClean="0"/>
              <a:t>124</a:t>
            </a:fld>
            <a:endParaRPr lang="en-001"/>
          </a:p>
        </p:txBody>
      </p:sp>
    </p:spTree>
    <p:extLst>
      <p:ext uri="{BB962C8B-B14F-4D97-AF65-F5344CB8AC3E}">
        <p14:creationId xmlns:p14="http://schemas.microsoft.com/office/powerpoint/2010/main" val="143454942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CC47F-B5AC-DCFA-FDB9-7164AA2926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802C66-5EE4-14DD-C5E1-D7E71B4F19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A1F65-EE91-9EDE-CCCF-1C68ABF4C66C}"/>
              </a:ext>
            </a:extLst>
          </p:cNvPr>
          <p:cNvSpPr>
            <a:spLocks noGrp="1"/>
          </p:cNvSpPr>
          <p:nvPr>
            <p:ph type="body" idx="1"/>
          </p:nvPr>
        </p:nvSpPr>
        <p:spPr/>
        <p:txBody>
          <a:bodyPr/>
          <a:lstStyle/>
          <a:p>
            <a:pPr algn="l">
              <a:buFont typeface="Arial" panose="020B0604020202020204" pitchFamily="34" charset="0"/>
              <a:buChar char="•"/>
            </a:pPr>
            <a:r>
              <a:rPr lang="vi-VN" b="0" i="0">
                <a:solidFill>
                  <a:srgbClr val="282523"/>
                </a:solidFill>
                <a:effectLst/>
                <a:latin typeface="Ginto"/>
              </a:rPr>
              <a:t>Khi chúng ta sử dụng một mẫu để ước tính độ lệch chuẩn của tổng thể, sử dụng n−1 thay vì N giúp điều chỉnh cho độ chính xác bởi vì mẫu có thể không hoàn toàn đại diện cho tổng thể.</a:t>
            </a:r>
          </a:p>
          <a:p>
            <a:pPr algn="l">
              <a:buFont typeface="Arial" panose="020B0604020202020204" pitchFamily="34" charset="0"/>
              <a:buChar char="•"/>
            </a:pPr>
            <a:r>
              <a:rPr lang="vi-VN" b="0" i="0">
                <a:solidFill>
                  <a:srgbClr val="282523"/>
                </a:solidFill>
                <a:effectLst/>
                <a:latin typeface="Ginto"/>
              </a:rPr>
              <a:t>Việc chia cho n−1 (thay vì N) là để áp dụng "Bậc tự do" (Degrees of Freedom). Điều này giúp bù đắp cho sai số có thể xảy ra khi chỉ sử dụng mẫu thay vì toàn bộ dữ liệu tổng thể.</a:t>
            </a:r>
          </a:p>
          <a:p>
            <a:endParaRPr lang="en-US" b="1"/>
          </a:p>
        </p:txBody>
      </p:sp>
      <p:sp>
        <p:nvSpPr>
          <p:cNvPr id="4" name="Slide Number Placeholder 3">
            <a:extLst>
              <a:ext uri="{FF2B5EF4-FFF2-40B4-BE49-F238E27FC236}">
                <a16:creationId xmlns:a16="http://schemas.microsoft.com/office/drawing/2014/main" id="{19F83F73-AA3A-3BED-C439-07E7895BA9C6}"/>
              </a:ext>
            </a:extLst>
          </p:cNvPr>
          <p:cNvSpPr>
            <a:spLocks noGrp="1"/>
          </p:cNvSpPr>
          <p:nvPr>
            <p:ph type="sldNum" sz="quarter" idx="5"/>
          </p:nvPr>
        </p:nvSpPr>
        <p:spPr/>
        <p:txBody>
          <a:bodyPr/>
          <a:lstStyle/>
          <a:p>
            <a:fld id="{548493CE-054F-4F2E-8C29-4FC57677BD47}" type="slidenum">
              <a:rPr lang="en-001" smtClean="0"/>
              <a:t>125</a:t>
            </a:fld>
            <a:endParaRPr lang="en-001"/>
          </a:p>
        </p:txBody>
      </p:sp>
    </p:spTree>
    <p:extLst>
      <p:ext uri="{BB962C8B-B14F-4D97-AF65-F5344CB8AC3E}">
        <p14:creationId xmlns:p14="http://schemas.microsoft.com/office/powerpoint/2010/main" val="1558977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536F8-4FE8-2232-5EAA-DB5614E3AD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82241-408D-8595-719C-B33905687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3C763-8DB8-9F1E-DA79-BBF6EC96755C}"/>
              </a:ext>
            </a:extLst>
          </p:cNvPr>
          <p:cNvSpPr>
            <a:spLocks noGrp="1"/>
          </p:cNvSpPr>
          <p:nvPr>
            <p:ph type="body" idx="1"/>
          </p:nvPr>
        </p:nvSpPr>
        <p:spPr/>
        <p:txBody>
          <a:bodyPr/>
          <a:lstStyle/>
          <a:p>
            <a:pPr marL="0" indent="0">
              <a:buFont typeface="Wingdings" panose="05000000000000000000" pitchFamily="2" charset="2"/>
              <a:buNone/>
            </a:pPr>
            <a:endParaRPr lang="en-001"/>
          </a:p>
        </p:txBody>
      </p:sp>
      <p:sp>
        <p:nvSpPr>
          <p:cNvPr id="4" name="Slide Number Placeholder 3">
            <a:extLst>
              <a:ext uri="{FF2B5EF4-FFF2-40B4-BE49-F238E27FC236}">
                <a16:creationId xmlns:a16="http://schemas.microsoft.com/office/drawing/2014/main" id="{3908D852-0490-AE04-A707-405B022C50AE}"/>
              </a:ext>
            </a:extLst>
          </p:cNvPr>
          <p:cNvSpPr>
            <a:spLocks noGrp="1"/>
          </p:cNvSpPr>
          <p:nvPr>
            <p:ph type="sldNum" sz="quarter" idx="5"/>
          </p:nvPr>
        </p:nvSpPr>
        <p:spPr/>
        <p:txBody>
          <a:bodyPr/>
          <a:lstStyle/>
          <a:p>
            <a:fld id="{CF08615E-3FFA-4DD5-9BEB-02FD9A05DF76}" type="slidenum">
              <a:rPr lang="en-US" smtClean="0"/>
              <a:t>12</a:t>
            </a:fld>
            <a:endParaRPr lang="en-US"/>
          </a:p>
        </p:txBody>
      </p:sp>
    </p:spTree>
    <p:extLst>
      <p:ext uri="{BB962C8B-B14F-4D97-AF65-F5344CB8AC3E}">
        <p14:creationId xmlns:p14="http://schemas.microsoft.com/office/powerpoint/2010/main" val="1473673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9BCCB-618E-E1C6-B896-BF6BB27197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9879D-BFF9-BFFA-EF93-38F04C2F97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8A423-8FCC-33C6-B7B3-43DCFF44D5B2}"/>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24A6C789-1549-B5BD-4AD2-A971F512C085}"/>
              </a:ext>
            </a:extLst>
          </p:cNvPr>
          <p:cNvSpPr>
            <a:spLocks noGrp="1"/>
          </p:cNvSpPr>
          <p:nvPr>
            <p:ph type="sldNum" sz="quarter" idx="5"/>
          </p:nvPr>
        </p:nvSpPr>
        <p:spPr/>
        <p:txBody>
          <a:bodyPr/>
          <a:lstStyle/>
          <a:p>
            <a:fld id="{CF08615E-3FFA-4DD5-9BEB-02FD9A05DF76}" type="slidenum">
              <a:rPr lang="en-US" smtClean="0"/>
              <a:t>131</a:t>
            </a:fld>
            <a:endParaRPr lang="en-US"/>
          </a:p>
        </p:txBody>
      </p:sp>
    </p:spTree>
    <p:extLst>
      <p:ext uri="{BB962C8B-B14F-4D97-AF65-F5344CB8AC3E}">
        <p14:creationId xmlns:p14="http://schemas.microsoft.com/office/powerpoint/2010/main" val="4146531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31173-A2A4-B19A-501D-E89A15B71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014ECE-4381-B2A6-2080-BBECDE9964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F3089-84AC-7559-03CE-C84A1AC0A751}"/>
              </a:ext>
            </a:extLst>
          </p:cNvPr>
          <p:cNvSpPr>
            <a:spLocks noGrp="1"/>
          </p:cNvSpPr>
          <p:nvPr>
            <p:ph type="body" idx="1"/>
          </p:nvPr>
        </p:nvSpPr>
        <p:spPr/>
        <p:txBody>
          <a:bodyPr/>
          <a:lstStyle/>
          <a:p>
            <a:endParaRPr lang="en-001"/>
          </a:p>
        </p:txBody>
      </p:sp>
      <p:sp>
        <p:nvSpPr>
          <p:cNvPr id="4" name="Slide Number Placeholder 3">
            <a:extLst>
              <a:ext uri="{FF2B5EF4-FFF2-40B4-BE49-F238E27FC236}">
                <a16:creationId xmlns:a16="http://schemas.microsoft.com/office/drawing/2014/main" id="{07354917-58A5-4A2C-166E-FEB31F74896F}"/>
              </a:ext>
            </a:extLst>
          </p:cNvPr>
          <p:cNvSpPr>
            <a:spLocks noGrp="1"/>
          </p:cNvSpPr>
          <p:nvPr>
            <p:ph type="sldNum" sz="quarter" idx="5"/>
          </p:nvPr>
        </p:nvSpPr>
        <p:spPr/>
        <p:txBody>
          <a:bodyPr/>
          <a:lstStyle/>
          <a:p>
            <a:fld id="{CF08615E-3FFA-4DD5-9BEB-02FD9A05DF76}" type="slidenum">
              <a:rPr lang="en-US" smtClean="0"/>
              <a:t>132</a:t>
            </a:fld>
            <a:endParaRPr lang="en-US"/>
          </a:p>
        </p:txBody>
      </p:sp>
    </p:spTree>
    <p:extLst>
      <p:ext uri="{BB962C8B-B14F-4D97-AF65-F5344CB8AC3E}">
        <p14:creationId xmlns:p14="http://schemas.microsoft.com/office/powerpoint/2010/main" val="36664696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133</a:t>
            </a:fld>
            <a:endParaRPr lang="en-US"/>
          </a:p>
        </p:txBody>
      </p:sp>
    </p:spTree>
    <p:extLst>
      <p:ext uri="{BB962C8B-B14F-4D97-AF65-F5344CB8AC3E}">
        <p14:creationId xmlns:p14="http://schemas.microsoft.com/office/powerpoint/2010/main" val="39549087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134</a:t>
            </a:fld>
            <a:endParaRPr lang="en-US"/>
          </a:p>
        </p:txBody>
      </p:sp>
    </p:spTree>
    <p:extLst>
      <p:ext uri="{BB962C8B-B14F-4D97-AF65-F5344CB8AC3E}">
        <p14:creationId xmlns:p14="http://schemas.microsoft.com/office/powerpoint/2010/main" val="28987908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150</a:t>
            </a:fld>
            <a:endParaRPr lang="en-US"/>
          </a:p>
        </p:txBody>
      </p:sp>
    </p:spTree>
    <p:extLst>
      <p:ext uri="{BB962C8B-B14F-4D97-AF65-F5344CB8AC3E}">
        <p14:creationId xmlns:p14="http://schemas.microsoft.com/office/powerpoint/2010/main" val="15310131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548493CE-054F-4F2E-8C29-4FC57677BD47}" type="slidenum">
              <a:rPr lang="en-001" smtClean="0"/>
              <a:t>175</a:t>
            </a:fld>
            <a:endParaRPr lang="en-001"/>
          </a:p>
        </p:txBody>
      </p:sp>
    </p:spTree>
    <p:extLst>
      <p:ext uri="{BB962C8B-B14F-4D97-AF65-F5344CB8AC3E}">
        <p14:creationId xmlns:p14="http://schemas.microsoft.com/office/powerpoint/2010/main" val="37028587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B8454-AF75-2623-4245-042177E8F8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A4330-C691-769A-17AB-E9D1F4D7F7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BCA518-16F0-9C23-17C9-193B6F15DA23}"/>
              </a:ext>
            </a:extLst>
          </p:cNvPr>
          <p:cNvSpPr>
            <a:spLocks noGrp="1"/>
          </p:cNvSpPr>
          <p:nvPr>
            <p:ph type="body" idx="1"/>
          </p:nvPr>
        </p:nvSpPr>
        <p:spPr/>
        <p:txBody>
          <a:bodyPr/>
          <a:lstStyle/>
          <a:p>
            <a:endParaRPr lang="en-001" dirty="0"/>
          </a:p>
        </p:txBody>
      </p:sp>
      <p:sp>
        <p:nvSpPr>
          <p:cNvPr id="4" name="Slide Number Placeholder 3">
            <a:extLst>
              <a:ext uri="{FF2B5EF4-FFF2-40B4-BE49-F238E27FC236}">
                <a16:creationId xmlns:a16="http://schemas.microsoft.com/office/drawing/2014/main" id="{9A7F1125-313C-7B66-3706-AD7C77571541}"/>
              </a:ext>
            </a:extLst>
          </p:cNvPr>
          <p:cNvSpPr>
            <a:spLocks noGrp="1"/>
          </p:cNvSpPr>
          <p:nvPr>
            <p:ph type="sldNum" sz="quarter" idx="5"/>
          </p:nvPr>
        </p:nvSpPr>
        <p:spPr/>
        <p:txBody>
          <a:bodyPr/>
          <a:lstStyle/>
          <a:p>
            <a:fld id="{548493CE-054F-4F2E-8C29-4FC57677BD47}" type="slidenum">
              <a:rPr lang="en-001" smtClean="0"/>
              <a:t>176</a:t>
            </a:fld>
            <a:endParaRPr lang="en-001"/>
          </a:p>
        </p:txBody>
      </p:sp>
    </p:spTree>
    <p:extLst>
      <p:ext uri="{BB962C8B-B14F-4D97-AF65-F5344CB8AC3E}">
        <p14:creationId xmlns:p14="http://schemas.microsoft.com/office/powerpoint/2010/main" val="5034883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179</a:t>
            </a:fld>
            <a:endParaRPr lang="en-US"/>
          </a:p>
        </p:txBody>
      </p:sp>
    </p:spTree>
    <p:extLst>
      <p:ext uri="{BB962C8B-B14F-4D97-AF65-F5344CB8AC3E}">
        <p14:creationId xmlns:p14="http://schemas.microsoft.com/office/powerpoint/2010/main" val="26868213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to redo the graph to make it fit the second degree p</a:t>
            </a:r>
            <a:endParaRPr lang="en-001" dirty="0"/>
          </a:p>
        </p:txBody>
      </p:sp>
      <p:sp>
        <p:nvSpPr>
          <p:cNvPr id="4" name="Slide Number Placeholder 3"/>
          <p:cNvSpPr>
            <a:spLocks noGrp="1"/>
          </p:cNvSpPr>
          <p:nvPr>
            <p:ph type="sldNum" sz="quarter" idx="5"/>
          </p:nvPr>
        </p:nvSpPr>
        <p:spPr/>
        <p:txBody>
          <a:bodyPr/>
          <a:lstStyle/>
          <a:p>
            <a:fld id="{548493CE-054F-4F2E-8C29-4FC57677BD47}" type="slidenum">
              <a:rPr lang="en-001" smtClean="0"/>
              <a:t>180</a:t>
            </a:fld>
            <a:endParaRPr lang="en-001"/>
          </a:p>
        </p:txBody>
      </p:sp>
    </p:spTree>
    <p:extLst>
      <p:ext uri="{BB962C8B-B14F-4D97-AF65-F5344CB8AC3E}">
        <p14:creationId xmlns:p14="http://schemas.microsoft.com/office/powerpoint/2010/main" val="17453451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Suy</a:t>
            </a:r>
            <a:r>
              <a:rPr lang="en-US"/>
              <a:t> </a:t>
            </a:r>
            <a:r>
              <a:rPr lang="en-US" err="1"/>
              <a:t>nghĩ</a:t>
            </a:r>
            <a:r>
              <a:rPr lang="en-US"/>
              <a:t> them </a:t>
            </a:r>
            <a:r>
              <a:rPr lang="en-US" err="1"/>
              <a:t>xem</a:t>
            </a:r>
            <a:r>
              <a:rPr lang="en-US"/>
              <a:t> </a:t>
            </a:r>
            <a:r>
              <a:rPr lang="en-US" err="1"/>
              <a:t>làm</a:t>
            </a:r>
            <a:r>
              <a:rPr lang="en-US"/>
              <a:t> </a:t>
            </a:r>
            <a:r>
              <a:rPr lang="en-US" err="1"/>
              <a:t>sao</a:t>
            </a:r>
            <a:r>
              <a:rPr lang="en-US"/>
              <a:t> </a:t>
            </a:r>
            <a:r>
              <a:rPr lang="en-US" err="1"/>
              <a:t>giảng</a:t>
            </a:r>
            <a:r>
              <a:rPr lang="en-US"/>
              <a:t> slide </a:t>
            </a:r>
            <a:r>
              <a:rPr lang="en-US" err="1"/>
              <a:t>này</a:t>
            </a:r>
            <a:r>
              <a:rPr lang="en-US"/>
              <a:t> </a:t>
            </a:r>
            <a:r>
              <a:rPr lang="en-US" err="1"/>
              <a:t>dễ</a:t>
            </a:r>
            <a:r>
              <a:rPr lang="en-US"/>
              <a:t> </a:t>
            </a:r>
            <a:r>
              <a:rPr lang="en-US" err="1"/>
              <a:t>hơn</a:t>
            </a:r>
            <a:r>
              <a:rPr lang="en-US"/>
              <a:t>, </a:t>
            </a:r>
            <a:r>
              <a:rPr lang="en-US" err="1"/>
              <a:t>tập</a:t>
            </a:r>
            <a:r>
              <a:rPr lang="en-US"/>
              <a:t> </a:t>
            </a:r>
            <a:r>
              <a:rPr lang="en-US" err="1"/>
              <a:t>trung</a:t>
            </a:r>
            <a:r>
              <a:rPr lang="en-US"/>
              <a:t> </a:t>
            </a:r>
            <a:r>
              <a:rPr lang="en-US" err="1"/>
              <a:t>vào</a:t>
            </a:r>
            <a:r>
              <a:rPr lang="en-US"/>
              <a:t> </a:t>
            </a:r>
            <a:r>
              <a:rPr lang="en-US" err="1"/>
              <a:t>gì</a:t>
            </a:r>
            <a:r>
              <a:rPr lang="en-US"/>
              <a:t>. </a:t>
            </a:r>
            <a:r>
              <a:rPr lang="en-US" err="1"/>
              <a:t>Phần</a:t>
            </a:r>
            <a:r>
              <a:rPr lang="en-US"/>
              <a:t> ko </a:t>
            </a:r>
            <a:r>
              <a:rPr lang="en-US" err="1"/>
              <a:t>tập</a:t>
            </a:r>
            <a:r>
              <a:rPr lang="en-US"/>
              <a:t> </a:t>
            </a:r>
            <a:r>
              <a:rPr lang="en-US" err="1"/>
              <a:t>trung</a:t>
            </a:r>
            <a:r>
              <a:rPr lang="en-US"/>
              <a:t> </a:t>
            </a:r>
            <a:r>
              <a:rPr lang="en-US" err="1"/>
              <a:t>vào</a:t>
            </a:r>
            <a:r>
              <a:rPr lang="en-US"/>
              <a:t> </a:t>
            </a:r>
            <a:r>
              <a:rPr lang="en-US" err="1"/>
              <a:t>có</a:t>
            </a:r>
            <a:r>
              <a:rPr lang="en-US"/>
              <a:t> </a:t>
            </a:r>
            <a:r>
              <a:rPr lang="en-US" err="1"/>
              <a:t>cần</a:t>
            </a:r>
            <a:r>
              <a:rPr lang="en-US"/>
              <a:t> </a:t>
            </a:r>
            <a:r>
              <a:rPr lang="en-US" err="1"/>
              <a:t>phải</a:t>
            </a:r>
            <a:r>
              <a:rPr lang="en-US"/>
              <a:t> </a:t>
            </a:r>
            <a:r>
              <a:rPr lang="en-US" err="1"/>
              <a:t>nói</a:t>
            </a:r>
            <a:r>
              <a:rPr lang="en-US"/>
              <a:t> </a:t>
            </a:r>
            <a:r>
              <a:rPr lang="en-US" err="1"/>
              <a:t>đến</a:t>
            </a:r>
            <a:r>
              <a:rPr lang="en-US"/>
              <a:t> hay </a:t>
            </a:r>
            <a:r>
              <a:rPr lang="en-US" err="1"/>
              <a:t>để</a:t>
            </a:r>
            <a:r>
              <a:rPr lang="en-US"/>
              <a:t> </a:t>
            </a:r>
            <a:r>
              <a:rPr lang="en-US" err="1"/>
              <a:t>lại</a:t>
            </a:r>
            <a:r>
              <a:rPr lang="en-US"/>
              <a:t> </a:t>
            </a:r>
            <a:r>
              <a:rPr lang="en-US" err="1"/>
              <a:t>không</a:t>
            </a:r>
            <a:r>
              <a:rPr lang="en-US"/>
              <a:t>, </a:t>
            </a:r>
            <a:r>
              <a:rPr lang="en-US" err="1"/>
              <a:t>xét</a:t>
            </a:r>
            <a:r>
              <a:rPr lang="en-US"/>
              <a:t> </a:t>
            </a:r>
            <a:r>
              <a:rPr lang="en-US" err="1"/>
              <a:t>cho</a:t>
            </a:r>
            <a:r>
              <a:rPr lang="en-US"/>
              <a:t> </a:t>
            </a:r>
            <a:r>
              <a:rPr lang="en-US" err="1"/>
              <a:t>cùng</a:t>
            </a:r>
            <a:r>
              <a:rPr lang="en-US"/>
              <a:t> </a:t>
            </a:r>
            <a:r>
              <a:rPr lang="en-US" err="1"/>
              <a:t>thì</a:t>
            </a:r>
            <a:r>
              <a:rPr lang="en-US"/>
              <a:t> regression </a:t>
            </a:r>
            <a:r>
              <a:rPr lang="en-US" err="1"/>
              <a:t>còn</a:t>
            </a:r>
            <a:r>
              <a:rPr lang="en-US"/>
              <a:t> </a:t>
            </a:r>
            <a:r>
              <a:rPr lang="en-US" err="1"/>
              <a:t>rất</a:t>
            </a:r>
            <a:r>
              <a:rPr lang="en-US"/>
              <a:t> </a:t>
            </a:r>
            <a:r>
              <a:rPr lang="en-US" err="1"/>
              <a:t>nhiều</a:t>
            </a:r>
            <a:r>
              <a:rPr lang="en-US"/>
              <a:t> </a:t>
            </a:r>
            <a:r>
              <a:rPr lang="en-US" err="1"/>
              <a:t>thứ</a:t>
            </a:r>
            <a:r>
              <a:rPr lang="en-US"/>
              <a:t> </a:t>
            </a:r>
            <a:r>
              <a:rPr lang="en-US" err="1"/>
              <a:t>để</a:t>
            </a:r>
            <a:r>
              <a:rPr lang="en-US"/>
              <a:t> </a:t>
            </a:r>
            <a:r>
              <a:rPr lang="en-US" err="1"/>
              <a:t>nói</a:t>
            </a:r>
            <a:r>
              <a:rPr lang="en-US"/>
              <a:t> </a:t>
            </a:r>
            <a:r>
              <a:rPr lang="en-US" err="1"/>
              <a:t>đến</a:t>
            </a:r>
            <a:r>
              <a:rPr lang="en-US"/>
              <a:t>, </a:t>
            </a:r>
            <a:r>
              <a:rPr lang="en-US" err="1"/>
              <a:t>có</a:t>
            </a:r>
            <a:r>
              <a:rPr lang="en-US"/>
              <a:t> </a:t>
            </a:r>
            <a:r>
              <a:rPr lang="en-US" err="1"/>
              <a:t>cần</a:t>
            </a:r>
            <a:r>
              <a:rPr lang="en-US"/>
              <a:t> </a:t>
            </a:r>
            <a:r>
              <a:rPr lang="en-US" err="1"/>
              <a:t>phải</a:t>
            </a:r>
            <a:r>
              <a:rPr lang="en-US"/>
              <a:t> </a:t>
            </a:r>
            <a:r>
              <a:rPr lang="en-US" err="1"/>
              <a:t>nói</a:t>
            </a:r>
            <a:r>
              <a:rPr lang="en-US"/>
              <a:t> </a:t>
            </a:r>
            <a:r>
              <a:rPr lang="en-US" err="1"/>
              <a:t>tất</a:t>
            </a:r>
            <a:r>
              <a:rPr lang="en-US"/>
              <a:t> </a:t>
            </a:r>
            <a:r>
              <a:rPr lang="en-US" err="1"/>
              <a:t>cả</a:t>
            </a:r>
            <a:r>
              <a:rPr lang="en-US"/>
              <a:t> </a:t>
            </a:r>
            <a:r>
              <a:rPr lang="en-US" err="1"/>
              <a:t>không</a:t>
            </a:r>
            <a:r>
              <a:rPr lang="en-US"/>
              <a:t>?</a:t>
            </a: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181</a:t>
            </a:fld>
            <a:endParaRPr lang="en-US"/>
          </a:p>
        </p:txBody>
      </p:sp>
    </p:spTree>
    <p:extLst>
      <p:ext uri="{BB962C8B-B14F-4D97-AF65-F5344CB8AC3E}">
        <p14:creationId xmlns:p14="http://schemas.microsoft.com/office/powerpoint/2010/main" val="1251804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548493CE-054F-4F2E-8C29-4FC57677BD47}" type="slidenum">
              <a:rPr lang="en-001" smtClean="0"/>
              <a:t>14</a:t>
            </a:fld>
            <a:endParaRPr lang="en-001"/>
          </a:p>
        </p:txBody>
      </p:sp>
    </p:spTree>
    <p:extLst>
      <p:ext uri="{BB962C8B-B14F-4D97-AF65-F5344CB8AC3E}">
        <p14:creationId xmlns:p14="http://schemas.microsoft.com/office/powerpoint/2010/main" val="4684873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a:t>
            </a:r>
            <a:r>
              <a:rPr lang="en-US" err="1"/>
              <a:t>này</a:t>
            </a:r>
            <a:r>
              <a:rPr lang="en-US"/>
              <a:t> </a:t>
            </a:r>
            <a:r>
              <a:rPr lang="en-US" err="1"/>
              <a:t>vẫn</a:t>
            </a:r>
            <a:r>
              <a:rPr lang="en-US"/>
              <a:t> </a:t>
            </a:r>
            <a:r>
              <a:rPr lang="en-US" err="1"/>
              <a:t>khá</a:t>
            </a:r>
            <a:r>
              <a:rPr lang="en-US"/>
              <a:t> </a:t>
            </a:r>
            <a:r>
              <a:rPr lang="en-US" err="1"/>
              <a:t>chật</a:t>
            </a:r>
            <a:r>
              <a:rPr lang="en-US"/>
              <a:t> </a:t>
            </a:r>
            <a:r>
              <a:rPr lang="en-US" err="1"/>
              <a:t>vật</a:t>
            </a:r>
            <a:r>
              <a:rPr lang="en-US"/>
              <a:t> </a:t>
            </a:r>
            <a:r>
              <a:rPr lang="en-US" err="1"/>
              <a:t>để</a:t>
            </a:r>
            <a:r>
              <a:rPr lang="en-US"/>
              <a:t> </a:t>
            </a:r>
            <a:r>
              <a:rPr lang="en-US" err="1"/>
              <a:t>giải</a:t>
            </a:r>
            <a:r>
              <a:rPr lang="en-US"/>
              <a:t> </a:t>
            </a:r>
            <a:r>
              <a:rPr lang="en-US" err="1"/>
              <a:t>thích</a:t>
            </a:r>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182</a:t>
            </a:fld>
            <a:endParaRPr lang="en-US"/>
          </a:p>
        </p:txBody>
      </p:sp>
    </p:spTree>
    <p:extLst>
      <p:ext uri="{BB962C8B-B14F-4D97-AF65-F5344CB8AC3E}">
        <p14:creationId xmlns:p14="http://schemas.microsoft.com/office/powerpoint/2010/main" val="14277811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a:p>
        </p:txBody>
      </p:sp>
      <p:sp>
        <p:nvSpPr>
          <p:cNvPr id="4" name="Slide Number Placeholder 3"/>
          <p:cNvSpPr>
            <a:spLocks noGrp="1"/>
          </p:cNvSpPr>
          <p:nvPr>
            <p:ph type="sldNum" sz="quarter" idx="5"/>
          </p:nvPr>
        </p:nvSpPr>
        <p:spPr/>
        <p:txBody>
          <a:bodyPr/>
          <a:lstStyle/>
          <a:p>
            <a:fld id="{CF08615E-3FFA-4DD5-9BEB-02FD9A05DF76}" type="slidenum">
              <a:rPr lang="en-US" smtClean="0"/>
              <a:t>184</a:t>
            </a:fld>
            <a:endParaRPr lang="en-US"/>
          </a:p>
        </p:txBody>
      </p:sp>
    </p:spTree>
    <p:extLst>
      <p:ext uri="{BB962C8B-B14F-4D97-AF65-F5344CB8AC3E}">
        <p14:creationId xmlns:p14="http://schemas.microsoft.com/office/powerpoint/2010/main" val="38535742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54673-7FC9-9EEA-B027-A2567B314E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14E22A-AA1D-F5B2-8D95-486C401D9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521A39-1E36-A4BD-B0CE-34ABE39EFD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141D06-9321-C790-748A-DB10FDC9C102}"/>
              </a:ext>
            </a:extLst>
          </p:cNvPr>
          <p:cNvSpPr>
            <a:spLocks noGrp="1"/>
          </p:cNvSpPr>
          <p:nvPr>
            <p:ph type="sldNum" sz="quarter" idx="5"/>
          </p:nvPr>
        </p:nvSpPr>
        <p:spPr/>
        <p:txBody>
          <a:bodyPr/>
          <a:lstStyle/>
          <a:p>
            <a:fld id="{CF08615E-3FFA-4DD5-9BEB-02FD9A05DF76}" type="slidenum">
              <a:rPr lang="en-US" smtClean="0"/>
              <a:t>185</a:t>
            </a:fld>
            <a:endParaRPr lang="en-US"/>
          </a:p>
        </p:txBody>
      </p:sp>
    </p:spTree>
    <p:extLst>
      <p:ext uri="{BB962C8B-B14F-4D97-AF65-F5344CB8AC3E}">
        <p14:creationId xmlns:p14="http://schemas.microsoft.com/office/powerpoint/2010/main" val="30436187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4849-21BB-EF59-2D40-D8ED03833C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61411-4AE1-6569-D1EF-8567662C9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66902-8F84-C7F4-0C80-5F5D8E702C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4B3ADA4-221F-9891-6DE6-BB78742B3925}"/>
              </a:ext>
            </a:extLst>
          </p:cNvPr>
          <p:cNvSpPr>
            <a:spLocks noGrp="1"/>
          </p:cNvSpPr>
          <p:nvPr>
            <p:ph type="sldNum" sz="quarter" idx="5"/>
          </p:nvPr>
        </p:nvSpPr>
        <p:spPr/>
        <p:txBody>
          <a:bodyPr/>
          <a:lstStyle/>
          <a:p>
            <a:fld id="{CF08615E-3FFA-4DD5-9BEB-02FD9A05DF76}" type="slidenum">
              <a:rPr lang="en-US" smtClean="0"/>
              <a:t>186</a:t>
            </a:fld>
            <a:endParaRPr lang="en-US"/>
          </a:p>
        </p:txBody>
      </p:sp>
    </p:spTree>
    <p:extLst>
      <p:ext uri="{BB962C8B-B14F-4D97-AF65-F5344CB8AC3E}">
        <p14:creationId xmlns:p14="http://schemas.microsoft.com/office/powerpoint/2010/main" val="73369511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CAEEB-6E6A-544F-F44A-D8B72DB9F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2A585F-965F-BA18-FF5D-D63C040D60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8F5AD8-AA8A-28B0-2DB0-2CF265E2C43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2A625-7F63-4AEF-13C0-1AC0C52FBECE}"/>
              </a:ext>
            </a:extLst>
          </p:cNvPr>
          <p:cNvSpPr>
            <a:spLocks noGrp="1"/>
          </p:cNvSpPr>
          <p:nvPr>
            <p:ph type="sldNum" sz="quarter" idx="5"/>
          </p:nvPr>
        </p:nvSpPr>
        <p:spPr/>
        <p:txBody>
          <a:bodyPr/>
          <a:lstStyle/>
          <a:p>
            <a:fld id="{CF08615E-3FFA-4DD5-9BEB-02FD9A05DF76}" type="slidenum">
              <a:rPr lang="en-US" smtClean="0"/>
              <a:t>187</a:t>
            </a:fld>
            <a:endParaRPr lang="en-US"/>
          </a:p>
        </p:txBody>
      </p:sp>
    </p:spTree>
    <p:extLst>
      <p:ext uri="{BB962C8B-B14F-4D97-AF65-F5344CB8AC3E}">
        <p14:creationId xmlns:p14="http://schemas.microsoft.com/office/powerpoint/2010/main" val="154674586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188</a:t>
            </a:fld>
            <a:endParaRPr lang="en-US"/>
          </a:p>
        </p:txBody>
      </p:sp>
    </p:spTree>
    <p:extLst>
      <p:ext uri="{BB962C8B-B14F-4D97-AF65-F5344CB8AC3E}">
        <p14:creationId xmlns:p14="http://schemas.microsoft.com/office/powerpoint/2010/main" val="7188920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A9ABE-8778-02EC-47D5-13BC42486F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CFC892-5840-C732-42CA-A028F4B725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564D85-92ED-1499-2731-C7EAD23D51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F76CA3B-1277-5D90-AB1F-A669D973EE58}"/>
              </a:ext>
            </a:extLst>
          </p:cNvPr>
          <p:cNvSpPr>
            <a:spLocks noGrp="1"/>
          </p:cNvSpPr>
          <p:nvPr>
            <p:ph type="sldNum" sz="quarter" idx="5"/>
          </p:nvPr>
        </p:nvSpPr>
        <p:spPr/>
        <p:txBody>
          <a:bodyPr/>
          <a:lstStyle/>
          <a:p>
            <a:fld id="{CF08615E-3FFA-4DD5-9BEB-02FD9A05DF76}" type="slidenum">
              <a:rPr lang="en-US" smtClean="0"/>
              <a:t>189</a:t>
            </a:fld>
            <a:endParaRPr lang="en-US"/>
          </a:p>
        </p:txBody>
      </p:sp>
    </p:spTree>
    <p:extLst>
      <p:ext uri="{BB962C8B-B14F-4D97-AF65-F5344CB8AC3E}">
        <p14:creationId xmlns:p14="http://schemas.microsoft.com/office/powerpoint/2010/main" val="23263310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Ticket sales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Social media posts</a:t>
            </a:r>
          </a:p>
          <a:p>
            <a:pPr marL="171450" indent="-171450">
              <a:buFontTx/>
              <a:buChar char="-"/>
            </a:pPr>
            <a:r>
              <a:rPr lang="en-US" dirty="0"/>
              <a:t>Number of review on google map</a:t>
            </a:r>
          </a:p>
          <a:p>
            <a:pPr marL="171450" indent="-171450">
              <a:buFontTx/>
              <a:buChar char="-"/>
            </a:pPr>
            <a:r>
              <a:rPr lang="en-US" dirty="0"/>
              <a:t>Rating on google map</a:t>
            </a:r>
          </a:p>
          <a:p>
            <a:pPr marL="171450" indent="-171450">
              <a:buFontTx/>
              <a:buChar char="-"/>
            </a:pPr>
            <a:r>
              <a:rPr lang="en-US" dirty="0"/>
              <a:t>Event attendance</a:t>
            </a:r>
          </a:p>
          <a:p>
            <a:pPr marL="171450" indent="-171450">
              <a:buFontTx/>
              <a:buChar char="-"/>
            </a:pPr>
            <a:r>
              <a:rPr lang="en-US" dirty="0"/>
              <a:t>Number appear on news</a:t>
            </a:r>
          </a:p>
          <a:p>
            <a:pPr marL="171450" indent="-171450">
              <a:buFontTx/>
              <a:buChar char="-"/>
            </a:pPr>
            <a:endParaRPr lang="en-US" dirty="0"/>
          </a:p>
          <a:p>
            <a:pPr marL="171450" indent="-171450">
              <a:buFontTx/>
              <a:buChar char="-"/>
            </a:pPr>
            <a:r>
              <a:rPr lang="en-US" dirty="0"/>
              <a:t>Historical importance – rate by expert</a:t>
            </a:r>
          </a:p>
          <a:p>
            <a:pPr marL="171450" indent="-171450">
              <a:buFontTx/>
              <a:buChar char="-"/>
            </a:pPr>
            <a:r>
              <a:rPr lang="en-US" dirty="0"/>
              <a:t>Architecture uniqueness</a:t>
            </a:r>
          </a:p>
          <a:p>
            <a:pPr marL="171450" indent="-171450">
              <a:buFontTx/>
              <a:buChar char="-"/>
            </a:pPr>
            <a:r>
              <a:rPr lang="en-US" dirty="0"/>
              <a:t>Historical artifacts</a:t>
            </a:r>
          </a:p>
          <a:p>
            <a:pPr marL="171450" indent="-171450">
              <a:buFontTx/>
              <a:buChar char="-"/>
            </a:pPr>
            <a:r>
              <a:rPr lang="en-US" dirty="0"/>
              <a:t>Average age of artifacts</a:t>
            </a:r>
          </a:p>
          <a:p>
            <a:pPr marL="171450" indent="-171450">
              <a:buFontTx/>
              <a:buChar char="-"/>
            </a:pPr>
            <a:r>
              <a:rPr lang="en-US" dirty="0"/>
              <a:t>Number of scientific </a:t>
            </a:r>
            <a:r>
              <a:rPr lang="en-US" dirty="0" err="1"/>
              <a:t>pubilication</a:t>
            </a:r>
            <a:endParaRPr lang="en-US" dirty="0"/>
          </a:p>
          <a:p>
            <a:pPr marL="171450" indent="-171450">
              <a:buFontTx/>
              <a:buChar char="-"/>
            </a:pPr>
            <a:r>
              <a:rPr lang="en-US" dirty="0"/>
              <a:t>Educational trips</a:t>
            </a:r>
          </a:p>
        </p:txBody>
      </p:sp>
      <p:sp>
        <p:nvSpPr>
          <p:cNvPr id="4" name="Slide Number Placeholder 3"/>
          <p:cNvSpPr>
            <a:spLocks noGrp="1"/>
          </p:cNvSpPr>
          <p:nvPr>
            <p:ph type="sldNum" sz="quarter" idx="5"/>
          </p:nvPr>
        </p:nvSpPr>
        <p:spPr/>
        <p:txBody>
          <a:bodyPr/>
          <a:lstStyle/>
          <a:p>
            <a:fld id="{CF08615E-3FFA-4DD5-9BEB-02FD9A05DF76}" type="slidenum">
              <a:rPr lang="en-US" smtClean="0"/>
              <a:t>190</a:t>
            </a:fld>
            <a:endParaRPr lang="en-US"/>
          </a:p>
        </p:txBody>
      </p:sp>
    </p:spTree>
    <p:extLst>
      <p:ext uri="{BB962C8B-B14F-4D97-AF65-F5344CB8AC3E}">
        <p14:creationId xmlns:p14="http://schemas.microsoft.com/office/powerpoint/2010/main" val="11543470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191</a:t>
            </a:fld>
            <a:endParaRPr lang="en-US"/>
          </a:p>
        </p:txBody>
      </p:sp>
    </p:spTree>
    <p:extLst>
      <p:ext uri="{BB962C8B-B14F-4D97-AF65-F5344CB8AC3E}">
        <p14:creationId xmlns:p14="http://schemas.microsoft.com/office/powerpoint/2010/main" val="19192169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192</a:t>
            </a:fld>
            <a:endParaRPr lang="en-US"/>
          </a:p>
        </p:txBody>
      </p:sp>
    </p:spTree>
    <p:extLst>
      <p:ext uri="{BB962C8B-B14F-4D97-AF65-F5344CB8AC3E}">
        <p14:creationId xmlns:p14="http://schemas.microsoft.com/office/powerpoint/2010/main" val="17623032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E36A-3B26-4F0A-E318-3B7CFA6FCEB0}"/>
              </a:ext>
            </a:extLst>
          </p:cNvPr>
          <p:cNvSpPr>
            <a:spLocks noGrp="1"/>
          </p:cNvSpPr>
          <p:nvPr>
            <p:ph type="ctrTitle"/>
          </p:nvPr>
        </p:nvSpPr>
        <p:spPr>
          <a:xfrm>
            <a:off x="1524000" y="1122362"/>
            <a:ext cx="9144000" cy="2046966"/>
          </a:xfrm>
        </p:spPr>
        <p:txBody>
          <a:bodyPr anchor="b"/>
          <a:lstStyle>
            <a:lvl1pPr algn="ctr">
              <a:defRPr sz="6000"/>
            </a:lvl1pPr>
          </a:lstStyle>
          <a:p>
            <a:r>
              <a:rPr lang="en-US"/>
              <a:t>Click to edit Master title style</a:t>
            </a:r>
            <a:endParaRPr lang="en-001"/>
          </a:p>
        </p:txBody>
      </p:sp>
      <p:sp>
        <p:nvSpPr>
          <p:cNvPr id="3" name="Subtitle 2">
            <a:extLst>
              <a:ext uri="{FF2B5EF4-FFF2-40B4-BE49-F238E27FC236}">
                <a16:creationId xmlns:a16="http://schemas.microsoft.com/office/drawing/2014/main" id="{73D72A95-404C-66CE-26BF-744C1C888BAE}"/>
              </a:ext>
            </a:extLst>
          </p:cNvPr>
          <p:cNvSpPr>
            <a:spLocks noGrp="1"/>
          </p:cNvSpPr>
          <p:nvPr>
            <p:ph type="subTitle" idx="1"/>
          </p:nvPr>
        </p:nvSpPr>
        <p:spPr>
          <a:xfrm>
            <a:off x="1524000" y="3370632"/>
            <a:ext cx="9144000" cy="1887168"/>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001"/>
          </a:p>
        </p:txBody>
      </p:sp>
      <p:pic>
        <p:nvPicPr>
          <p:cNvPr id="4" name="Picture 3" descr="A black screen with blue text&#10;&#10;Description automatically generated">
            <a:extLst>
              <a:ext uri="{FF2B5EF4-FFF2-40B4-BE49-F238E27FC236}">
                <a16:creationId xmlns:a16="http://schemas.microsoft.com/office/drawing/2014/main" id="{A904790B-202C-D1E5-74E2-DCEF145FEB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0848" y="5654627"/>
            <a:ext cx="3586579" cy="1076111"/>
          </a:xfrm>
          <a:prstGeom prst="rect">
            <a:avLst/>
          </a:prstGeom>
        </p:spPr>
      </p:pic>
    </p:spTree>
    <p:extLst>
      <p:ext uri="{BB962C8B-B14F-4D97-AF65-F5344CB8AC3E}">
        <p14:creationId xmlns:p14="http://schemas.microsoft.com/office/powerpoint/2010/main" val="2002783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CFA64-EB3A-23F3-1CA8-9CEEB5065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Picture Placeholder 2">
            <a:extLst>
              <a:ext uri="{FF2B5EF4-FFF2-40B4-BE49-F238E27FC236}">
                <a16:creationId xmlns:a16="http://schemas.microsoft.com/office/drawing/2014/main" id="{E13C4940-7E97-AA25-AD18-B158FE90D91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001"/>
          </a:p>
        </p:txBody>
      </p:sp>
      <p:sp>
        <p:nvSpPr>
          <p:cNvPr id="4" name="Text Placeholder 3">
            <a:extLst>
              <a:ext uri="{FF2B5EF4-FFF2-40B4-BE49-F238E27FC236}">
                <a16:creationId xmlns:a16="http://schemas.microsoft.com/office/drawing/2014/main" id="{A5AEF016-95D6-AD45-6F44-5FB19DD7900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6F1EF2-8173-2D99-ADAE-9A7D6A17BAD4}"/>
              </a:ext>
            </a:extLst>
          </p:cNvPr>
          <p:cNvSpPr>
            <a:spLocks noGrp="1"/>
          </p:cNvSpPr>
          <p:nvPr>
            <p:ph type="dt" sz="half" idx="10"/>
          </p:nvPr>
        </p:nvSpPr>
        <p:spPr>
          <a:xfrm>
            <a:off x="838200" y="6356350"/>
            <a:ext cx="2743200" cy="365125"/>
          </a:xfrm>
          <a:prstGeom prst="rect">
            <a:avLst/>
          </a:prstGeom>
        </p:spPr>
        <p:txBody>
          <a:bodyPr/>
          <a:lstStyle/>
          <a:p>
            <a:r>
              <a:rPr lang="en-001"/>
              <a:t>25/11/2024</a:t>
            </a:r>
          </a:p>
        </p:txBody>
      </p:sp>
      <p:sp>
        <p:nvSpPr>
          <p:cNvPr id="6" name="Footer Placeholder 5">
            <a:extLst>
              <a:ext uri="{FF2B5EF4-FFF2-40B4-BE49-F238E27FC236}">
                <a16:creationId xmlns:a16="http://schemas.microsoft.com/office/drawing/2014/main" id="{D9671FED-B676-E9CE-1726-8CE9CA2A5B00}"/>
              </a:ext>
            </a:extLst>
          </p:cNvPr>
          <p:cNvSpPr>
            <a:spLocks noGrp="1"/>
          </p:cNvSpPr>
          <p:nvPr>
            <p:ph type="ftr" sz="quarter" idx="11"/>
          </p:nvPr>
        </p:nvSpPr>
        <p:spPr/>
        <p:txBody>
          <a:bodyPr/>
          <a:lstStyle/>
          <a:p>
            <a:r>
              <a:rPr lang="en-US"/>
              <a:t>Quantitative Methods (VNU-SIS)</a:t>
            </a:r>
            <a:endParaRPr lang="en-001"/>
          </a:p>
        </p:txBody>
      </p:sp>
      <p:sp>
        <p:nvSpPr>
          <p:cNvPr id="7" name="Slide Number Placeholder 6">
            <a:extLst>
              <a:ext uri="{FF2B5EF4-FFF2-40B4-BE49-F238E27FC236}">
                <a16:creationId xmlns:a16="http://schemas.microsoft.com/office/drawing/2014/main" id="{8B063A86-635B-77E0-9A48-29B1711D6067}"/>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561265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A2C7E-4F91-8CC2-1F28-3EB31970E27D}"/>
              </a:ext>
            </a:extLst>
          </p:cNvPr>
          <p:cNvSpPr>
            <a:spLocks noGrp="1"/>
          </p:cNvSpPr>
          <p:nvPr>
            <p:ph type="title"/>
          </p:nvPr>
        </p:nvSpPr>
        <p:spPr/>
        <p:txBody>
          <a:bodyPr/>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ED366B77-BBCD-FBE3-C1FD-03DD5D6E67FE}"/>
              </a:ext>
            </a:extLst>
          </p:cNvPr>
          <p:cNvSpPr>
            <a:spLocks noGrp="1"/>
          </p:cNvSpPr>
          <p:nvPr>
            <p:ph type="body" orient="vert" idx="1"/>
          </p:nvPr>
        </p:nvSpPr>
        <p:spPr>
          <a:xfrm>
            <a:off x="838200" y="1171852"/>
            <a:ext cx="10515600" cy="500511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6F52BCA7-22C5-FFFA-0BBE-25BD5D48FEC6}"/>
              </a:ext>
            </a:extLst>
          </p:cNvPr>
          <p:cNvSpPr>
            <a:spLocks noGrp="1"/>
          </p:cNvSpPr>
          <p:nvPr>
            <p:ph type="dt" sz="half" idx="10"/>
          </p:nvPr>
        </p:nvSpPr>
        <p:spPr>
          <a:xfrm>
            <a:off x="838200" y="6356350"/>
            <a:ext cx="2743200" cy="365125"/>
          </a:xfrm>
          <a:prstGeom prst="rect">
            <a:avLst/>
          </a:prstGeom>
        </p:spPr>
        <p:txBody>
          <a:bodyPr/>
          <a:lstStyle/>
          <a:p>
            <a:r>
              <a:rPr lang="en-001"/>
              <a:t>25/11/2024</a:t>
            </a:r>
          </a:p>
        </p:txBody>
      </p:sp>
      <p:sp>
        <p:nvSpPr>
          <p:cNvPr id="5" name="Footer Placeholder 4">
            <a:extLst>
              <a:ext uri="{FF2B5EF4-FFF2-40B4-BE49-F238E27FC236}">
                <a16:creationId xmlns:a16="http://schemas.microsoft.com/office/drawing/2014/main" id="{8E0CD70A-2ADC-E164-4BF2-759B2A4F5DAA}"/>
              </a:ext>
            </a:extLst>
          </p:cNvPr>
          <p:cNvSpPr>
            <a:spLocks noGrp="1"/>
          </p:cNvSpPr>
          <p:nvPr>
            <p:ph type="ftr" sz="quarter" idx="11"/>
          </p:nvPr>
        </p:nvSpPr>
        <p:spPr/>
        <p:txBody>
          <a:bodyPr/>
          <a:lstStyle/>
          <a:p>
            <a:r>
              <a:rPr lang="en-US"/>
              <a:t>Quantitative Methods (VNU-SIS)</a:t>
            </a:r>
            <a:endParaRPr lang="en-001"/>
          </a:p>
        </p:txBody>
      </p:sp>
      <p:sp>
        <p:nvSpPr>
          <p:cNvPr id="6" name="Slide Number Placeholder 5">
            <a:extLst>
              <a:ext uri="{FF2B5EF4-FFF2-40B4-BE49-F238E27FC236}">
                <a16:creationId xmlns:a16="http://schemas.microsoft.com/office/drawing/2014/main" id="{39635DD6-C23D-B344-A71F-BD6C778F6EE2}"/>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644366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0ECE50-05A7-EB35-57FA-D039E2EEE5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001"/>
          </a:p>
        </p:txBody>
      </p:sp>
      <p:sp>
        <p:nvSpPr>
          <p:cNvPr id="3" name="Vertical Text Placeholder 2">
            <a:extLst>
              <a:ext uri="{FF2B5EF4-FFF2-40B4-BE49-F238E27FC236}">
                <a16:creationId xmlns:a16="http://schemas.microsoft.com/office/drawing/2014/main" id="{14049B2D-A68F-431F-B848-190DA586FD2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1A78D2DC-E381-E993-9151-A205977CDA97}"/>
              </a:ext>
            </a:extLst>
          </p:cNvPr>
          <p:cNvSpPr>
            <a:spLocks noGrp="1"/>
          </p:cNvSpPr>
          <p:nvPr>
            <p:ph type="dt" sz="half" idx="10"/>
          </p:nvPr>
        </p:nvSpPr>
        <p:spPr>
          <a:xfrm>
            <a:off x="838200" y="6356350"/>
            <a:ext cx="2743200" cy="365125"/>
          </a:xfrm>
          <a:prstGeom prst="rect">
            <a:avLst/>
          </a:prstGeom>
        </p:spPr>
        <p:txBody>
          <a:bodyPr/>
          <a:lstStyle/>
          <a:p>
            <a:r>
              <a:rPr lang="en-001"/>
              <a:t>25/11/2024</a:t>
            </a:r>
          </a:p>
        </p:txBody>
      </p:sp>
      <p:sp>
        <p:nvSpPr>
          <p:cNvPr id="5" name="Footer Placeholder 4">
            <a:extLst>
              <a:ext uri="{FF2B5EF4-FFF2-40B4-BE49-F238E27FC236}">
                <a16:creationId xmlns:a16="http://schemas.microsoft.com/office/drawing/2014/main" id="{056693A0-6728-2403-36A1-113757DF048B}"/>
              </a:ext>
            </a:extLst>
          </p:cNvPr>
          <p:cNvSpPr>
            <a:spLocks noGrp="1"/>
          </p:cNvSpPr>
          <p:nvPr>
            <p:ph type="ftr" sz="quarter" idx="11"/>
          </p:nvPr>
        </p:nvSpPr>
        <p:spPr/>
        <p:txBody>
          <a:bodyPr/>
          <a:lstStyle/>
          <a:p>
            <a:r>
              <a:rPr lang="en-US"/>
              <a:t>Quantitative Methods (VNU-SIS)</a:t>
            </a:r>
            <a:endParaRPr lang="en-001"/>
          </a:p>
        </p:txBody>
      </p:sp>
      <p:sp>
        <p:nvSpPr>
          <p:cNvPr id="6" name="Slide Number Placeholder 5">
            <a:extLst>
              <a:ext uri="{FF2B5EF4-FFF2-40B4-BE49-F238E27FC236}">
                <a16:creationId xmlns:a16="http://schemas.microsoft.com/office/drawing/2014/main" id="{55E82A0C-567A-0646-852A-A9BCC975ED86}"/>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34148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FC79-B8B9-21AF-CC88-4E0F5A933BEC}"/>
              </a:ext>
            </a:extLst>
          </p:cNvPr>
          <p:cNvSpPr>
            <a:spLocks noGrp="1"/>
          </p:cNvSpPr>
          <p:nvPr>
            <p:ph type="title"/>
          </p:nvPr>
        </p:nvSpPr>
        <p:spPr/>
        <p:txBody>
          <a:bodyPr/>
          <a:lstStyle/>
          <a:p>
            <a:r>
              <a:rPr lang="en-US"/>
              <a:t>Click to edit Master title style</a:t>
            </a:r>
            <a:endParaRPr lang="en-001"/>
          </a:p>
        </p:txBody>
      </p:sp>
      <p:sp>
        <p:nvSpPr>
          <p:cNvPr id="4" name="Date Placeholder 3">
            <a:extLst>
              <a:ext uri="{FF2B5EF4-FFF2-40B4-BE49-F238E27FC236}">
                <a16:creationId xmlns:a16="http://schemas.microsoft.com/office/drawing/2014/main" id="{E528BE00-0C1B-1294-D273-7822B6588DA0}"/>
              </a:ext>
            </a:extLst>
          </p:cNvPr>
          <p:cNvSpPr>
            <a:spLocks noGrp="1"/>
          </p:cNvSpPr>
          <p:nvPr>
            <p:ph type="dt" sz="half" idx="10"/>
          </p:nvPr>
        </p:nvSpPr>
        <p:spPr>
          <a:xfrm>
            <a:off x="838200" y="6356350"/>
            <a:ext cx="2743200" cy="365125"/>
          </a:xfrm>
          <a:prstGeom prst="rect">
            <a:avLst/>
          </a:prstGeom>
        </p:spPr>
        <p:txBody>
          <a:bodyPr/>
          <a:lstStyle/>
          <a:p>
            <a:r>
              <a:rPr lang="en-001"/>
              <a:t>25/11/2024</a:t>
            </a:r>
          </a:p>
        </p:txBody>
      </p:sp>
      <p:sp>
        <p:nvSpPr>
          <p:cNvPr id="5" name="Footer Placeholder 4">
            <a:extLst>
              <a:ext uri="{FF2B5EF4-FFF2-40B4-BE49-F238E27FC236}">
                <a16:creationId xmlns:a16="http://schemas.microsoft.com/office/drawing/2014/main" id="{F585B4C5-6BAA-86B3-84E6-5EE9ADE20FB3}"/>
              </a:ext>
            </a:extLst>
          </p:cNvPr>
          <p:cNvSpPr>
            <a:spLocks noGrp="1"/>
          </p:cNvSpPr>
          <p:nvPr>
            <p:ph type="ftr" sz="quarter" idx="11"/>
          </p:nvPr>
        </p:nvSpPr>
        <p:spPr/>
        <p:txBody>
          <a:bodyPr/>
          <a:lstStyle/>
          <a:p>
            <a:r>
              <a:rPr lang="en-US"/>
              <a:t>Quantitative Methods (VNU-SIS)</a:t>
            </a:r>
            <a:endParaRPr lang="en-001"/>
          </a:p>
        </p:txBody>
      </p:sp>
      <p:sp>
        <p:nvSpPr>
          <p:cNvPr id="6" name="Slide Number Placeholder 5">
            <a:extLst>
              <a:ext uri="{FF2B5EF4-FFF2-40B4-BE49-F238E27FC236}">
                <a16:creationId xmlns:a16="http://schemas.microsoft.com/office/drawing/2014/main" id="{9DCCDDFB-8831-1326-1F7E-F49B299CF3BD}"/>
              </a:ext>
            </a:extLst>
          </p:cNvPr>
          <p:cNvSpPr>
            <a:spLocks noGrp="1"/>
          </p:cNvSpPr>
          <p:nvPr>
            <p:ph type="sldNum" sz="quarter" idx="12"/>
          </p:nvPr>
        </p:nvSpPr>
        <p:spPr/>
        <p:txBody>
          <a:bodyPr/>
          <a:lstStyle/>
          <a:p>
            <a:fld id="{AA8328AE-A94A-43B0-BF47-266FB86AC0A6}" type="slidenum">
              <a:rPr lang="en-001" smtClean="0"/>
              <a:t>‹#›</a:t>
            </a:fld>
            <a:endParaRPr lang="en-001"/>
          </a:p>
        </p:txBody>
      </p:sp>
      <p:sp>
        <p:nvSpPr>
          <p:cNvPr id="7" name="Content Placeholder 2">
            <a:extLst>
              <a:ext uri="{FF2B5EF4-FFF2-40B4-BE49-F238E27FC236}">
                <a16:creationId xmlns:a16="http://schemas.microsoft.com/office/drawing/2014/main" id="{AD1E3C35-2E70-B6E8-AD35-B18C7426A728}"/>
              </a:ext>
            </a:extLst>
          </p:cNvPr>
          <p:cNvSpPr>
            <a:spLocks noGrp="1"/>
          </p:cNvSpPr>
          <p:nvPr>
            <p:ph idx="1"/>
          </p:nvPr>
        </p:nvSpPr>
        <p:spPr>
          <a:xfrm>
            <a:off x="838200" y="1473693"/>
            <a:ext cx="10515600" cy="470327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Tree>
    <p:extLst>
      <p:ext uri="{BB962C8B-B14F-4D97-AF65-F5344CB8AC3E}">
        <p14:creationId xmlns:p14="http://schemas.microsoft.com/office/powerpoint/2010/main" val="199075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6FC79-B8B9-21AF-CC88-4E0F5A933BEC}"/>
              </a:ext>
            </a:extLst>
          </p:cNvPr>
          <p:cNvSpPr>
            <a:spLocks noGrp="1"/>
          </p:cNvSpPr>
          <p:nvPr>
            <p:ph type="title"/>
          </p:nvPr>
        </p:nvSpPr>
        <p:spPr>
          <a:xfrm>
            <a:off x="838200" y="544898"/>
            <a:ext cx="10515600" cy="928795"/>
          </a:xfrm>
        </p:spPr>
        <p:txBody>
          <a:bodyPr>
            <a:normAutofit/>
          </a:bodyPr>
          <a:lstStyle>
            <a:lvl1pPr>
              <a:defRPr sz="3600">
                <a:solidFill>
                  <a:schemeClr val="tx1"/>
                </a:solidFill>
              </a:defRPr>
            </a:lvl1pPr>
          </a:lstStyle>
          <a:p>
            <a:r>
              <a:rPr lang="en-US"/>
              <a:t>Click to edit Master title style</a:t>
            </a:r>
            <a:endParaRPr lang="en-001"/>
          </a:p>
        </p:txBody>
      </p:sp>
      <p:sp>
        <p:nvSpPr>
          <p:cNvPr id="3" name="Content Placeholder 2">
            <a:extLst>
              <a:ext uri="{FF2B5EF4-FFF2-40B4-BE49-F238E27FC236}">
                <a16:creationId xmlns:a16="http://schemas.microsoft.com/office/drawing/2014/main" id="{B79B0377-B55D-42C2-E4C3-D170DB0E025F}"/>
              </a:ext>
            </a:extLst>
          </p:cNvPr>
          <p:cNvSpPr>
            <a:spLocks noGrp="1"/>
          </p:cNvSpPr>
          <p:nvPr>
            <p:ph idx="1"/>
          </p:nvPr>
        </p:nvSpPr>
        <p:spPr>
          <a:xfrm>
            <a:off x="838200" y="1473693"/>
            <a:ext cx="10515600" cy="470327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E528BE00-0C1B-1294-D273-7822B6588DA0}"/>
              </a:ext>
            </a:extLst>
          </p:cNvPr>
          <p:cNvSpPr>
            <a:spLocks noGrp="1"/>
          </p:cNvSpPr>
          <p:nvPr>
            <p:ph type="dt" sz="half" idx="10"/>
          </p:nvPr>
        </p:nvSpPr>
        <p:spPr>
          <a:xfrm>
            <a:off x="838200" y="6356350"/>
            <a:ext cx="2743200" cy="365125"/>
          </a:xfrm>
          <a:prstGeom prst="rect">
            <a:avLst/>
          </a:prstGeom>
        </p:spPr>
        <p:txBody>
          <a:bodyPr/>
          <a:lstStyle/>
          <a:p>
            <a:r>
              <a:rPr lang="en-001"/>
              <a:t>25/11/2024</a:t>
            </a:r>
          </a:p>
        </p:txBody>
      </p:sp>
      <p:sp>
        <p:nvSpPr>
          <p:cNvPr id="5" name="Footer Placeholder 4">
            <a:extLst>
              <a:ext uri="{FF2B5EF4-FFF2-40B4-BE49-F238E27FC236}">
                <a16:creationId xmlns:a16="http://schemas.microsoft.com/office/drawing/2014/main" id="{F585B4C5-6BAA-86B3-84E6-5EE9ADE20FB3}"/>
              </a:ext>
            </a:extLst>
          </p:cNvPr>
          <p:cNvSpPr>
            <a:spLocks noGrp="1"/>
          </p:cNvSpPr>
          <p:nvPr>
            <p:ph type="ftr" sz="quarter" idx="11"/>
          </p:nvPr>
        </p:nvSpPr>
        <p:spPr/>
        <p:txBody>
          <a:bodyPr/>
          <a:lstStyle/>
          <a:p>
            <a:r>
              <a:rPr lang="en-US"/>
              <a:t>Quantitative Methods (VNU-SIS)</a:t>
            </a:r>
            <a:endParaRPr lang="en-001"/>
          </a:p>
        </p:txBody>
      </p:sp>
      <p:sp>
        <p:nvSpPr>
          <p:cNvPr id="6" name="Slide Number Placeholder 5">
            <a:extLst>
              <a:ext uri="{FF2B5EF4-FFF2-40B4-BE49-F238E27FC236}">
                <a16:creationId xmlns:a16="http://schemas.microsoft.com/office/drawing/2014/main" id="{9DCCDDFB-8831-1326-1F7E-F49B299CF3BD}"/>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2220081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94AF4-30FF-C604-3AD7-7AE1889ED1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001"/>
          </a:p>
        </p:txBody>
      </p:sp>
      <p:sp>
        <p:nvSpPr>
          <p:cNvPr id="3" name="Text Placeholder 2">
            <a:extLst>
              <a:ext uri="{FF2B5EF4-FFF2-40B4-BE49-F238E27FC236}">
                <a16:creationId xmlns:a16="http://schemas.microsoft.com/office/drawing/2014/main" id="{4E1DD355-3A48-D46B-8ADF-2F33FA2874F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1CA314-AEE2-775B-8598-1B14551B125C}"/>
              </a:ext>
            </a:extLst>
          </p:cNvPr>
          <p:cNvSpPr>
            <a:spLocks noGrp="1"/>
          </p:cNvSpPr>
          <p:nvPr>
            <p:ph type="dt" sz="half" idx="10"/>
          </p:nvPr>
        </p:nvSpPr>
        <p:spPr>
          <a:xfrm>
            <a:off x="838200" y="6356350"/>
            <a:ext cx="2743200" cy="365125"/>
          </a:xfrm>
          <a:prstGeom prst="rect">
            <a:avLst/>
          </a:prstGeom>
        </p:spPr>
        <p:txBody>
          <a:bodyPr/>
          <a:lstStyle/>
          <a:p>
            <a:r>
              <a:rPr lang="en-001"/>
              <a:t>25/11/2024</a:t>
            </a:r>
          </a:p>
        </p:txBody>
      </p:sp>
      <p:sp>
        <p:nvSpPr>
          <p:cNvPr id="5" name="Footer Placeholder 4">
            <a:extLst>
              <a:ext uri="{FF2B5EF4-FFF2-40B4-BE49-F238E27FC236}">
                <a16:creationId xmlns:a16="http://schemas.microsoft.com/office/drawing/2014/main" id="{6FA0A7F0-DA47-AD2B-6B92-C8E2CDBB040A}"/>
              </a:ext>
            </a:extLst>
          </p:cNvPr>
          <p:cNvSpPr>
            <a:spLocks noGrp="1"/>
          </p:cNvSpPr>
          <p:nvPr>
            <p:ph type="ftr" sz="quarter" idx="11"/>
          </p:nvPr>
        </p:nvSpPr>
        <p:spPr/>
        <p:txBody>
          <a:bodyPr/>
          <a:lstStyle/>
          <a:p>
            <a:r>
              <a:rPr lang="en-US"/>
              <a:t>Quantitative Methods (VNU-SIS)</a:t>
            </a:r>
            <a:endParaRPr lang="en-001"/>
          </a:p>
        </p:txBody>
      </p:sp>
      <p:sp>
        <p:nvSpPr>
          <p:cNvPr id="6" name="Slide Number Placeholder 5">
            <a:extLst>
              <a:ext uri="{FF2B5EF4-FFF2-40B4-BE49-F238E27FC236}">
                <a16:creationId xmlns:a16="http://schemas.microsoft.com/office/drawing/2014/main" id="{99353A8D-6865-211A-45BB-1DD30C42294B}"/>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4306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1F0BD-335E-F213-71BC-DA09D8CE62CF}"/>
              </a:ext>
            </a:extLst>
          </p:cNvPr>
          <p:cNvSpPr>
            <a:spLocks noGrp="1"/>
          </p:cNvSpPr>
          <p:nvPr>
            <p:ph type="title"/>
          </p:nvPr>
        </p:nvSpPr>
        <p:spPr/>
        <p:txBody>
          <a:bodyPr/>
          <a:lstStyle/>
          <a:p>
            <a:r>
              <a:rPr lang="en-US"/>
              <a:t>Click to edit Master title style</a:t>
            </a:r>
            <a:endParaRPr lang="en-001"/>
          </a:p>
        </p:txBody>
      </p:sp>
      <p:sp>
        <p:nvSpPr>
          <p:cNvPr id="3" name="Content Placeholder 2">
            <a:extLst>
              <a:ext uri="{FF2B5EF4-FFF2-40B4-BE49-F238E27FC236}">
                <a16:creationId xmlns:a16="http://schemas.microsoft.com/office/drawing/2014/main" id="{05E10968-3EEC-549E-66D0-EF1597EAE066}"/>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Content Placeholder 3">
            <a:extLst>
              <a:ext uri="{FF2B5EF4-FFF2-40B4-BE49-F238E27FC236}">
                <a16:creationId xmlns:a16="http://schemas.microsoft.com/office/drawing/2014/main" id="{197537B2-8EF7-1DA6-F17B-5AD934124980}"/>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Date Placeholder 4">
            <a:extLst>
              <a:ext uri="{FF2B5EF4-FFF2-40B4-BE49-F238E27FC236}">
                <a16:creationId xmlns:a16="http://schemas.microsoft.com/office/drawing/2014/main" id="{F98E3F3A-00DF-D8A9-AD88-0D9ADC7B330E}"/>
              </a:ext>
            </a:extLst>
          </p:cNvPr>
          <p:cNvSpPr>
            <a:spLocks noGrp="1"/>
          </p:cNvSpPr>
          <p:nvPr>
            <p:ph type="dt" sz="half" idx="10"/>
          </p:nvPr>
        </p:nvSpPr>
        <p:spPr>
          <a:xfrm>
            <a:off x="838200" y="6356350"/>
            <a:ext cx="2743200" cy="365125"/>
          </a:xfrm>
          <a:prstGeom prst="rect">
            <a:avLst/>
          </a:prstGeom>
        </p:spPr>
        <p:txBody>
          <a:bodyPr/>
          <a:lstStyle/>
          <a:p>
            <a:r>
              <a:rPr lang="en-001"/>
              <a:t>25/11/2024</a:t>
            </a:r>
          </a:p>
        </p:txBody>
      </p:sp>
      <p:sp>
        <p:nvSpPr>
          <p:cNvPr id="6" name="Footer Placeholder 5">
            <a:extLst>
              <a:ext uri="{FF2B5EF4-FFF2-40B4-BE49-F238E27FC236}">
                <a16:creationId xmlns:a16="http://schemas.microsoft.com/office/drawing/2014/main" id="{119E60C1-12EC-3589-D7EF-A49217D31908}"/>
              </a:ext>
            </a:extLst>
          </p:cNvPr>
          <p:cNvSpPr>
            <a:spLocks noGrp="1"/>
          </p:cNvSpPr>
          <p:nvPr>
            <p:ph type="ftr" sz="quarter" idx="11"/>
          </p:nvPr>
        </p:nvSpPr>
        <p:spPr/>
        <p:txBody>
          <a:bodyPr/>
          <a:lstStyle/>
          <a:p>
            <a:r>
              <a:rPr lang="en-US"/>
              <a:t>Quantitative Methods (VNU-SIS)</a:t>
            </a:r>
            <a:endParaRPr lang="en-001"/>
          </a:p>
        </p:txBody>
      </p:sp>
      <p:sp>
        <p:nvSpPr>
          <p:cNvPr id="7" name="Slide Number Placeholder 6">
            <a:extLst>
              <a:ext uri="{FF2B5EF4-FFF2-40B4-BE49-F238E27FC236}">
                <a16:creationId xmlns:a16="http://schemas.microsoft.com/office/drawing/2014/main" id="{7E45FA3F-857E-CC7C-141A-CB43F096E67F}"/>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206444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19B68-EA8E-C1BC-C21F-54265E617A5A}"/>
              </a:ext>
            </a:extLst>
          </p:cNvPr>
          <p:cNvSpPr>
            <a:spLocks noGrp="1"/>
          </p:cNvSpPr>
          <p:nvPr>
            <p:ph type="title"/>
          </p:nvPr>
        </p:nvSpPr>
        <p:spPr>
          <a:xfrm>
            <a:off x="839788" y="365125"/>
            <a:ext cx="10515600" cy="1325563"/>
          </a:xfrm>
        </p:spPr>
        <p:txBody>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1A225C56-FA90-E069-EF7A-3463277D574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9A45F0-61E5-237A-8097-67E09BBE313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5" name="Text Placeholder 4">
            <a:extLst>
              <a:ext uri="{FF2B5EF4-FFF2-40B4-BE49-F238E27FC236}">
                <a16:creationId xmlns:a16="http://schemas.microsoft.com/office/drawing/2014/main" id="{AA3C8C96-8B02-17D5-E601-AF7415F11D3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60975D-EE93-0BD5-47FD-4C471F66C38B}"/>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7" name="Date Placeholder 6">
            <a:extLst>
              <a:ext uri="{FF2B5EF4-FFF2-40B4-BE49-F238E27FC236}">
                <a16:creationId xmlns:a16="http://schemas.microsoft.com/office/drawing/2014/main" id="{F6EEEEC8-79F0-21CB-BFB0-0F4F64D0E4CA}"/>
              </a:ext>
            </a:extLst>
          </p:cNvPr>
          <p:cNvSpPr>
            <a:spLocks noGrp="1"/>
          </p:cNvSpPr>
          <p:nvPr>
            <p:ph type="dt" sz="half" idx="10"/>
          </p:nvPr>
        </p:nvSpPr>
        <p:spPr>
          <a:xfrm>
            <a:off x="838200" y="6356350"/>
            <a:ext cx="2743200" cy="365125"/>
          </a:xfrm>
          <a:prstGeom prst="rect">
            <a:avLst/>
          </a:prstGeom>
        </p:spPr>
        <p:txBody>
          <a:bodyPr/>
          <a:lstStyle/>
          <a:p>
            <a:r>
              <a:rPr lang="en-001"/>
              <a:t>25/11/2024</a:t>
            </a:r>
          </a:p>
        </p:txBody>
      </p:sp>
      <p:sp>
        <p:nvSpPr>
          <p:cNvPr id="8" name="Footer Placeholder 7">
            <a:extLst>
              <a:ext uri="{FF2B5EF4-FFF2-40B4-BE49-F238E27FC236}">
                <a16:creationId xmlns:a16="http://schemas.microsoft.com/office/drawing/2014/main" id="{465C9FE9-FDC1-6AB0-E4D3-5DA7D7C1C7D1}"/>
              </a:ext>
            </a:extLst>
          </p:cNvPr>
          <p:cNvSpPr>
            <a:spLocks noGrp="1"/>
          </p:cNvSpPr>
          <p:nvPr>
            <p:ph type="ftr" sz="quarter" idx="11"/>
          </p:nvPr>
        </p:nvSpPr>
        <p:spPr/>
        <p:txBody>
          <a:bodyPr/>
          <a:lstStyle/>
          <a:p>
            <a:r>
              <a:rPr lang="en-US"/>
              <a:t>Quantitative Methods (VNU-SIS)</a:t>
            </a:r>
            <a:endParaRPr lang="en-001"/>
          </a:p>
        </p:txBody>
      </p:sp>
      <p:sp>
        <p:nvSpPr>
          <p:cNvPr id="9" name="Slide Number Placeholder 8">
            <a:extLst>
              <a:ext uri="{FF2B5EF4-FFF2-40B4-BE49-F238E27FC236}">
                <a16:creationId xmlns:a16="http://schemas.microsoft.com/office/drawing/2014/main" id="{B910CF5C-B849-E94E-83AE-A8C263B7A436}"/>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290325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ED33B-780A-92BB-DC25-9B644F64DBAC}"/>
              </a:ext>
            </a:extLst>
          </p:cNvPr>
          <p:cNvSpPr>
            <a:spLocks noGrp="1"/>
          </p:cNvSpPr>
          <p:nvPr>
            <p:ph type="title"/>
          </p:nvPr>
        </p:nvSpPr>
        <p:spPr/>
        <p:txBody>
          <a:bodyPr/>
          <a:lstStyle/>
          <a:p>
            <a:r>
              <a:rPr lang="en-US"/>
              <a:t>Click to edit Master title style</a:t>
            </a:r>
            <a:endParaRPr lang="en-001"/>
          </a:p>
        </p:txBody>
      </p:sp>
      <p:sp>
        <p:nvSpPr>
          <p:cNvPr id="3" name="Date Placeholder 2">
            <a:extLst>
              <a:ext uri="{FF2B5EF4-FFF2-40B4-BE49-F238E27FC236}">
                <a16:creationId xmlns:a16="http://schemas.microsoft.com/office/drawing/2014/main" id="{2781059E-F5EA-4C68-03BE-FCAC161AF215}"/>
              </a:ext>
            </a:extLst>
          </p:cNvPr>
          <p:cNvSpPr>
            <a:spLocks noGrp="1"/>
          </p:cNvSpPr>
          <p:nvPr>
            <p:ph type="dt" sz="half" idx="10"/>
          </p:nvPr>
        </p:nvSpPr>
        <p:spPr>
          <a:xfrm>
            <a:off x="838200" y="6356350"/>
            <a:ext cx="2743200" cy="365125"/>
          </a:xfrm>
          <a:prstGeom prst="rect">
            <a:avLst/>
          </a:prstGeom>
        </p:spPr>
        <p:txBody>
          <a:bodyPr/>
          <a:lstStyle/>
          <a:p>
            <a:r>
              <a:rPr lang="en-001"/>
              <a:t>25/11/2024</a:t>
            </a:r>
          </a:p>
        </p:txBody>
      </p:sp>
      <p:sp>
        <p:nvSpPr>
          <p:cNvPr id="4" name="Footer Placeholder 3">
            <a:extLst>
              <a:ext uri="{FF2B5EF4-FFF2-40B4-BE49-F238E27FC236}">
                <a16:creationId xmlns:a16="http://schemas.microsoft.com/office/drawing/2014/main" id="{9FF6ED1C-921A-BAE6-5E47-C63831044E48}"/>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10BCA2DB-624B-39D9-ADBA-488FD27799E8}"/>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275628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3131D3-C695-A189-9790-22AFC296FF55}"/>
              </a:ext>
            </a:extLst>
          </p:cNvPr>
          <p:cNvSpPr>
            <a:spLocks noGrp="1"/>
          </p:cNvSpPr>
          <p:nvPr>
            <p:ph type="dt" sz="half" idx="10"/>
          </p:nvPr>
        </p:nvSpPr>
        <p:spPr>
          <a:xfrm>
            <a:off x="838200" y="6356350"/>
            <a:ext cx="2743200" cy="365125"/>
          </a:xfrm>
          <a:prstGeom prst="rect">
            <a:avLst/>
          </a:prstGeom>
        </p:spPr>
        <p:txBody>
          <a:bodyPr/>
          <a:lstStyle/>
          <a:p>
            <a:r>
              <a:rPr lang="en-001"/>
              <a:t>25/11/2024</a:t>
            </a:r>
          </a:p>
        </p:txBody>
      </p:sp>
      <p:sp>
        <p:nvSpPr>
          <p:cNvPr id="3" name="Footer Placeholder 2">
            <a:extLst>
              <a:ext uri="{FF2B5EF4-FFF2-40B4-BE49-F238E27FC236}">
                <a16:creationId xmlns:a16="http://schemas.microsoft.com/office/drawing/2014/main" id="{EFC8A080-2B6A-ABC5-80D9-A9FB0DF81F5D}"/>
              </a:ext>
            </a:extLst>
          </p:cNvPr>
          <p:cNvSpPr>
            <a:spLocks noGrp="1"/>
          </p:cNvSpPr>
          <p:nvPr>
            <p:ph type="ftr" sz="quarter" idx="11"/>
          </p:nvPr>
        </p:nvSpPr>
        <p:spPr/>
        <p:txBody>
          <a:bodyPr/>
          <a:lstStyle/>
          <a:p>
            <a:r>
              <a:rPr lang="en-US"/>
              <a:t>Quantitative Methods (VNU-SIS)</a:t>
            </a:r>
            <a:endParaRPr lang="en-001"/>
          </a:p>
        </p:txBody>
      </p:sp>
      <p:sp>
        <p:nvSpPr>
          <p:cNvPr id="4" name="Slide Number Placeholder 3">
            <a:extLst>
              <a:ext uri="{FF2B5EF4-FFF2-40B4-BE49-F238E27FC236}">
                <a16:creationId xmlns:a16="http://schemas.microsoft.com/office/drawing/2014/main" id="{7EA4203C-D42C-FBFA-C91F-AED49CC05FA7}"/>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4225024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CF6A-72AA-CBB1-FF09-65138E3367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001"/>
          </a:p>
        </p:txBody>
      </p:sp>
      <p:sp>
        <p:nvSpPr>
          <p:cNvPr id="3" name="Content Placeholder 2">
            <a:extLst>
              <a:ext uri="{FF2B5EF4-FFF2-40B4-BE49-F238E27FC236}">
                <a16:creationId xmlns:a16="http://schemas.microsoft.com/office/drawing/2014/main" id="{E35BD292-C8A4-2E2A-87CF-A3290405B39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Text Placeholder 3">
            <a:extLst>
              <a:ext uri="{FF2B5EF4-FFF2-40B4-BE49-F238E27FC236}">
                <a16:creationId xmlns:a16="http://schemas.microsoft.com/office/drawing/2014/main" id="{8DDE4980-AAF5-D965-3793-4C467C0FA0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E0A38B-B165-3799-5434-B586CD2A694E}"/>
              </a:ext>
            </a:extLst>
          </p:cNvPr>
          <p:cNvSpPr>
            <a:spLocks noGrp="1"/>
          </p:cNvSpPr>
          <p:nvPr>
            <p:ph type="dt" sz="half" idx="10"/>
          </p:nvPr>
        </p:nvSpPr>
        <p:spPr>
          <a:xfrm>
            <a:off x="838200" y="6356350"/>
            <a:ext cx="2743200" cy="365125"/>
          </a:xfrm>
          <a:prstGeom prst="rect">
            <a:avLst/>
          </a:prstGeom>
        </p:spPr>
        <p:txBody>
          <a:bodyPr/>
          <a:lstStyle/>
          <a:p>
            <a:r>
              <a:rPr lang="en-001"/>
              <a:t>25/11/2024</a:t>
            </a:r>
          </a:p>
        </p:txBody>
      </p:sp>
      <p:sp>
        <p:nvSpPr>
          <p:cNvPr id="6" name="Footer Placeholder 5">
            <a:extLst>
              <a:ext uri="{FF2B5EF4-FFF2-40B4-BE49-F238E27FC236}">
                <a16:creationId xmlns:a16="http://schemas.microsoft.com/office/drawing/2014/main" id="{238CF0FD-915C-34D5-B220-19B43C6E4886}"/>
              </a:ext>
            </a:extLst>
          </p:cNvPr>
          <p:cNvSpPr>
            <a:spLocks noGrp="1"/>
          </p:cNvSpPr>
          <p:nvPr>
            <p:ph type="ftr" sz="quarter" idx="11"/>
          </p:nvPr>
        </p:nvSpPr>
        <p:spPr/>
        <p:txBody>
          <a:bodyPr/>
          <a:lstStyle/>
          <a:p>
            <a:r>
              <a:rPr lang="en-US"/>
              <a:t>Quantitative Methods (VNU-SIS)</a:t>
            </a:r>
            <a:endParaRPr lang="en-001"/>
          </a:p>
        </p:txBody>
      </p:sp>
      <p:sp>
        <p:nvSpPr>
          <p:cNvPr id="7" name="Slide Number Placeholder 6">
            <a:extLst>
              <a:ext uri="{FF2B5EF4-FFF2-40B4-BE49-F238E27FC236}">
                <a16:creationId xmlns:a16="http://schemas.microsoft.com/office/drawing/2014/main" id="{1F109367-E2E0-C685-B2B9-0FB6CAD21948}"/>
              </a:ext>
            </a:extLst>
          </p:cNvPr>
          <p:cNvSpPr>
            <a:spLocks noGrp="1"/>
          </p:cNvSpPr>
          <p:nvPr>
            <p:ph type="sldNum" sz="quarter" idx="12"/>
          </p:nvPr>
        </p:nvSpPr>
        <p:spPr/>
        <p:txBody>
          <a:bodyPr/>
          <a:lstStyle/>
          <a:p>
            <a:fld id="{AA8328AE-A94A-43B0-BF47-266FB86AC0A6}" type="slidenum">
              <a:rPr lang="en-001" smtClean="0"/>
              <a:t>‹#›</a:t>
            </a:fld>
            <a:endParaRPr lang="en-001"/>
          </a:p>
        </p:txBody>
      </p:sp>
    </p:spTree>
    <p:extLst>
      <p:ext uri="{BB962C8B-B14F-4D97-AF65-F5344CB8AC3E}">
        <p14:creationId xmlns:p14="http://schemas.microsoft.com/office/powerpoint/2010/main" val="1222609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C500E4-60F3-FBB1-3DDB-30C47834476F}"/>
              </a:ext>
            </a:extLst>
          </p:cNvPr>
          <p:cNvSpPr>
            <a:spLocks noGrp="1"/>
          </p:cNvSpPr>
          <p:nvPr>
            <p:ph type="title"/>
          </p:nvPr>
        </p:nvSpPr>
        <p:spPr>
          <a:xfrm>
            <a:off x="838200" y="136525"/>
            <a:ext cx="10515600" cy="928795"/>
          </a:xfrm>
          <a:prstGeom prst="rect">
            <a:avLst/>
          </a:prstGeom>
        </p:spPr>
        <p:txBody>
          <a:bodyPr vert="horz" lIns="91440" tIns="45720" rIns="91440" bIns="45720" rtlCol="0" anchor="ctr">
            <a:normAutofit/>
          </a:bodyPr>
          <a:lstStyle/>
          <a:p>
            <a:r>
              <a:rPr lang="en-US"/>
              <a:t>Click to edit Master title style</a:t>
            </a:r>
            <a:endParaRPr lang="en-001"/>
          </a:p>
        </p:txBody>
      </p:sp>
      <p:sp>
        <p:nvSpPr>
          <p:cNvPr id="3" name="Text Placeholder 2">
            <a:extLst>
              <a:ext uri="{FF2B5EF4-FFF2-40B4-BE49-F238E27FC236}">
                <a16:creationId xmlns:a16="http://schemas.microsoft.com/office/drawing/2014/main" id="{39C4EF00-9813-BC22-E25F-CD6A2FCAF673}"/>
              </a:ext>
            </a:extLst>
          </p:cNvPr>
          <p:cNvSpPr>
            <a:spLocks noGrp="1"/>
          </p:cNvSpPr>
          <p:nvPr>
            <p:ph type="body" idx="1"/>
          </p:nvPr>
        </p:nvSpPr>
        <p:spPr>
          <a:xfrm>
            <a:off x="838200" y="1171852"/>
            <a:ext cx="10515600" cy="50051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001"/>
          </a:p>
        </p:txBody>
      </p:sp>
      <p:sp>
        <p:nvSpPr>
          <p:cNvPr id="4" name="Date Placeholder 3">
            <a:extLst>
              <a:ext uri="{FF2B5EF4-FFF2-40B4-BE49-F238E27FC236}">
                <a16:creationId xmlns:a16="http://schemas.microsoft.com/office/drawing/2014/main" id="{B18FB154-95EE-7EB3-3A5D-B002BD3E02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001"/>
              <a:t>25/11/2024</a:t>
            </a:r>
          </a:p>
        </p:txBody>
      </p:sp>
      <p:sp>
        <p:nvSpPr>
          <p:cNvPr id="5" name="Footer Placeholder 4">
            <a:extLst>
              <a:ext uri="{FF2B5EF4-FFF2-40B4-BE49-F238E27FC236}">
                <a16:creationId xmlns:a16="http://schemas.microsoft.com/office/drawing/2014/main" id="{1A5823B1-CE59-698F-065C-DFDAE8724B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Quantitative Methods (VNU-SIS)</a:t>
            </a:r>
            <a:endParaRPr lang="en-001"/>
          </a:p>
        </p:txBody>
      </p:sp>
      <p:sp>
        <p:nvSpPr>
          <p:cNvPr id="6" name="Slide Number Placeholder 5">
            <a:extLst>
              <a:ext uri="{FF2B5EF4-FFF2-40B4-BE49-F238E27FC236}">
                <a16:creationId xmlns:a16="http://schemas.microsoft.com/office/drawing/2014/main" id="{5503BE31-EB14-4610-1DA9-0DF7F87625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8328AE-A94A-43B0-BF47-266FB86AC0A6}" type="slidenum">
              <a:rPr lang="en-001" smtClean="0"/>
              <a:t>‹#›</a:t>
            </a:fld>
            <a:endParaRPr lang="en-001"/>
          </a:p>
        </p:txBody>
      </p:sp>
      <p:grpSp>
        <p:nvGrpSpPr>
          <p:cNvPr id="7" name="Group 6">
            <a:extLst>
              <a:ext uri="{FF2B5EF4-FFF2-40B4-BE49-F238E27FC236}">
                <a16:creationId xmlns:a16="http://schemas.microsoft.com/office/drawing/2014/main" id="{BAB087F3-A634-E551-D4E3-DD71014B11CF}"/>
              </a:ext>
              <a:ext uri="{C183D7F6-B498-43B3-948B-1728B52AA6E4}">
                <adec:decorative xmlns:adec="http://schemas.microsoft.com/office/drawing/2017/decorative" val="1"/>
              </a:ext>
            </a:extLst>
          </p:cNvPr>
          <p:cNvGrpSpPr>
            <a:grpSpLocks noChangeAspect="1"/>
          </p:cNvGrpSpPr>
          <p:nvPr userDrawn="1">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8" name="Rectangle 7">
              <a:extLst>
                <a:ext uri="{FF2B5EF4-FFF2-40B4-BE49-F238E27FC236}">
                  <a16:creationId xmlns:a16="http://schemas.microsoft.com/office/drawing/2014/main" id="{9281C976-22EC-ABA8-6DBB-F2D22832DF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2125BCA-1FFF-CBAE-9606-67CB414E48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01822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001"/>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guyenbichngoc@vnu.edu.v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1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92.png"/><Relationship Id="rId4" Type="http://schemas.openxmlformats.org/officeDocument/2006/relationships/image" Target="../media/image91.png"/></Relationships>
</file>

<file path=ppt/slides/_rels/slide12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2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1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4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coursera.org/learn/research-methods/home/inf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90.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10.png"/><Relationship Id="rId4" Type="http://schemas.openxmlformats.org/officeDocument/2006/relationships/image" Target="../media/image120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6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6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168.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1360.png"/><Relationship Id="rId7" Type="http://schemas.openxmlformats.org/officeDocument/2006/relationships/image" Target="../media/image73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720.png"/><Relationship Id="rId5" Type="http://schemas.openxmlformats.org/officeDocument/2006/relationships/image" Target="../media/image1380.png"/><Relationship Id="rId4" Type="http://schemas.openxmlformats.org/officeDocument/2006/relationships/image" Target="../media/image1370.png"/><Relationship Id="rId9" Type="http://schemas.openxmlformats.org/officeDocument/2006/relationships/image" Target="../media/image141.png"/></Relationships>
</file>

<file path=ppt/slides/_rels/slide16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hyperlink" Target="https://www.flickr.com/photos/wingedwolf/5471047557/"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74.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hyperlink" Target="https://www.publicdomainpictures.net/en/view-image.php?image=124029&amp;picture=ampersand-symbol" TargetMode="External"/><Relationship Id="rId18" Type="http://schemas.openxmlformats.org/officeDocument/2006/relationships/image" Target="../media/image163.png"/><Relationship Id="rId3" Type="http://schemas.openxmlformats.org/officeDocument/2006/relationships/image" Target="../media/image149.png"/><Relationship Id="rId7" Type="http://schemas.openxmlformats.org/officeDocument/2006/relationships/image" Target="../media/image153.png"/><Relationship Id="rId12" Type="http://schemas.openxmlformats.org/officeDocument/2006/relationships/image" Target="../media/image158.jpg"/><Relationship Id="rId17" Type="http://schemas.openxmlformats.org/officeDocument/2006/relationships/image" Target="../media/image162.png"/><Relationship Id="rId2" Type="http://schemas.openxmlformats.org/officeDocument/2006/relationships/image" Target="../media/image148.png"/><Relationship Id="rId16"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image" Target="../media/image157.png"/><Relationship Id="rId5" Type="http://schemas.openxmlformats.org/officeDocument/2006/relationships/image" Target="../media/image151.png"/><Relationship Id="rId15" Type="http://schemas.openxmlformats.org/officeDocument/2006/relationships/image" Target="../media/image160.png"/><Relationship Id="rId10" Type="http://schemas.openxmlformats.org/officeDocument/2006/relationships/image" Target="../media/image156.png"/><Relationship Id="rId19" Type="http://schemas.openxmlformats.org/officeDocument/2006/relationships/image" Target="../media/image164.png"/><Relationship Id="rId4" Type="http://schemas.openxmlformats.org/officeDocument/2006/relationships/image" Target="../media/image150.png"/><Relationship Id="rId9" Type="http://schemas.openxmlformats.org/officeDocument/2006/relationships/image" Target="../media/image155.png"/><Relationship Id="rId14" Type="http://schemas.openxmlformats.org/officeDocument/2006/relationships/image" Target="../media/image159.png"/></Relationships>
</file>

<file path=ppt/slides/_rels/slide175.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hyperlink" Target="https://www.publicdomainpictures.net/en/view-image.php?image=124029&amp;picture=ampersand-symbol" TargetMode="External"/><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8.jpg"/><Relationship Id="rId17" Type="http://schemas.openxmlformats.org/officeDocument/2006/relationships/image" Target="../media/image170.png"/><Relationship Id="rId2" Type="http://schemas.openxmlformats.org/officeDocument/2006/relationships/notesSlide" Target="../notesSlides/notesSlide85.xml"/><Relationship Id="rId16"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6.png"/><Relationship Id="rId5" Type="http://schemas.openxmlformats.org/officeDocument/2006/relationships/image" Target="../media/image150.png"/><Relationship Id="rId15" Type="http://schemas.openxmlformats.org/officeDocument/2006/relationships/image" Target="../media/image168.png"/><Relationship Id="rId10" Type="http://schemas.openxmlformats.org/officeDocument/2006/relationships/image" Target="../media/image16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67.png"/></Relationships>
</file>

<file path=ppt/slides/_rels/slide176.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hyperlink" Target="https://www.publicdomainpictures.net/en/view-image.php?image=124029&amp;picture=ampersand-symbol" TargetMode="External"/><Relationship Id="rId18" Type="http://schemas.openxmlformats.org/officeDocument/2006/relationships/image" Target="../media/image170.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8.jpg"/><Relationship Id="rId17" Type="http://schemas.openxmlformats.org/officeDocument/2006/relationships/image" Target="../media/image169.png"/><Relationship Id="rId2" Type="http://schemas.openxmlformats.org/officeDocument/2006/relationships/notesSlide" Target="../notesSlides/notesSlide86.xml"/><Relationship Id="rId16" Type="http://schemas.openxmlformats.org/officeDocument/2006/relationships/image" Target="../media/image168.png"/><Relationship Id="rId20" Type="http://schemas.openxmlformats.org/officeDocument/2006/relationships/image" Target="../media/image173.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166.png"/><Relationship Id="rId5" Type="http://schemas.openxmlformats.org/officeDocument/2006/relationships/image" Target="../media/image150.png"/><Relationship Id="rId15" Type="http://schemas.openxmlformats.org/officeDocument/2006/relationships/image" Target="../media/image171.png"/><Relationship Id="rId10" Type="http://schemas.openxmlformats.org/officeDocument/2006/relationships/image" Target="../media/image165.png"/><Relationship Id="rId19" Type="http://schemas.openxmlformats.org/officeDocument/2006/relationships/image" Target="../media/image172.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67.png"/></Relationships>
</file>

<file path=ppt/slides/_rels/slide177.xml.rels><?xml version="1.0" encoding="UTF-8" standalone="yes"?>
<Relationships xmlns="http://schemas.openxmlformats.org/package/2006/relationships"><Relationship Id="rId3" Type="http://schemas.openxmlformats.org/officeDocument/2006/relationships/hyperlink" Target="https://www.flickr.com/photos/wingedwolf/5471047557/" TargetMode="External"/><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07/s11135-017-0513-8"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8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hyperlink" Target="http://datascience.stackexchange.com/questions/361/when-is-a-model-underfitted"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179.em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700.png"/><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720.png"/></Relationships>
</file>

<file path=ppt/slides/_rels/slide18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8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183.png"/><Relationship Id="rId4" Type="http://schemas.openxmlformats.org/officeDocument/2006/relationships/image" Target="../media/image184.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twitter.com/chelseaparlett/status/1458461737431146500" TargetMode="Externa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rxv_sB-wOk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nckh.huph.edu.vn/sites/nckh.huph.edu.vn/files/Ph%C6%B0%C6%A1ng%20ph%C3%A1p%20ch%E1%BB%8Dn%20m%E1%BA%ABu%20v%C3%A0%20t%C3%ADnh%20to%C3%A1n%20c%E1%BB%A1%20m%E1%BA%ABu_revised%20l%E1%BA%A7n%201_5.8.2020_0.pdf" TargetMode="External"/><Relationship Id="rId4" Type="http://schemas.openxmlformats.org/officeDocument/2006/relationships/hyperlink" Target="https://youtu.be/Uyd_Fk9cDjA?si=1uTujNmKJQmWSCt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3.jpg"/></Relationships>
</file>

<file path=ppt/slides/_rels/slide4.xml.rels><?xml version="1.0" encoding="UTF-8" standalone="yes"?>
<Relationships xmlns="http://schemas.openxmlformats.org/package/2006/relationships"><Relationship Id="rId3" Type="http://schemas.openxmlformats.org/officeDocument/2006/relationships/hyperlink" Target="https://www.coursera.org/learn/research-methods/home/inf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book.stat420.org/" TargetMode="External"/><Relationship Id="rId4" Type="http://schemas.openxmlformats.org/officeDocument/2006/relationships/hyperlink" Target="https://clauswilke.com/dataviz/index.htm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data.gov.vn/" TargetMode="External"/><Relationship Id="rId7" Type="http://schemas.openxmlformats.org/officeDocument/2006/relationships/hyperlink" Target="https://data.mpi.gov.vn/Pages/default.aspx"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opendata.monre.gov.vn/" TargetMode="External"/><Relationship Id="rId11" Type="http://schemas.openxmlformats.org/officeDocument/2006/relationships/image" Target="../media/image27.png"/><Relationship Id="rId5" Type="http://schemas.openxmlformats.org/officeDocument/2006/relationships/hyperlink" Target="https://data.cantho.gov.vn/" TargetMode="External"/><Relationship Id="rId10" Type="http://schemas.openxmlformats.org/officeDocument/2006/relationships/image" Target="../media/image26.png"/><Relationship Id="rId4" Type="http://schemas.openxmlformats.org/officeDocument/2006/relationships/hyperlink" Target="https://data.hochiminhcity.gov.vn/" TargetMode="External"/><Relationship Id="rId9" Type="http://schemas.openxmlformats.org/officeDocument/2006/relationships/image" Target="../media/image25.png"/></Relationships>
</file>

<file path=ppt/slides/_rels/slide55.xml.rels><?xml version="1.0" encoding="UTF-8" standalone="yes"?>
<Relationships xmlns="http://schemas.openxmlformats.org/package/2006/relationships"><Relationship Id="rId3" Type="http://schemas.openxmlformats.org/officeDocument/2006/relationships/hyperlink" Target="https://mics.unicef.org/country-profiles/viet-nam/4316#survey-dissemination"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emf"/><Relationship Id="rId7" Type="http://schemas.openxmlformats.org/officeDocument/2006/relationships/hyperlink" Target="https://doi.org/10.1016/j.culher.2018.10.002"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ted.com/talks/hans_rosling_the_best_stats_you_ve_ever_seen"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59CDF-9C01-4957-42A3-B1470C36632A}"/>
              </a:ext>
            </a:extLst>
          </p:cNvPr>
          <p:cNvSpPr>
            <a:spLocks noGrp="1"/>
          </p:cNvSpPr>
          <p:nvPr>
            <p:ph type="ctrTitle"/>
          </p:nvPr>
        </p:nvSpPr>
        <p:spPr>
          <a:xfrm>
            <a:off x="1357313" y="1122362"/>
            <a:ext cx="9477375" cy="2046966"/>
          </a:xfrm>
        </p:spPr>
        <p:txBody>
          <a:bodyPr/>
          <a:lstStyle/>
          <a:p>
            <a:r>
              <a:rPr lang="en-US" dirty="0"/>
              <a:t>Thu </a:t>
            </a:r>
            <a:r>
              <a:rPr lang="en-US" dirty="0" err="1"/>
              <a:t>thập</a:t>
            </a:r>
            <a:r>
              <a:rPr lang="en-US" dirty="0"/>
              <a:t>, </a:t>
            </a:r>
            <a:r>
              <a:rPr lang="en-US" dirty="0" err="1"/>
              <a:t>xử</a:t>
            </a:r>
            <a:r>
              <a:rPr lang="en-US" dirty="0"/>
              <a:t> </a:t>
            </a:r>
            <a:r>
              <a:rPr lang="en-US" dirty="0" err="1"/>
              <a:t>lý</a:t>
            </a:r>
            <a:br>
              <a:rPr lang="en-US" dirty="0"/>
            </a:br>
            <a:r>
              <a:rPr lang="en-US" dirty="0" err="1"/>
              <a:t>và</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endParaRPr lang="en-001" dirty="0"/>
          </a:p>
        </p:txBody>
      </p:sp>
      <p:sp>
        <p:nvSpPr>
          <p:cNvPr id="4" name="Subtitle 2">
            <a:extLst>
              <a:ext uri="{FF2B5EF4-FFF2-40B4-BE49-F238E27FC236}">
                <a16:creationId xmlns:a16="http://schemas.microsoft.com/office/drawing/2014/main" id="{1646F04F-82F1-74CE-9EC7-8BBB92EBE8EA}"/>
              </a:ext>
            </a:extLst>
          </p:cNvPr>
          <p:cNvSpPr txBox="1">
            <a:spLocks/>
          </p:cNvSpPr>
          <p:nvPr/>
        </p:nvSpPr>
        <p:spPr>
          <a:xfrm>
            <a:off x="1524000" y="4324350"/>
            <a:ext cx="9144000" cy="13144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a:t>Nguyễn Bích Ngọc</a:t>
            </a:r>
          </a:p>
          <a:p>
            <a:r>
              <a:rPr lang="en-US" sz="2000">
                <a:hlinkClick r:id="rId2"/>
              </a:rPr>
              <a:t>nguyenbichngoc@vnu.edu.vn</a:t>
            </a:r>
            <a:endParaRPr lang="en-US" sz="2000"/>
          </a:p>
          <a:p>
            <a:endParaRPr lang="en-001"/>
          </a:p>
        </p:txBody>
      </p:sp>
    </p:spTree>
    <p:extLst>
      <p:ext uri="{BB962C8B-B14F-4D97-AF65-F5344CB8AC3E}">
        <p14:creationId xmlns:p14="http://schemas.microsoft.com/office/powerpoint/2010/main" val="2791894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32A0A-013C-3E2A-A970-D04F618283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90C7E1-C286-89C4-FF55-AEEE02D7A22C}"/>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1107B114-AF95-A4F3-B232-20431A52DE4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E48E7E71-F51A-2BA3-5E82-F0829BE1C915}"/>
              </a:ext>
            </a:extLst>
          </p:cNvPr>
          <p:cNvSpPr>
            <a:spLocks noGrp="1"/>
          </p:cNvSpPr>
          <p:nvPr>
            <p:ph type="sldNum" sz="quarter" idx="12"/>
          </p:nvPr>
        </p:nvSpPr>
        <p:spPr/>
        <p:txBody>
          <a:bodyPr/>
          <a:lstStyle/>
          <a:p>
            <a:fld id="{558478D3-4DD5-4D7B-8D8D-7EA87687E863}" type="slidenum">
              <a:rPr lang="en-US" smtClean="0"/>
              <a:pPr/>
              <a:t>10</a:t>
            </a:fld>
            <a:endParaRPr lang="en-US"/>
          </a:p>
        </p:txBody>
      </p:sp>
      <p:pic>
        <p:nvPicPr>
          <p:cNvPr id="7" name="Picture 6">
            <a:extLst>
              <a:ext uri="{FF2B5EF4-FFF2-40B4-BE49-F238E27FC236}">
                <a16:creationId xmlns:a16="http://schemas.microsoft.com/office/drawing/2014/main" id="{00ABE8CB-6902-0ED6-91A4-456147506405}"/>
              </a:ext>
            </a:extLst>
          </p:cNvPr>
          <p:cNvPicPr>
            <a:picLocks noChangeAspect="1"/>
          </p:cNvPicPr>
          <p:nvPr/>
        </p:nvPicPr>
        <p:blipFill rotWithShape="1">
          <a:blip r:embed="rId3"/>
          <a:srcRect b="1526"/>
          <a:stretch/>
        </p:blipFill>
        <p:spPr>
          <a:xfrm>
            <a:off x="426842" y="1137485"/>
            <a:ext cx="10927654" cy="3155115"/>
          </a:xfrm>
          <a:prstGeom prst="rect">
            <a:avLst/>
          </a:prstGeom>
        </p:spPr>
      </p:pic>
      <p:cxnSp>
        <p:nvCxnSpPr>
          <p:cNvPr id="20" name="Straight Connector 19">
            <a:extLst>
              <a:ext uri="{FF2B5EF4-FFF2-40B4-BE49-F238E27FC236}">
                <a16:creationId xmlns:a16="http://schemas.microsoft.com/office/drawing/2014/main" id="{640FF1E5-2038-CCFB-A19E-15B4C277F1E2}"/>
              </a:ext>
            </a:extLst>
          </p:cNvPr>
          <p:cNvCxnSpPr>
            <a:cxnSpLocks/>
          </p:cNvCxnSpPr>
          <p:nvPr/>
        </p:nvCxnSpPr>
        <p:spPr>
          <a:xfrm>
            <a:off x="951978" y="4270153"/>
            <a:ext cx="4559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7E9441F-20DD-6675-4463-E3E1AC28186A}"/>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5" name="Straight Connector 14">
            <a:extLst>
              <a:ext uri="{FF2B5EF4-FFF2-40B4-BE49-F238E27FC236}">
                <a16:creationId xmlns:a16="http://schemas.microsoft.com/office/drawing/2014/main" id="{4EF44D32-7100-767B-30D7-6BCEC8F4F566}"/>
              </a:ext>
            </a:extLst>
          </p:cNvPr>
          <p:cNvCxnSpPr/>
          <p:nvPr/>
        </p:nvCxnSpPr>
        <p:spPr>
          <a:xfrm>
            <a:off x="2217107" y="3933690"/>
            <a:ext cx="283088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EFE1AA-6D73-5BE6-C664-AE6E5DB35A43}"/>
              </a:ext>
            </a:extLst>
          </p:cNvPr>
          <p:cNvSpPr txBox="1"/>
          <p:nvPr/>
        </p:nvSpPr>
        <p:spPr>
          <a:xfrm>
            <a:off x="2081408" y="4829908"/>
            <a:ext cx="8029183" cy="605570"/>
          </a:xfrm>
          <a:prstGeom prst="rect">
            <a:avLst/>
          </a:prstGeom>
          <a:solidFill>
            <a:schemeClr val="accent1">
              <a:lumMod val="20000"/>
              <a:lumOff val="80000"/>
            </a:schemeClr>
          </a:solidFill>
          <a:ln w="38100"/>
        </p:spPr>
        <p:style>
          <a:lnRef idx="2">
            <a:schemeClr val="accent3"/>
          </a:lnRef>
          <a:fillRef idx="1">
            <a:schemeClr val="lt1"/>
          </a:fillRef>
          <a:effectRef idx="0">
            <a:schemeClr val="accent3"/>
          </a:effectRef>
          <a:fontRef idx="minor">
            <a:schemeClr val="dk1"/>
          </a:fontRef>
        </p:style>
        <p:txBody>
          <a:bodyPr wrap="square" tIns="180000">
            <a:noAutofit/>
          </a:bodyPr>
          <a:lstStyle/>
          <a:p>
            <a:pPr algn="ctr"/>
            <a:r>
              <a:rPr lang="en-US" b="0" i="0">
                <a:solidFill>
                  <a:srgbClr val="333333"/>
                </a:solidFill>
                <a:effectLst/>
                <a:latin typeface="Open Sans" panose="020F0502020204030204" pitchFamily="34" charset="0"/>
              </a:rPr>
              <a:t>A theory that can't be proved wrong is nonscientific - Karl Popper </a:t>
            </a:r>
            <a:endParaRPr lang="en-001"/>
          </a:p>
        </p:txBody>
      </p:sp>
      <p:sp>
        <p:nvSpPr>
          <p:cNvPr id="6" name="Rectangle: Rounded Corners 5">
            <a:extLst>
              <a:ext uri="{FF2B5EF4-FFF2-40B4-BE49-F238E27FC236}">
                <a16:creationId xmlns:a16="http://schemas.microsoft.com/office/drawing/2014/main" id="{A6389682-E14B-7800-E6DF-87ADE3EE53CA}"/>
              </a:ext>
            </a:extLst>
          </p:cNvPr>
          <p:cNvSpPr/>
          <p:nvPr/>
        </p:nvSpPr>
        <p:spPr>
          <a:xfrm>
            <a:off x="10016807" y="3575653"/>
            <a:ext cx="901326" cy="383263"/>
          </a:xfrm>
          <a:prstGeom prst="roundRect">
            <a:avLst>
              <a:gd name="adj" fmla="val 50000"/>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 name="Date Placeholder 7">
            <a:extLst>
              <a:ext uri="{FF2B5EF4-FFF2-40B4-BE49-F238E27FC236}">
                <a16:creationId xmlns:a16="http://schemas.microsoft.com/office/drawing/2014/main" id="{B408417C-416D-38A6-6B01-395FDB88494D}"/>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8127664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F47B0-F92E-C9BD-F362-AC99A16F63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3E627-EFB5-0D13-3AE3-F191E516E22B}"/>
              </a:ext>
            </a:extLst>
          </p:cNvPr>
          <p:cNvSpPr>
            <a:spLocks noGrp="1"/>
          </p:cNvSpPr>
          <p:nvPr>
            <p:ph type="title"/>
          </p:nvPr>
        </p:nvSpPr>
        <p:spPr/>
        <p:txBody>
          <a:bodyPr/>
          <a:lstStyle/>
          <a:p>
            <a:r>
              <a:rPr lang="en-US"/>
              <a:t>Biểu diễn dữ liệu – tỷ lệ</a:t>
            </a:r>
            <a:endParaRPr lang="en-001"/>
          </a:p>
        </p:txBody>
      </p:sp>
      <p:sp>
        <p:nvSpPr>
          <p:cNvPr id="3" name="Date Placeholder 2">
            <a:extLst>
              <a:ext uri="{FF2B5EF4-FFF2-40B4-BE49-F238E27FC236}">
                <a16:creationId xmlns:a16="http://schemas.microsoft.com/office/drawing/2014/main" id="{A9226452-A398-DE7F-E9E9-9D1769B53A1F}"/>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4F5F9AB9-6432-B3C7-9089-D01CC68F16D9}"/>
              </a:ext>
            </a:extLst>
          </p:cNvPr>
          <p:cNvSpPr>
            <a:spLocks noGrp="1"/>
          </p:cNvSpPr>
          <p:nvPr>
            <p:ph type="sldNum" sz="quarter" idx="12"/>
          </p:nvPr>
        </p:nvSpPr>
        <p:spPr/>
        <p:txBody>
          <a:bodyPr/>
          <a:lstStyle/>
          <a:p>
            <a:fld id="{AA8328AE-A94A-43B0-BF47-266FB86AC0A6}" type="slidenum">
              <a:rPr lang="en-001" smtClean="0"/>
              <a:t>100</a:t>
            </a:fld>
            <a:endParaRPr lang="en-001"/>
          </a:p>
        </p:txBody>
      </p:sp>
      <p:pic>
        <p:nvPicPr>
          <p:cNvPr id="6" name="Picture 5">
            <a:extLst>
              <a:ext uri="{FF2B5EF4-FFF2-40B4-BE49-F238E27FC236}">
                <a16:creationId xmlns:a16="http://schemas.microsoft.com/office/drawing/2014/main" id="{9683C3D0-29A6-9D3C-DE62-94123F2180D0}"/>
              </a:ext>
            </a:extLst>
          </p:cNvPr>
          <p:cNvPicPr>
            <a:picLocks noChangeAspect="1"/>
          </p:cNvPicPr>
          <p:nvPr/>
        </p:nvPicPr>
        <p:blipFill>
          <a:blip r:embed="rId2"/>
          <a:stretch>
            <a:fillRect/>
          </a:stretch>
        </p:blipFill>
        <p:spPr>
          <a:xfrm>
            <a:off x="2028825" y="1264712"/>
            <a:ext cx="8134350" cy="4473893"/>
          </a:xfrm>
          <a:prstGeom prst="rect">
            <a:avLst/>
          </a:prstGeom>
        </p:spPr>
      </p:pic>
      <p:sp>
        <p:nvSpPr>
          <p:cNvPr id="12" name="TextBox 11">
            <a:extLst>
              <a:ext uri="{FF2B5EF4-FFF2-40B4-BE49-F238E27FC236}">
                <a16:creationId xmlns:a16="http://schemas.microsoft.com/office/drawing/2014/main" id="{52F24DD4-1D4C-F032-5627-595D50FE5999}"/>
              </a:ext>
            </a:extLst>
          </p:cNvPr>
          <p:cNvSpPr txBox="1"/>
          <p:nvPr/>
        </p:nvSpPr>
        <p:spPr>
          <a:xfrm>
            <a:off x="1104900" y="5738605"/>
            <a:ext cx="10515600" cy="830997"/>
          </a:xfrm>
          <a:prstGeom prst="rect">
            <a:avLst/>
          </a:prstGeom>
          <a:noFill/>
        </p:spPr>
        <p:txBody>
          <a:bodyPr wrap="square">
            <a:spAutoFit/>
          </a:bodyPr>
          <a:lstStyle/>
          <a:p>
            <a:pPr algn="ctr"/>
            <a:r>
              <a:rPr lang="en-US" sz="2400" b="0" i="0" err="1">
                <a:solidFill>
                  <a:srgbClr val="282523"/>
                </a:solidFill>
                <a:effectLst/>
                <a:latin typeface="Ginto"/>
              </a:rPr>
              <a:t>Thay</a:t>
            </a:r>
            <a:r>
              <a:rPr lang="en-US" sz="2400" b="0" i="0">
                <a:solidFill>
                  <a:srgbClr val="282523"/>
                </a:solidFill>
                <a:effectLst/>
                <a:latin typeface="Ginto"/>
              </a:rPr>
              <a:t> </a:t>
            </a:r>
            <a:r>
              <a:rPr lang="en-US" sz="2400" b="0" i="0" err="1">
                <a:solidFill>
                  <a:srgbClr val="282523"/>
                </a:solidFill>
                <a:effectLst/>
                <a:latin typeface="Ginto"/>
              </a:rPr>
              <a:t>đổi</a:t>
            </a:r>
            <a:r>
              <a:rPr lang="en-US" sz="2400" b="0" i="0">
                <a:solidFill>
                  <a:srgbClr val="282523"/>
                </a:solidFill>
                <a:effectLst/>
                <a:latin typeface="Ginto"/>
              </a:rPr>
              <a:t> </a:t>
            </a:r>
            <a:r>
              <a:rPr lang="en-US" sz="2400" b="0" i="0" err="1">
                <a:solidFill>
                  <a:srgbClr val="282523"/>
                </a:solidFill>
                <a:effectLst/>
                <a:latin typeface="Ginto"/>
              </a:rPr>
              <a:t>trong</a:t>
            </a:r>
            <a:r>
              <a:rPr lang="en-US" sz="2400" b="0" i="0">
                <a:solidFill>
                  <a:srgbClr val="282523"/>
                </a:solidFill>
                <a:effectLst/>
                <a:latin typeface="Ginto"/>
              </a:rPr>
              <a:t> </a:t>
            </a:r>
            <a:r>
              <a:rPr lang="en-US" sz="2400" b="0" i="0" err="1">
                <a:solidFill>
                  <a:srgbClr val="282523"/>
                </a:solidFill>
                <a:effectLst/>
                <a:latin typeface="Ginto"/>
              </a:rPr>
              <a:t>thành</a:t>
            </a:r>
            <a:r>
              <a:rPr lang="en-US" sz="2400" b="0" i="0">
                <a:solidFill>
                  <a:srgbClr val="282523"/>
                </a:solidFill>
                <a:effectLst/>
                <a:latin typeface="Ginto"/>
              </a:rPr>
              <a:t> </a:t>
            </a:r>
            <a:r>
              <a:rPr lang="en-US" sz="2400" b="0" i="0" err="1">
                <a:solidFill>
                  <a:srgbClr val="282523"/>
                </a:solidFill>
                <a:effectLst/>
                <a:latin typeface="Ginto"/>
              </a:rPr>
              <a:t>phần</a:t>
            </a:r>
            <a:r>
              <a:rPr lang="en-US" sz="2400" b="0" i="0">
                <a:solidFill>
                  <a:srgbClr val="282523"/>
                </a:solidFill>
                <a:effectLst/>
                <a:latin typeface="Ginto"/>
              </a:rPr>
              <a:t> </a:t>
            </a:r>
            <a:r>
              <a:rPr lang="en-US" sz="2400" b="0" i="0" err="1">
                <a:solidFill>
                  <a:srgbClr val="282523"/>
                </a:solidFill>
                <a:effectLst/>
                <a:latin typeface="Ginto"/>
              </a:rPr>
              <a:t>giới</a:t>
            </a:r>
            <a:r>
              <a:rPr lang="en-US" sz="2400" b="0" i="0">
                <a:solidFill>
                  <a:srgbClr val="282523"/>
                </a:solidFill>
                <a:effectLst/>
                <a:latin typeface="Ginto"/>
              </a:rPr>
              <a:t> </a:t>
            </a:r>
            <a:r>
              <a:rPr lang="en-US" sz="2400" b="0" i="0" err="1">
                <a:solidFill>
                  <a:srgbClr val="282523"/>
                </a:solidFill>
                <a:effectLst/>
                <a:latin typeface="Ginto"/>
              </a:rPr>
              <a:t>tính</a:t>
            </a:r>
            <a:r>
              <a:rPr lang="en-US" sz="2400" b="0" i="0">
                <a:solidFill>
                  <a:srgbClr val="282523"/>
                </a:solidFill>
                <a:effectLst/>
                <a:latin typeface="Ginto"/>
              </a:rPr>
              <a:t> </a:t>
            </a:r>
            <a:r>
              <a:rPr lang="en-US" sz="2400" b="0" i="0" err="1">
                <a:solidFill>
                  <a:srgbClr val="282523"/>
                </a:solidFill>
                <a:effectLst/>
                <a:latin typeface="Ginto"/>
              </a:rPr>
              <a:t>của</a:t>
            </a:r>
            <a:r>
              <a:rPr lang="en-US" sz="2400" b="0" i="0">
                <a:solidFill>
                  <a:srgbClr val="282523"/>
                </a:solidFill>
                <a:effectLst/>
                <a:latin typeface="Ginto"/>
              </a:rPr>
              <a:t> </a:t>
            </a:r>
            <a:r>
              <a:rPr lang="en-US" sz="2400" b="0" i="0" err="1">
                <a:solidFill>
                  <a:srgbClr val="282523"/>
                </a:solidFill>
                <a:effectLst/>
                <a:latin typeface="Ginto"/>
              </a:rPr>
              <a:t>quốc</a:t>
            </a:r>
            <a:r>
              <a:rPr lang="en-US" sz="2400" b="0" i="0">
                <a:solidFill>
                  <a:srgbClr val="282523"/>
                </a:solidFill>
                <a:effectLst/>
                <a:latin typeface="Ginto"/>
              </a:rPr>
              <a:t> </a:t>
            </a:r>
            <a:r>
              <a:rPr lang="en-US" sz="2400" b="0" i="0" err="1">
                <a:solidFill>
                  <a:srgbClr val="282523"/>
                </a:solidFill>
                <a:effectLst/>
                <a:latin typeface="Ginto"/>
              </a:rPr>
              <a:t>hội</a:t>
            </a:r>
            <a:r>
              <a:rPr lang="en-US" sz="2400" b="0" i="0">
                <a:solidFill>
                  <a:srgbClr val="282523"/>
                </a:solidFill>
                <a:effectLst/>
                <a:latin typeface="Ginto"/>
              </a:rPr>
              <a:t> Rwanda </a:t>
            </a:r>
            <a:br>
              <a:rPr lang="en-US" sz="2400" b="0" i="0">
                <a:solidFill>
                  <a:srgbClr val="282523"/>
                </a:solidFill>
                <a:effectLst/>
                <a:latin typeface="Ginto"/>
              </a:rPr>
            </a:br>
            <a:r>
              <a:rPr lang="en-US" sz="2400" b="0" i="0" err="1">
                <a:solidFill>
                  <a:srgbClr val="282523"/>
                </a:solidFill>
                <a:effectLst/>
                <a:latin typeface="Ginto"/>
              </a:rPr>
              <a:t>từ</a:t>
            </a:r>
            <a:r>
              <a:rPr lang="en-US" sz="2400" b="0" i="0">
                <a:solidFill>
                  <a:srgbClr val="282523"/>
                </a:solidFill>
                <a:effectLst/>
                <a:latin typeface="Ginto"/>
              </a:rPr>
              <a:t> </a:t>
            </a:r>
            <a:r>
              <a:rPr lang="en-US" sz="2400" b="0" i="0" err="1">
                <a:solidFill>
                  <a:srgbClr val="282523"/>
                </a:solidFill>
                <a:effectLst/>
                <a:latin typeface="Ginto"/>
              </a:rPr>
              <a:t>năm</a:t>
            </a:r>
            <a:r>
              <a:rPr lang="en-US" sz="2400" b="0" i="0">
                <a:solidFill>
                  <a:srgbClr val="282523"/>
                </a:solidFill>
                <a:effectLst/>
                <a:latin typeface="Ginto"/>
              </a:rPr>
              <a:t> 1997 </a:t>
            </a:r>
            <a:r>
              <a:rPr lang="en-US" sz="2400" b="0" i="0" err="1">
                <a:solidFill>
                  <a:srgbClr val="282523"/>
                </a:solidFill>
                <a:effectLst/>
                <a:latin typeface="Ginto"/>
              </a:rPr>
              <a:t>đến</a:t>
            </a:r>
            <a:r>
              <a:rPr lang="en-US" sz="2400" b="0" i="0">
                <a:solidFill>
                  <a:srgbClr val="282523"/>
                </a:solidFill>
                <a:effectLst/>
                <a:latin typeface="Ginto"/>
              </a:rPr>
              <a:t> </a:t>
            </a:r>
            <a:r>
              <a:rPr lang="en-US" sz="2400" b="0" i="0" err="1">
                <a:solidFill>
                  <a:srgbClr val="282523"/>
                </a:solidFill>
                <a:effectLst/>
                <a:latin typeface="Ginto"/>
              </a:rPr>
              <a:t>năm</a:t>
            </a:r>
            <a:r>
              <a:rPr lang="en-US" sz="2400" b="0" i="0">
                <a:solidFill>
                  <a:srgbClr val="282523"/>
                </a:solidFill>
                <a:effectLst/>
                <a:latin typeface="Ginto"/>
              </a:rPr>
              <a:t> 2016</a:t>
            </a:r>
            <a:endParaRPr lang="en-001" sz="2400"/>
          </a:p>
        </p:txBody>
      </p:sp>
      <p:sp>
        <p:nvSpPr>
          <p:cNvPr id="5" name="Footer Placeholder 4">
            <a:extLst>
              <a:ext uri="{FF2B5EF4-FFF2-40B4-BE49-F238E27FC236}">
                <a16:creationId xmlns:a16="http://schemas.microsoft.com/office/drawing/2014/main" id="{3CDE4885-269B-CC53-1E2D-21B17A486C7F}"/>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7392534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A7D64-580B-FB3D-770B-46D30A884D79}"/>
              </a:ext>
            </a:extLst>
          </p:cNvPr>
          <p:cNvSpPr>
            <a:spLocks noGrp="1"/>
          </p:cNvSpPr>
          <p:nvPr>
            <p:ph type="title"/>
          </p:nvPr>
        </p:nvSpPr>
        <p:spPr/>
        <p:txBody>
          <a:bodyPr/>
          <a:lstStyle/>
          <a:p>
            <a:r>
              <a:rPr lang="en-US"/>
              <a:t>Biểu diễn dữ liệu – tỷ lệ</a:t>
            </a:r>
            <a:endParaRPr lang="en-001"/>
          </a:p>
        </p:txBody>
      </p:sp>
      <p:sp>
        <p:nvSpPr>
          <p:cNvPr id="3" name="Date Placeholder 2">
            <a:extLst>
              <a:ext uri="{FF2B5EF4-FFF2-40B4-BE49-F238E27FC236}">
                <a16:creationId xmlns:a16="http://schemas.microsoft.com/office/drawing/2014/main" id="{FEE83DED-2140-78B8-E93B-28D8C0C8EBCF}"/>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8F461695-61C3-A3B2-AB17-82263E882C70}"/>
              </a:ext>
            </a:extLst>
          </p:cNvPr>
          <p:cNvSpPr>
            <a:spLocks noGrp="1"/>
          </p:cNvSpPr>
          <p:nvPr>
            <p:ph type="sldNum" sz="quarter" idx="12"/>
          </p:nvPr>
        </p:nvSpPr>
        <p:spPr/>
        <p:txBody>
          <a:bodyPr/>
          <a:lstStyle/>
          <a:p>
            <a:fld id="{AA8328AE-A94A-43B0-BF47-266FB86AC0A6}" type="slidenum">
              <a:rPr lang="en-001" smtClean="0"/>
              <a:t>101</a:t>
            </a:fld>
            <a:endParaRPr lang="en-001"/>
          </a:p>
        </p:txBody>
      </p:sp>
      <p:graphicFrame>
        <p:nvGraphicFramePr>
          <p:cNvPr id="6" name="Content Placeholder 5">
            <a:extLst>
              <a:ext uri="{FF2B5EF4-FFF2-40B4-BE49-F238E27FC236}">
                <a16:creationId xmlns:a16="http://schemas.microsoft.com/office/drawing/2014/main" id="{6327E3C8-6E3F-68D5-85B1-DE8B8B219715}"/>
              </a:ext>
            </a:extLst>
          </p:cNvPr>
          <p:cNvGraphicFramePr>
            <a:graphicFrameLocks noGrp="1"/>
          </p:cNvGraphicFramePr>
          <p:nvPr>
            <p:ph idx="1"/>
            <p:extLst>
              <p:ext uri="{D42A27DB-BD31-4B8C-83A1-F6EECF244321}">
                <p14:modId xmlns:p14="http://schemas.microsoft.com/office/powerpoint/2010/main" val="2392986201"/>
              </p:ext>
            </p:extLst>
          </p:nvPr>
        </p:nvGraphicFramePr>
        <p:xfrm>
          <a:off x="838200" y="1473200"/>
          <a:ext cx="10515600" cy="3840480"/>
        </p:xfrm>
        <a:graphic>
          <a:graphicData uri="http://schemas.openxmlformats.org/drawingml/2006/table">
            <a:tbl>
              <a:tblPr firstRow="1" bandRow="1">
                <a:tableStyleId>{5FD0F851-EC5A-4D38-B0AD-8093EC10F338}</a:tableStyleId>
              </a:tblPr>
              <a:tblGrid>
                <a:gridCol w="6588967">
                  <a:extLst>
                    <a:ext uri="{9D8B030D-6E8A-4147-A177-3AD203B41FA5}">
                      <a16:colId xmlns:a16="http://schemas.microsoft.com/office/drawing/2014/main" val="3800949698"/>
                    </a:ext>
                  </a:extLst>
                </a:gridCol>
                <a:gridCol w="1362270">
                  <a:extLst>
                    <a:ext uri="{9D8B030D-6E8A-4147-A177-3AD203B41FA5}">
                      <a16:colId xmlns:a16="http://schemas.microsoft.com/office/drawing/2014/main" val="1727539672"/>
                    </a:ext>
                  </a:extLst>
                </a:gridCol>
                <a:gridCol w="1287624">
                  <a:extLst>
                    <a:ext uri="{9D8B030D-6E8A-4147-A177-3AD203B41FA5}">
                      <a16:colId xmlns:a16="http://schemas.microsoft.com/office/drawing/2014/main" val="1697766679"/>
                    </a:ext>
                  </a:extLst>
                </a:gridCol>
                <a:gridCol w="1276739">
                  <a:extLst>
                    <a:ext uri="{9D8B030D-6E8A-4147-A177-3AD203B41FA5}">
                      <a16:colId xmlns:a16="http://schemas.microsoft.com/office/drawing/2014/main" val="3639124516"/>
                    </a:ext>
                  </a:extLst>
                </a:gridCol>
              </a:tblGrid>
              <a:tr h="370840">
                <a:tc>
                  <a:txBody>
                    <a:bodyPr/>
                    <a:lstStyle/>
                    <a:p>
                      <a:endParaRPr lang="en-001"/>
                    </a:p>
                  </a:txBody>
                  <a:tcPr/>
                </a:tc>
                <a:tc>
                  <a:txBody>
                    <a:bodyPr/>
                    <a:lstStyle/>
                    <a:p>
                      <a:r>
                        <a:rPr lang="en-US" sz="2400" err="1"/>
                        <a:t>Biểu</a:t>
                      </a:r>
                      <a:r>
                        <a:rPr lang="en-US" sz="2400"/>
                        <a:t> </a:t>
                      </a:r>
                      <a:r>
                        <a:rPr lang="en-US" sz="2400" err="1"/>
                        <a:t>đồ</a:t>
                      </a:r>
                      <a:r>
                        <a:rPr lang="en-US" sz="2400"/>
                        <a:t> </a:t>
                      </a:r>
                      <a:r>
                        <a:rPr lang="en-US" sz="2400" err="1"/>
                        <a:t>quạt</a:t>
                      </a:r>
                      <a:endParaRPr lang="en-001" sz="2400"/>
                    </a:p>
                  </a:txBody>
                  <a:tcPr/>
                </a:tc>
                <a:tc>
                  <a:txBody>
                    <a:bodyPr/>
                    <a:lstStyle/>
                    <a:p>
                      <a:r>
                        <a:rPr lang="en-US" sz="2400" err="1"/>
                        <a:t>Biểu</a:t>
                      </a:r>
                      <a:r>
                        <a:rPr lang="en-US" sz="2400"/>
                        <a:t> </a:t>
                      </a:r>
                      <a:r>
                        <a:rPr lang="en-US" sz="2400" err="1"/>
                        <a:t>đồ</a:t>
                      </a:r>
                      <a:r>
                        <a:rPr lang="en-US" sz="2400"/>
                        <a:t> </a:t>
                      </a:r>
                      <a:r>
                        <a:rPr lang="en-US" sz="2400" err="1"/>
                        <a:t>cột</a:t>
                      </a:r>
                      <a:r>
                        <a:rPr lang="en-US" sz="2400"/>
                        <a:t> </a:t>
                      </a:r>
                      <a:r>
                        <a:rPr lang="en-US" sz="2400" err="1"/>
                        <a:t>xếp</a:t>
                      </a:r>
                      <a:r>
                        <a:rPr lang="en-US" sz="2400"/>
                        <a:t> </a:t>
                      </a:r>
                      <a:r>
                        <a:rPr lang="en-US" sz="2400" err="1"/>
                        <a:t>chồng</a:t>
                      </a:r>
                      <a:endParaRPr lang="en-001" sz="2400"/>
                    </a:p>
                  </a:txBody>
                  <a:tcPr/>
                </a:tc>
                <a:tc>
                  <a:txBody>
                    <a:bodyPr/>
                    <a:lstStyle/>
                    <a:p>
                      <a:r>
                        <a:rPr lang="en-US" sz="2400" err="1"/>
                        <a:t>Biểu</a:t>
                      </a:r>
                      <a:r>
                        <a:rPr lang="en-US" sz="2400"/>
                        <a:t> </a:t>
                      </a:r>
                      <a:r>
                        <a:rPr lang="en-US" sz="2400" err="1"/>
                        <a:t>đồ</a:t>
                      </a:r>
                      <a:r>
                        <a:rPr lang="en-US" sz="2400"/>
                        <a:t> </a:t>
                      </a:r>
                      <a:r>
                        <a:rPr lang="en-US" sz="2400" err="1"/>
                        <a:t>cột</a:t>
                      </a:r>
                      <a:r>
                        <a:rPr lang="en-US" sz="2400"/>
                        <a:t> </a:t>
                      </a:r>
                      <a:r>
                        <a:rPr lang="en-US" sz="2400" err="1"/>
                        <a:t>xếp</a:t>
                      </a:r>
                      <a:r>
                        <a:rPr lang="en-US" sz="2400"/>
                        <a:t> </a:t>
                      </a:r>
                      <a:r>
                        <a:rPr lang="en-US" sz="2400" err="1"/>
                        <a:t>cạnh</a:t>
                      </a:r>
                      <a:endParaRPr lang="en-001" sz="2400"/>
                    </a:p>
                  </a:txBody>
                  <a:tcPr/>
                </a:tc>
                <a:extLst>
                  <a:ext uri="{0D108BD9-81ED-4DB2-BD59-A6C34878D82A}">
                    <a16:rowId xmlns:a16="http://schemas.microsoft.com/office/drawing/2014/main" val="4029386957"/>
                  </a:ext>
                </a:extLst>
              </a:tr>
              <a:tr h="370840">
                <a:tc>
                  <a:txBody>
                    <a:bodyPr/>
                    <a:lstStyle/>
                    <a:p>
                      <a:r>
                        <a:rPr lang="vi-VN" sz="2300" b="0" kern="1200">
                          <a:solidFill>
                            <a:schemeClr val="dk1"/>
                          </a:solidFill>
                          <a:effectLst/>
                          <a:latin typeface="Aptos" panose="020B0004020202020204" pitchFamily="34" charset="0"/>
                        </a:rPr>
                        <a:t>Cho phép so sánh dễ dàng tỷ lệ tương đối</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2904180348"/>
                  </a:ext>
                </a:extLst>
              </a:tr>
              <a:tr h="370840">
                <a:tc>
                  <a:txBody>
                    <a:bodyPr/>
                    <a:lstStyle/>
                    <a:p>
                      <a:r>
                        <a:rPr lang="vi-VN" sz="2300" b="0" kern="1200">
                          <a:solidFill>
                            <a:schemeClr val="dk1"/>
                          </a:solidFill>
                          <a:effectLst/>
                          <a:latin typeface="Aptos" panose="020B0004020202020204" pitchFamily="34" charset="0"/>
                        </a:rPr>
                        <a:t>Hiển thị dữ liệu dưới dạng tỷ lệ của tổng thể </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1008373317"/>
                  </a:ext>
                </a:extLst>
              </a:tr>
              <a:tr h="370840">
                <a:tc>
                  <a:txBody>
                    <a:bodyPr/>
                    <a:lstStyle/>
                    <a:p>
                      <a:r>
                        <a:rPr lang="vi-VN" sz="2300" b="0" kern="1200">
                          <a:solidFill>
                            <a:schemeClr val="dk1"/>
                          </a:solidFill>
                          <a:effectLst/>
                          <a:latin typeface="Aptos" panose="020B0004020202020204" pitchFamily="34" charset="0"/>
                        </a:rPr>
                        <a:t>Nhấn mạnh các phân số đơn giản (1/2, 1/3, ...) </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848421741"/>
                  </a:ext>
                </a:extLst>
              </a:tr>
              <a:tr h="370840">
                <a:tc>
                  <a:txBody>
                    <a:bodyPr/>
                    <a:lstStyle/>
                    <a:p>
                      <a:r>
                        <a:rPr lang="en-US" sz="2300" b="0" kern="1200" err="1">
                          <a:solidFill>
                            <a:schemeClr val="dk1"/>
                          </a:solidFill>
                          <a:effectLst/>
                          <a:latin typeface="Aptos" panose="020B0004020202020204" pitchFamily="34" charset="0"/>
                        </a:rPr>
                        <a:t>Ưa</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nhìn</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cho</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các</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tập</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dữ</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liệu</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nhỏ</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3244782343"/>
                  </a:ext>
                </a:extLst>
              </a:tr>
              <a:tr h="370840">
                <a:tc>
                  <a:txBody>
                    <a:bodyPr/>
                    <a:lstStyle/>
                    <a:p>
                      <a:r>
                        <a:rPr lang="en-US" sz="2300" b="0" kern="1200" err="1">
                          <a:solidFill>
                            <a:schemeClr val="dk1"/>
                          </a:solidFill>
                          <a:effectLst/>
                          <a:latin typeface="Aptos" panose="020B0004020202020204" pitchFamily="34" charset="0"/>
                        </a:rPr>
                        <a:t>Hiệu</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quả</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thể</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hiện</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với</a:t>
                      </a:r>
                      <a:r>
                        <a:rPr lang="en-US" sz="2300" b="0" kern="1200">
                          <a:solidFill>
                            <a:schemeClr val="dk1"/>
                          </a:solidFill>
                          <a:effectLst/>
                          <a:latin typeface="Aptos" panose="020B0004020202020204" pitchFamily="34" charset="0"/>
                        </a:rPr>
                        <a:t> </a:t>
                      </a:r>
                      <a:r>
                        <a:rPr lang="vi-VN" sz="2300" b="0" kern="1200">
                          <a:solidFill>
                            <a:schemeClr val="dk1"/>
                          </a:solidFill>
                          <a:effectLst/>
                          <a:latin typeface="Aptos" panose="020B0004020202020204" pitchFamily="34" charset="0"/>
                        </a:rPr>
                        <a:t>một số lượng lớn các tập con </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264152622"/>
                  </a:ext>
                </a:extLst>
              </a:tr>
              <a:tr h="370840">
                <a:tc>
                  <a:txBody>
                    <a:bodyPr/>
                    <a:lstStyle/>
                    <a:p>
                      <a:r>
                        <a:rPr lang="en-US" sz="2300" b="0" kern="1200" err="1">
                          <a:solidFill>
                            <a:schemeClr val="dk1"/>
                          </a:solidFill>
                          <a:effectLst/>
                          <a:latin typeface="Aptos" panose="020B0004020202020204" pitchFamily="34" charset="0"/>
                        </a:rPr>
                        <a:t>Hiệu</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quả</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thể</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hiện</a:t>
                      </a:r>
                      <a:r>
                        <a:rPr lang="en-US" sz="2300" b="0" kern="1200">
                          <a:solidFill>
                            <a:schemeClr val="dk1"/>
                          </a:solidFill>
                          <a:effectLst/>
                          <a:latin typeface="Aptos" panose="020B0004020202020204" pitchFamily="34" charset="0"/>
                        </a:rPr>
                        <a:t> </a:t>
                      </a:r>
                      <a:r>
                        <a:rPr lang="en-US" sz="2300" b="0" kern="1200" err="1">
                          <a:solidFill>
                            <a:schemeClr val="dk1"/>
                          </a:solidFill>
                          <a:effectLst/>
                          <a:latin typeface="Aptos" panose="020B0004020202020204" pitchFamily="34" charset="0"/>
                        </a:rPr>
                        <a:t>với</a:t>
                      </a:r>
                      <a:r>
                        <a:rPr lang="en-US" sz="2300" b="0" kern="1200">
                          <a:solidFill>
                            <a:schemeClr val="dk1"/>
                          </a:solidFill>
                          <a:effectLst/>
                          <a:latin typeface="Aptos" panose="020B0004020202020204" pitchFamily="34" charset="0"/>
                        </a:rPr>
                        <a:t> </a:t>
                      </a:r>
                      <a:r>
                        <a:rPr lang="vi-VN" sz="2300" b="0" kern="1200">
                          <a:solidFill>
                            <a:schemeClr val="dk1"/>
                          </a:solidFill>
                          <a:effectLst/>
                          <a:latin typeface="Aptos" panose="020B0004020202020204" pitchFamily="34" charset="0"/>
                        </a:rPr>
                        <a:t>chuỗi thời gian</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algn="ct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001" sz="2300" b="0" kern="1200">
                          <a:solidFill>
                            <a:schemeClr val="dk1"/>
                          </a:solidFill>
                          <a:effectLst/>
                          <a:latin typeface="Aptos" panose="020B0004020202020204" pitchFamily="34" charset="0"/>
                        </a:rPr>
                        <a:t>✖</a:t>
                      </a:r>
                      <a:endParaRPr lang="en-001" sz="2300">
                        <a:latin typeface="Aptos" panose="020B0004020202020204" pitchFamily="34" charset="0"/>
                      </a:endParaRPr>
                    </a:p>
                  </a:txBody>
                  <a:tcPr/>
                </a:tc>
                <a:extLst>
                  <a:ext uri="{0D108BD9-81ED-4DB2-BD59-A6C34878D82A}">
                    <a16:rowId xmlns:a16="http://schemas.microsoft.com/office/drawing/2014/main" val="1323688567"/>
                  </a:ext>
                </a:extLst>
              </a:tr>
            </a:tbl>
          </a:graphicData>
        </a:graphic>
      </p:graphicFrame>
      <p:sp>
        <p:nvSpPr>
          <p:cNvPr id="5" name="Footer Placeholder 4">
            <a:extLst>
              <a:ext uri="{FF2B5EF4-FFF2-40B4-BE49-F238E27FC236}">
                <a16:creationId xmlns:a16="http://schemas.microsoft.com/office/drawing/2014/main" id="{4CEA1103-4183-0FA7-3FAA-13FEA48FF6AC}"/>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69202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9E061-CFF8-88C2-F8FE-334946E780D2}"/>
              </a:ext>
            </a:extLst>
          </p:cNvPr>
          <p:cNvSpPr>
            <a:spLocks noGrp="1"/>
          </p:cNvSpPr>
          <p:nvPr>
            <p:ph type="title"/>
          </p:nvPr>
        </p:nvSpPr>
        <p:spPr/>
        <p:txBody>
          <a:bodyPr/>
          <a:lstStyle/>
          <a:p>
            <a:r>
              <a:rPr lang="en-US"/>
              <a:t>Biểu diễn dữ liệu – quan hệ</a:t>
            </a:r>
            <a:endParaRPr lang="en-001"/>
          </a:p>
        </p:txBody>
      </p:sp>
      <p:sp>
        <p:nvSpPr>
          <p:cNvPr id="3" name="Date Placeholder 2">
            <a:extLst>
              <a:ext uri="{FF2B5EF4-FFF2-40B4-BE49-F238E27FC236}">
                <a16:creationId xmlns:a16="http://schemas.microsoft.com/office/drawing/2014/main" id="{96935E35-F3CE-46CF-0AC1-D4861598C6B4}"/>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4B498593-EC20-15F4-0400-818DAF4C3606}"/>
              </a:ext>
            </a:extLst>
          </p:cNvPr>
          <p:cNvSpPr>
            <a:spLocks noGrp="1"/>
          </p:cNvSpPr>
          <p:nvPr>
            <p:ph type="sldNum" sz="quarter" idx="12"/>
          </p:nvPr>
        </p:nvSpPr>
        <p:spPr/>
        <p:txBody>
          <a:bodyPr/>
          <a:lstStyle/>
          <a:p>
            <a:fld id="{AA8328AE-A94A-43B0-BF47-266FB86AC0A6}" type="slidenum">
              <a:rPr lang="en-001" smtClean="0"/>
              <a:t>102</a:t>
            </a:fld>
            <a:endParaRPr lang="en-001"/>
          </a:p>
        </p:txBody>
      </p:sp>
      <p:pic>
        <p:nvPicPr>
          <p:cNvPr id="7" name="Picture 6">
            <a:extLst>
              <a:ext uri="{FF2B5EF4-FFF2-40B4-BE49-F238E27FC236}">
                <a16:creationId xmlns:a16="http://schemas.microsoft.com/office/drawing/2014/main" id="{A42B3A6C-08E6-F02B-CBA0-345A0E074224}"/>
              </a:ext>
            </a:extLst>
          </p:cNvPr>
          <p:cNvPicPr>
            <a:picLocks noChangeAspect="1"/>
          </p:cNvPicPr>
          <p:nvPr/>
        </p:nvPicPr>
        <p:blipFill>
          <a:blip r:embed="rId3"/>
          <a:stretch>
            <a:fillRect/>
          </a:stretch>
        </p:blipFill>
        <p:spPr>
          <a:xfrm>
            <a:off x="716800" y="2314832"/>
            <a:ext cx="5729199" cy="3764609"/>
          </a:xfrm>
          <a:prstGeom prst="rect">
            <a:avLst/>
          </a:prstGeom>
        </p:spPr>
      </p:pic>
      <p:sp>
        <p:nvSpPr>
          <p:cNvPr id="12" name="Content Placeholder 4">
            <a:extLst>
              <a:ext uri="{FF2B5EF4-FFF2-40B4-BE49-F238E27FC236}">
                <a16:creationId xmlns:a16="http://schemas.microsoft.com/office/drawing/2014/main" id="{67813A4E-65B8-3165-BD9A-5F11922B38E2}"/>
              </a:ext>
            </a:extLst>
          </p:cNvPr>
          <p:cNvSpPr>
            <a:spLocks noGrp="1"/>
          </p:cNvSpPr>
          <p:nvPr>
            <p:ph idx="1"/>
          </p:nvPr>
        </p:nvSpPr>
        <p:spPr>
          <a:xfrm>
            <a:off x="3581399" y="1481812"/>
            <a:ext cx="5693229" cy="841139"/>
          </a:xfrm>
        </p:spPr>
        <p:txBody>
          <a:bodyPr/>
          <a:lstStyle/>
          <a:p>
            <a:pPr marL="0" indent="0" algn="ctr">
              <a:buNone/>
            </a:pPr>
            <a:r>
              <a:rPr lang="en-US"/>
              <a:t>123 chim giẻ cùi lam (blue jay)</a:t>
            </a:r>
            <a:endParaRPr lang="en-001"/>
          </a:p>
        </p:txBody>
      </p:sp>
      <p:sp>
        <p:nvSpPr>
          <p:cNvPr id="5" name="Footer Placeholder 4">
            <a:extLst>
              <a:ext uri="{FF2B5EF4-FFF2-40B4-BE49-F238E27FC236}">
                <a16:creationId xmlns:a16="http://schemas.microsoft.com/office/drawing/2014/main" id="{2E6577B3-C3CC-6D99-64D0-62B532AF2EB3}"/>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26155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2B89E-DA62-FA31-D70C-9D53C02DB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CF342-1730-BA9A-2072-E1CEA8D7E887}"/>
              </a:ext>
            </a:extLst>
          </p:cNvPr>
          <p:cNvSpPr>
            <a:spLocks noGrp="1"/>
          </p:cNvSpPr>
          <p:nvPr>
            <p:ph type="title"/>
          </p:nvPr>
        </p:nvSpPr>
        <p:spPr/>
        <p:txBody>
          <a:bodyPr/>
          <a:lstStyle/>
          <a:p>
            <a:r>
              <a:rPr lang="en-US"/>
              <a:t>Biểu diễn dữ liệu – quan hệ</a:t>
            </a:r>
            <a:endParaRPr lang="en-001"/>
          </a:p>
        </p:txBody>
      </p:sp>
      <p:sp>
        <p:nvSpPr>
          <p:cNvPr id="3" name="Date Placeholder 2">
            <a:extLst>
              <a:ext uri="{FF2B5EF4-FFF2-40B4-BE49-F238E27FC236}">
                <a16:creationId xmlns:a16="http://schemas.microsoft.com/office/drawing/2014/main" id="{6DF15151-094E-5FBA-99F6-52526C4BC698}"/>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BB804462-2D2B-04A1-9294-22D940BD9919}"/>
              </a:ext>
            </a:extLst>
          </p:cNvPr>
          <p:cNvSpPr>
            <a:spLocks noGrp="1"/>
          </p:cNvSpPr>
          <p:nvPr>
            <p:ph type="sldNum" sz="quarter" idx="12"/>
          </p:nvPr>
        </p:nvSpPr>
        <p:spPr/>
        <p:txBody>
          <a:bodyPr/>
          <a:lstStyle/>
          <a:p>
            <a:fld id="{AA8328AE-A94A-43B0-BF47-266FB86AC0A6}" type="slidenum">
              <a:rPr lang="en-001" smtClean="0"/>
              <a:t>103</a:t>
            </a:fld>
            <a:endParaRPr lang="en-001"/>
          </a:p>
        </p:txBody>
      </p:sp>
      <p:sp>
        <p:nvSpPr>
          <p:cNvPr id="5" name="Content Placeholder 4">
            <a:extLst>
              <a:ext uri="{FF2B5EF4-FFF2-40B4-BE49-F238E27FC236}">
                <a16:creationId xmlns:a16="http://schemas.microsoft.com/office/drawing/2014/main" id="{AB850DA7-5670-FBA2-5F5F-630D0B746F7C}"/>
              </a:ext>
            </a:extLst>
          </p:cNvPr>
          <p:cNvSpPr>
            <a:spLocks noGrp="1"/>
          </p:cNvSpPr>
          <p:nvPr>
            <p:ph idx="1"/>
          </p:nvPr>
        </p:nvSpPr>
        <p:spPr>
          <a:xfrm>
            <a:off x="3581399" y="1481812"/>
            <a:ext cx="5693229" cy="841139"/>
          </a:xfrm>
        </p:spPr>
        <p:txBody>
          <a:bodyPr/>
          <a:lstStyle/>
          <a:p>
            <a:pPr marL="0" indent="0" algn="ctr">
              <a:buNone/>
            </a:pPr>
            <a:r>
              <a:rPr lang="en-US"/>
              <a:t>123 chim giẻ cùi lam (blue jay)</a:t>
            </a:r>
            <a:endParaRPr lang="en-001"/>
          </a:p>
        </p:txBody>
      </p:sp>
      <p:pic>
        <p:nvPicPr>
          <p:cNvPr id="7" name="Picture 6">
            <a:extLst>
              <a:ext uri="{FF2B5EF4-FFF2-40B4-BE49-F238E27FC236}">
                <a16:creationId xmlns:a16="http://schemas.microsoft.com/office/drawing/2014/main" id="{4565F711-3D1B-DE5D-39F6-644C28EB7DDC}"/>
              </a:ext>
            </a:extLst>
          </p:cNvPr>
          <p:cNvPicPr>
            <a:picLocks noChangeAspect="1"/>
          </p:cNvPicPr>
          <p:nvPr/>
        </p:nvPicPr>
        <p:blipFill>
          <a:blip r:embed="rId3"/>
          <a:stretch>
            <a:fillRect/>
          </a:stretch>
        </p:blipFill>
        <p:spPr>
          <a:xfrm>
            <a:off x="716800" y="2314832"/>
            <a:ext cx="5729199" cy="3764609"/>
          </a:xfrm>
          <a:prstGeom prst="rect">
            <a:avLst/>
          </a:prstGeom>
        </p:spPr>
      </p:pic>
      <p:pic>
        <p:nvPicPr>
          <p:cNvPr id="9" name="Picture 8">
            <a:extLst>
              <a:ext uri="{FF2B5EF4-FFF2-40B4-BE49-F238E27FC236}">
                <a16:creationId xmlns:a16="http://schemas.microsoft.com/office/drawing/2014/main" id="{E2863D26-9624-DC3E-0B91-2E446C2BB7BF}"/>
              </a:ext>
            </a:extLst>
          </p:cNvPr>
          <p:cNvPicPr>
            <a:picLocks noChangeAspect="1"/>
          </p:cNvPicPr>
          <p:nvPr/>
        </p:nvPicPr>
        <p:blipFill>
          <a:blip r:embed="rId4"/>
          <a:stretch>
            <a:fillRect/>
          </a:stretch>
        </p:blipFill>
        <p:spPr>
          <a:xfrm>
            <a:off x="6020364" y="1906459"/>
            <a:ext cx="5454836" cy="4168905"/>
          </a:xfrm>
          <a:prstGeom prst="rect">
            <a:avLst/>
          </a:prstGeom>
        </p:spPr>
      </p:pic>
      <p:sp>
        <p:nvSpPr>
          <p:cNvPr id="6" name="Footer Placeholder 5">
            <a:extLst>
              <a:ext uri="{FF2B5EF4-FFF2-40B4-BE49-F238E27FC236}">
                <a16:creationId xmlns:a16="http://schemas.microsoft.com/office/drawing/2014/main" id="{026FBC02-7A1A-528C-5444-4762F7FDED6B}"/>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756213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74F31-A6E8-B740-5163-CA68C4670C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C60FC2-470B-E12D-C20C-0B141D92A098}"/>
              </a:ext>
            </a:extLst>
          </p:cNvPr>
          <p:cNvSpPr>
            <a:spLocks noGrp="1"/>
          </p:cNvSpPr>
          <p:nvPr>
            <p:ph type="title"/>
          </p:nvPr>
        </p:nvSpPr>
        <p:spPr/>
        <p:txBody>
          <a:bodyPr/>
          <a:lstStyle/>
          <a:p>
            <a:r>
              <a:rPr lang="en-US"/>
              <a:t>Biểu diễn dữ liệu – quan hệ</a:t>
            </a:r>
            <a:endParaRPr lang="en-001"/>
          </a:p>
        </p:txBody>
      </p:sp>
      <p:sp>
        <p:nvSpPr>
          <p:cNvPr id="3" name="Date Placeholder 2">
            <a:extLst>
              <a:ext uri="{FF2B5EF4-FFF2-40B4-BE49-F238E27FC236}">
                <a16:creationId xmlns:a16="http://schemas.microsoft.com/office/drawing/2014/main" id="{920531D1-759D-AA7B-BC1C-484A1677D7D6}"/>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3058DA17-AF68-CB6E-B514-A007450F7883}"/>
              </a:ext>
            </a:extLst>
          </p:cNvPr>
          <p:cNvSpPr>
            <a:spLocks noGrp="1"/>
          </p:cNvSpPr>
          <p:nvPr>
            <p:ph type="sldNum" sz="quarter" idx="12"/>
          </p:nvPr>
        </p:nvSpPr>
        <p:spPr/>
        <p:txBody>
          <a:bodyPr/>
          <a:lstStyle/>
          <a:p>
            <a:fld id="{AA8328AE-A94A-43B0-BF47-266FB86AC0A6}" type="slidenum">
              <a:rPr lang="en-001" smtClean="0"/>
              <a:t>104</a:t>
            </a:fld>
            <a:endParaRPr lang="en-001"/>
          </a:p>
        </p:txBody>
      </p:sp>
      <p:pic>
        <p:nvPicPr>
          <p:cNvPr id="8" name="Picture 7">
            <a:extLst>
              <a:ext uri="{FF2B5EF4-FFF2-40B4-BE49-F238E27FC236}">
                <a16:creationId xmlns:a16="http://schemas.microsoft.com/office/drawing/2014/main" id="{38BE94BC-DD79-6F0C-0818-0385158A5B29}"/>
              </a:ext>
            </a:extLst>
          </p:cNvPr>
          <p:cNvPicPr>
            <a:picLocks noChangeAspect="1"/>
          </p:cNvPicPr>
          <p:nvPr/>
        </p:nvPicPr>
        <p:blipFill>
          <a:blip r:embed="rId3"/>
          <a:stretch>
            <a:fillRect/>
          </a:stretch>
        </p:blipFill>
        <p:spPr>
          <a:xfrm>
            <a:off x="821306" y="1914313"/>
            <a:ext cx="10549387" cy="4262650"/>
          </a:xfrm>
          <a:prstGeom prst="rect">
            <a:avLst/>
          </a:prstGeom>
        </p:spPr>
      </p:pic>
      <p:sp>
        <p:nvSpPr>
          <p:cNvPr id="12" name="Content Placeholder 4">
            <a:extLst>
              <a:ext uri="{FF2B5EF4-FFF2-40B4-BE49-F238E27FC236}">
                <a16:creationId xmlns:a16="http://schemas.microsoft.com/office/drawing/2014/main" id="{C887AB37-E658-ED2C-3098-146E760F787A}"/>
              </a:ext>
            </a:extLst>
          </p:cNvPr>
          <p:cNvSpPr>
            <a:spLocks noGrp="1"/>
          </p:cNvSpPr>
          <p:nvPr>
            <p:ph idx="1"/>
          </p:nvPr>
        </p:nvSpPr>
        <p:spPr>
          <a:xfrm>
            <a:off x="3581399" y="1481812"/>
            <a:ext cx="5693229" cy="841139"/>
          </a:xfrm>
        </p:spPr>
        <p:txBody>
          <a:bodyPr/>
          <a:lstStyle/>
          <a:p>
            <a:pPr marL="0" indent="0" algn="ctr">
              <a:buNone/>
            </a:pPr>
            <a:r>
              <a:rPr lang="en-US"/>
              <a:t>123 chim giẻ cùi lam (blue jay)</a:t>
            </a:r>
            <a:endParaRPr lang="en-001"/>
          </a:p>
        </p:txBody>
      </p:sp>
      <p:sp>
        <p:nvSpPr>
          <p:cNvPr id="5" name="Footer Placeholder 4">
            <a:extLst>
              <a:ext uri="{FF2B5EF4-FFF2-40B4-BE49-F238E27FC236}">
                <a16:creationId xmlns:a16="http://schemas.microsoft.com/office/drawing/2014/main" id="{4ECD7C70-65A3-42E8-AC5E-AC808F423BC7}"/>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2535541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BF82-506C-8BF9-19E5-203259FE32B1}"/>
              </a:ext>
            </a:extLst>
          </p:cNvPr>
          <p:cNvSpPr>
            <a:spLocks noGrp="1"/>
          </p:cNvSpPr>
          <p:nvPr>
            <p:ph type="title"/>
          </p:nvPr>
        </p:nvSpPr>
        <p:spPr/>
        <p:txBody>
          <a:bodyPr/>
          <a:lstStyle/>
          <a:p>
            <a:r>
              <a:rPr lang="en-US"/>
              <a:t>Biểu diễn dữ liệu – xu hướng</a:t>
            </a:r>
            <a:endParaRPr lang="en-001"/>
          </a:p>
        </p:txBody>
      </p:sp>
      <p:sp>
        <p:nvSpPr>
          <p:cNvPr id="3" name="Date Placeholder 2">
            <a:extLst>
              <a:ext uri="{FF2B5EF4-FFF2-40B4-BE49-F238E27FC236}">
                <a16:creationId xmlns:a16="http://schemas.microsoft.com/office/drawing/2014/main" id="{09E0C087-0BD7-3944-F4E9-9B69B1F487EF}"/>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CE27D148-4C69-DC4A-5E57-9674D409D8D1}"/>
              </a:ext>
            </a:extLst>
          </p:cNvPr>
          <p:cNvSpPr>
            <a:spLocks noGrp="1"/>
          </p:cNvSpPr>
          <p:nvPr>
            <p:ph type="sldNum" sz="quarter" idx="12"/>
          </p:nvPr>
        </p:nvSpPr>
        <p:spPr/>
        <p:txBody>
          <a:bodyPr/>
          <a:lstStyle/>
          <a:p>
            <a:fld id="{AA8328AE-A94A-43B0-BF47-266FB86AC0A6}" type="slidenum">
              <a:rPr lang="en-001" smtClean="0"/>
              <a:t>105</a:t>
            </a:fld>
            <a:endParaRPr lang="en-001"/>
          </a:p>
        </p:txBody>
      </p:sp>
      <p:pic>
        <p:nvPicPr>
          <p:cNvPr id="7" name="Content Placeholder 6">
            <a:extLst>
              <a:ext uri="{FF2B5EF4-FFF2-40B4-BE49-F238E27FC236}">
                <a16:creationId xmlns:a16="http://schemas.microsoft.com/office/drawing/2014/main" id="{4B3AD6FC-0E00-E15C-5368-9407CFBAB7B3}"/>
              </a:ext>
            </a:extLst>
          </p:cNvPr>
          <p:cNvPicPr>
            <a:picLocks noGrp="1" noChangeAspect="1"/>
          </p:cNvPicPr>
          <p:nvPr>
            <p:ph idx="1"/>
          </p:nvPr>
        </p:nvPicPr>
        <p:blipFill>
          <a:blip r:embed="rId2"/>
          <a:stretch>
            <a:fillRect/>
          </a:stretch>
        </p:blipFill>
        <p:spPr>
          <a:xfrm>
            <a:off x="77068" y="1690445"/>
            <a:ext cx="6192114" cy="3620005"/>
          </a:xfrm>
        </p:spPr>
      </p:pic>
      <p:pic>
        <p:nvPicPr>
          <p:cNvPr id="9" name="Picture 8">
            <a:extLst>
              <a:ext uri="{FF2B5EF4-FFF2-40B4-BE49-F238E27FC236}">
                <a16:creationId xmlns:a16="http://schemas.microsoft.com/office/drawing/2014/main" id="{2E42E3DC-8CB0-7C52-C291-0AE2A376CBE3}"/>
              </a:ext>
            </a:extLst>
          </p:cNvPr>
          <p:cNvPicPr>
            <a:picLocks noChangeAspect="1"/>
          </p:cNvPicPr>
          <p:nvPr/>
        </p:nvPicPr>
        <p:blipFill>
          <a:blip r:embed="rId3"/>
          <a:stretch>
            <a:fillRect/>
          </a:stretch>
        </p:blipFill>
        <p:spPr>
          <a:xfrm>
            <a:off x="5928049" y="1690445"/>
            <a:ext cx="5830114" cy="3477110"/>
          </a:xfrm>
          <a:prstGeom prst="rect">
            <a:avLst/>
          </a:prstGeom>
        </p:spPr>
      </p:pic>
      <p:sp>
        <p:nvSpPr>
          <p:cNvPr id="10" name="Content Placeholder 4">
            <a:extLst>
              <a:ext uri="{FF2B5EF4-FFF2-40B4-BE49-F238E27FC236}">
                <a16:creationId xmlns:a16="http://schemas.microsoft.com/office/drawing/2014/main" id="{95DA2B07-9D8B-3571-4056-EE5CC86B0C0E}"/>
              </a:ext>
            </a:extLst>
          </p:cNvPr>
          <p:cNvSpPr txBox="1">
            <a:spLocks/>
          </p:cNvSpPr>
          <p:nvPr/>
        </p:nvSpPr>
        <p:spPr>
          <a:xfrm>
            <a:off x="1974273" y="5776741"/>
            <a:ext cx="9379527" cy="84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err="1"/>
              <a:t>Số</a:t>
            </a:r>
            <a:r>
              <a:rPr lang="en-US"/>
              <a:t> </a:t>
            </a:r>
            <a:r>
              <a:rPr lang="en-US" err="1"/>
              <a:t>lượng</a:t>
            </a:r>
            <a:r>
              <a:rPr lang="en-US"/>
              <a:t> </a:t>
            </a:r>
            <a:r>
              <a:rPr lang="en-US" err="1"/>
              <a:t>bài</a:t>
            </a:r>
            <a:r>
              <a:rPr lang="en-US"/>
              <a:t> </a:t>
            </a:r>
            <a:r>
              <a:rPr lang="en-US" err="1"/>
              <a:t>báo</a:t>
            </a:r>
            <a:r>
              <a:rPr lang="en-US"/>
              <a:t> </a:t>
            </a:r>
            <a:r>
              <a:rPr lang="en-US" err="1"/>
              <a:t>nộp</a:t>
            </a:r>
            <a:r>
              <a:rPr lang="en-US"/>
              <a:t> </a:t>
            </a:r>
            <a:r>
              <a:rPr lang="en-US" err="1"/>
              <a:t>tính</a:t>
            </a:r>
            <a:r>
              <a:rPr lang="en-US"/>
              <a:t> </a:t>
            </a:r>
            <a:r>
              <a:rPr lang="en-US" err="1"/>
              <a:t>theo</a:t>
            </a:r>
            <a:r>
              <a:rPr lang="en-US"/>
              <a:t> </a:t>
            </a:r>
            <a:r>
              <a:rPr lang="en-US" err="1"/>
              <a:t>tháng</a:t>
            </a:r>
            <a:r>
              <a:rPr lang="en-US"/>
              <a:t> </a:t>
            </a:r>
            <a:r>
              <a:rPr lang="en-US" err="1"/>
              <a:t>lên</a:t>
            </a:r>
            <a:r>
              <a:rPr lang="en-US"/>
              <a:t> </a:t>
            </a:r>
            <a:r>
              <a:rPr lang="en-US" err="1"/>
              <a:t>bioRxiv</a:t>
            </a:r>
            <a:endParaRPr lang="en-001"/>
          </a:p>
        </p:txBody>
      </p:sp>
      <p:sp>
        <p:nvSpPr>
          <p:cNvPr id="5" name="Footer Placeholder 4">
            <a:extLst>
              <a:ext uri="{FF2B5EF4-FFF2-40B4-BE49-F238E27FC236}">
                <a16:creationId xmlns:a16="http://schemas.microsoft.com/office/drawing/2014/main" id="{28FC0278-9B2D-8FA6-2DED-D922D70AE9E4}"/>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39126804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16943-5E0F-BA4D-C267-43EF566015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0C1FCB-2EE6-4D1B-68C6-47AB64ECC1D4}"/>
              </a:ext>
            </a:extLst>
          </p:cNvPr>
          <p:cNvSpPr>
            <a:spLocks noGrp="1"/>
          </p:cNvSpPr>
          <p:nvPr>
            <p:ph type="title"/>
          </p:nvPr>
        </p:nvSpPr>
        <p:spPr/>
        <p:txBody>
          <a:bodyPr/>
          <a:lstStyle/>
          <a:p>
            <a:r>
              <a:rPr lang="en-US"/>
              <a:t>Biểu diễn dữ liệu – xu hướng</a:t>
            </a:r>
            <a:endParaRPr lang="en-001"/>
          </a:p>
        </p:txBody>
      </p:sp>
      <p:sp>
        <p:nvSpPr>
          <p:cNvPr id="3" name="Date Placeholder 2">
            <a:extLst>
              <a:ext uri="{FF2B5EF4-FFF2-40B4-BE49-F238E27FC236}">
                <a16:creationId xmlns:a16="http://schemas.microsoft.com/office/drawing/2014/main" id="{80EB0BA2-24FC-0443-BC45-239630ABDE89}"/>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D2A75719-759A-F288-150A-AA812C649CE0}"/>
              </a:ext>
            </a:extLst>
          </p:cNvPr>
          <p:cNvSpPr>
            <a:spLocks noGrp="1"/>
          </p:cNvSpPr>
          <p:nvPr>
            <p:ph type="sldNum" sz="quarter" idx="12"/>
          </p:nvPr>
        </p:nvSpPr>
        <p:spPr/>
        <p:txBody>
          <a:bodyPr/>
          <a:lstStyle/>
          <a:p>
            <a:fld id="{AA8328AE-A94A-43B0-BF47-266FB86AC0A6}" type="slidenum">
              <a:rPr lang="en-001" smtClean="0"/>
              <a:t>106</a:t>
            </a:fld>
            <a:endParaRPr lang="en-001"/>
          </a:p>
        </p:txBody>
      </p:sp>
      <p:sp>
        <p:nvSpPr>
          <p:cNvPr id="10" name="Content Placeholder 4">
            <a:extLst>
              <a:ext uri="{FF2B5EF4-FFF2-40B4-BE49-F238E27FC236}">
                <a16:creationId xmlns:a16="http://schemas.microsoft.com/office/drawing/2014/main" id="{E2A0C22C-D664-50F5-95C0-22C2AA30842D}"/>
              </a:ext>
            </a:extLst>
          </p:cNvPr>
          <p:cNvSpPr txBox="1">
            <a:spLocks/>
          </p:cNvSpPr>
          <p:nvPr/>
        </p:nvSpPr>
        <p:spPr>
          <a:xfrm>
            <a:off x="1974273" y="5776741"/>
            <a:ext cx="9379527" cy="84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err="1"/>
              <a:t>Số</a:t>
            </a:r>
            <a:r>
              <a:rPr lang="en-US"/>
              <a:t> </a:t>
            </a:r>
            <a:r>
              <a:rPr lang="en-US" err="1"/>
              <a:t>lượng</a:t>
            </a:r>
            <a:r>
              <a:rPr lang="en-US"/>
              <a:t> </a:t>
            </a:r>
            <a:r>
              <a:rPr lang="en-US" err="1"/>
              <a:t>bài</a:t>
            </a:r>
            <a:r>
              <a:rPr lang="en-US"/>
              <a:t> </a:t>
            </a:r>
            <a:r>
              <a:rPr lang="en-US" err="1"/>
              <a:t>báo</a:t>
            </a:r>
            <a:r>
              <a:rPr lang="en-US"/>
              <a:t> </a:t>
            </a:r>
            <a:r>
              <a:rPr lang="en-US" err="1"/>
              <a:t>nộp</a:t>
            </a:r>
            <a:r>
              <a:rPr lang="en-US"/>
              <a:t> </a:t>
            </a:r>
            <a:r>
              <a:rPr lang="en-US" err="1"/>
              <a:t>tính</a:t>
            </a:r>
            <a:r>
              <a:rPr lang="en-US"/>
              <a:t> </a:t>
            </a:r>
            <a:r>
              <a:rPr lang="en-US" err="1"/>
              <a:t>theo</a:t>
            </a:r>
            <a:r>
              <a:rPr lang="en-US"/>
              <a:t> </a:t>
            </a:r>
            <a:r>
              <a:rPr lang="en-US" err="1"/>
              <a:t>tháng</a:t>
            </a:r>
            <a:r>
              <a:rPr lang="en-US"/>
              <a:t> </a:t>
            </a:r>
            <a:r>
              <a:rPr lang="en-US" err="1"/>
              <a:t>lên</a:t>
            </a:r>
            <a:r>
              <a:rPr lang="en-US"/>
              <a:t> </a:t>
            </a:r>
            <a:r>
              <a:rPr lang="en-US" err="1"/>
              <a:t>bioRxiv</a:t>
            </a:r>
            <a:endParaRPr lang="en-001"/>
          </a:p>
        </p:txBody>
      </p:sp>
      <p:pic>
        <p:nvPicPr>
          <p:cNvPr id="11" name="Picture 10">
            <a:extLst>
              <a:ext uri="{FF2B5EF4-FFF2-40B4-BE49-F238E27FC236}">
                <a16:creationId xmlns:a16="http://schemas.microsoft.com/office/drawing/2014/main" id="{ABC2D372-E482-128F-256C-37D25111695B}"/>
              </a:ext>
            </a:extLst>
          </p:cNvPr>
          <p:cNvPicPr>
            <a:picLocks noChangeAspect="1"/>
          </p:cNvPicPr>
          <p:nvPr/>
        </p:nvPicPr>
        <p:blipFill>
          <a:blip r:embed="rId2"/>
          <a:stretch>
            <a:fillRect/>
          </a:stretch>
        </p:blipFill>
        <p:spPr>
          <a:xfrm>
            <a:off x="289765" y="1754309"/>
            <a:ext cx="6030167" cy="3591426"/>
          </a:xfrm>
          <a:prstGeom prst="rect">
            <a:avLst/>
          </a:prstGeom>
        </p:spPr>
      </p:pic>
      <p:pic>
        <p:nvPicPr>
          <p:cNvPr id="13" name="Picture 12">
            <a:extLst>
              <a:ext uri="{FF2B5EF4-FFF2-40B4-BE49-F238E27FC236}">
                <a16:creationId xmlns:a16="http://schemas.microsoft.com/office/drawing/2014/main" id="{3DCF5426-E843-24D2-6B01-D0B1ED70F033}"/>
              </a:ext>
            </a:extLst>
          </p:cNvPr>
          <p:cNvPicPr>
            <a:picLocks noChangeAspect="1"/>
          </p:cNvPicPr>
          <p:nvPr/>
        </p:nvPicPr>
        <p:blipFill>
          <a:blip r:embed="rId3"/>
          <a:stretch>
            <a:fillRect/>
          </a:stretch>
        </p:blipFill>
        <p:spPr>
          <a:xfrm>
            <a:off x="6186964" y="1868625"/>
            <a:ext cx="5677692" cy="3477110"/>
          </a:xfrm>
          <a:prstGeom prst="rect">
            <a:avLst/>
          </a:prstGeom>
        </p:spPr>
      </p:pic>
      <p:sp>
        <p:nvSpPr>
          <p:cNvPr id="5" name="Footer Placeholder 4">
            <a:extLst>
              <a:ext uri="{FF2B5EF4-FFF2-40B4-BE49-F238E27FC236}">
                <a16:creationId xmlns:a16="http://schemas.microsoft.com/office/drawing/2014/main" id="{C746D859-71F5-7D43-502B-A107C5EEA77D}"/>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0692742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00F0C-C04A-26C9-7F4B-9B5CE6CD2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CE95B-CC3A-377C-0792-48BA87810365}"/>
              </a:ext>
            </a:extLst>
          </p:cNvPr>
          <p:cNvSpPr>
            <a:spLocks noGrp="1"/>
          </p:cNvSpPr>
          <p:nvPr>
            <p:ph type="title"/>
          </p:nvPr>
        </p:nvSpPr>
        <p:spPr/>
        <p:txBody>
          <a:bodyPr/>
          <a:lstStyle/>
          <a:p>
            <a:r>
              <a:rPr lang="en-US"/>
              <a:t>Biểu diễn dữ liệu – xu hướng</a:t>
            </a:r>
            <a:endParaRPr lang="en-001"/>
          </a:p>
        </p:txBody>
      </p:sp>
      <p:sp>
        <p:nvSpPr>
          <p:cNvPr id="3" name="Date Placeholder 2">
            <a:extLst>
              <a:ext uri="{FF2B5EF4-FFF2-40B4-BE49-F238E27FC236}">
                <a16:creationId xmlns:a16="http://schemas.microsoft.com/office/drawing/2014/main" id="{31EC4521-CBE1-D35B-95C3-5AD9D95BF089}"/>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4EFF93B9-0860-8F8A-E407-FE5CE0F372F0}"/>
              </a:ext>
            </a:extLst>
          </p:cNvPr>
          <p:cNvSpPr>
            <a:spLocks noGrp="1"/>
          </p:cNvSpPr>
          <p:nvPr>
            <p:ph type="sldNum" sz="quarter" idx="12"/>
          </p:nvPr>
        </p:nvSpPr>
        <p:spPr/>
        <p:txBody>
          <a:bodyPr/>
          <a:lstStyle/>
          <a:p>
            <a:fld id="{AA8328AE-A94A-43B0-BF47-266FB86AC0A6}" type="slidenum">
              <a:rPr lang="en-001" smtClean="0"/>
              <a:t>107</a:t>
            </a:fld>
            <a:endParaRPr lang="en-001"/>
          </a:p>
        </p:txBody>
      </p:sp>
      <p:sp>
        <p:nvSpPr>
          <p:cNvPr id="10" name="Content Placeholder 4">
            <a:extLst>
              <a:ext uri="{FF2B5EF4-FFF2-40B4-BE49-F238E27FC236}">
                <a16:creationId xmlns:a16="http://schemas.microsoft.com/office/drawing/2014/main" id="{498A3ABB-BCA3-21C1-6DAC-957104523CA9}"/>
              </a:ext>
            </a:extLst>
          </p:cNvPr>
          <p:cNvSpPr txBox="1">
            <a:spLocks/>
          </p:cNvSpPr>
          <p:nvPr/>
        </p:nvSpPr>
        <p:spPr>
          <a:xfrm>
            <a:off x="1974273" y="5776741"/>
            <a:ext cx="9379527" cy="84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err="1"/>
              <a:t>Sản</a:t>
            </a:r>
            <a:r>
              <a:rPr lang="en-US"/>
              <a:t> </a:t>
            </a:r>
            <a:r>
              <a:rPr lang="en-US" err="1"/>
              <a:t>lượng</a:t>
            </a:r>
            <a:r>
              <a:rPr lang="en-US"/>
              <a:t> </a:t>
            </a:r>
            <a:r>
              <a:rPr lang="en-US" err="1"/>
              <a:t>lúa</a:t>
            </a:r>
            <a:r>
              <a:rPr lang="en-US"/>
              <a:t> </a:t>
            </a:r>
            <a:r>
              <a:rPr lang="en-US" err="1"/>
              <a:t>mì</a:t>
            </a:r>
            <a:r>
              <a:rPr lang="en-US"/>
              <a:t> </a:t>
            </a:r>
            <a:r>
              <a:rPr lang="en-US" err="1"/>
              <a:t>trên</a:t>
            </a:r>
            <a:r>
              <a:rPr lang="en-US"/>
              <a:t> </a:t>
            </a:r>
            <a:r>
              <a:rPr lang="en-US" err="1"/>
              <a:t>hàm</a:t>
            </a:r>
            <a:r>
              <a:rPr lang="en-US"/>
              <a:t> </a:t>
            </a:r>
            <a:r>
              <a:rPr lang="en-US" err="1"/>
              <a:t>lượng</a:t>
            </a:r>
            <a:r>
              <a:rPr lang="en-US"/>
              <a:t> </a:t>
            </a:r>
            <a:r>
              <a:rPr lang="en-US" err="1"/>
              <a:t>phân</a:t>
            </a:r>
            <a:r>
              <a:rPr lang="en-US"/>
              <a:t> </a:t>
            </a:r>
            <a:r>
              <a:rPr lang="en-US" err="1"/>
              <a:t>bón</a:t>
            </a:r>
            <a:r>
              <a:rPr lang="en-US"/>
              <a:t> </a:t>
            </a:r>
            <a:r>
              <a:rPr lang="en-US" err="1"/>
              <a:t>sử</a:t>
            </a:r>
            <a:r>
              <a:rPr lang="en-US"/>
              <a:t> </a:t>
            </a:r>
            <a:r>
              <a:rPr lang="en-US" err="1"/>
              <a:t>dụng</a:t>
            </a:r>
            <a:endParaRPr lang="en-001"/>
          </a:p>
        </p:txBody>
      </p:sp>
      <p:pic>
        <p:nvPicPr>
          <p:cNvPr id="6" name="Picture 5">
            <a:extLst>
              <a:ext uri="{FF2B5EF4-FFF2-40B4-BE49-F238E27FC236}">
                <a16:creationId xmlns:a16="http://schemas.microsoft.com/office/drawing/2014/main" id="{82E5C586-01DA-190F-5443-67B0494B920F}"/>
              </a:ext>
            </a:extLst>
          </p:cNvPr>
          <p:cNvPicPr>
            <a:picLocks noChangeAspect="1"/>
          </p:cNvPicPr>
          <p:nvPr/>
        </p:nvPicPr>
        <p:blipFill>
          <a:blip r:embed="rId2"/>
          <a:stretch>
            <a:fillRect/>
          </a:stretch>
        </p:blipFill>
        <p:spPr>
          <a:xfrm>
            <a:off x="3180943" y="1609471"/>
            <a:ext cx="5830114" cy="3639058"/>
          </a:xfrm>
          <a:prstGeom prst="rect">
            <a:avLst/>
          </a:prstGeom>
        </p:spPr>
      </p:pic>
      <p:sp>
        <p:nvSpPr>
          <p:cNvPr id="5" name="Footer Placeholder 4">
            <a:extLst>
              <a:ext uri="{FF2B5EF4-FFF2-40B4-BE49-F238E27FC236}">
                <a16:creationId xmlns:a16="http://schemas.microsoft.com/office/drawing/2014/main" id="{966D2536-2DCA-505C-7BC0-0A2DE4347349}"/>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6976755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EBCA91-D78E-995F-3B36-D920636C417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E225210-1263-87E8-0548-7D1311E6EC87}"/>
              </a:ext>
            </a:extLst>
          </p:cNvPr>
          <p:cNvSpPr>
            <a:spLocks noGrp="1"/>
          </p:cNvSpPr>
          <p:nvPr>
            <p:ph type="title"/>
          </p:nvPr>
        </p:nvSpPr>
        <p:spPr/>
        <p:txBody>
          <a:bodyPr/>
          <a:lstStyle/>
          <a:p>
            <a:r>
              <a:rPr lang="en-US"/>
              <a:t>Các bước phân tích</a:t>
            </a:r>
          </a:p>
        </p:txBody>
      </p:sp>
      <p:sp>
        <p:nvSpPr>
          <p:cNvPr id="7" name="Content Placeholder 6">
            <a:extLst>
              <a:ext uri="{FF2B5EF4-FFF2-40B4-BE49-F238E27FC236}">
                <a16:creationId xmlns:a16="http://schemas.microsoft.com/office/drawing/2014/main" id="{1FE2C8EC-8A66-C6D7-F72A-DE680162E343}"/>
              </a:ext>
            </a:extLst>
          </p:cNvPr>
          <p:cNvSpPr>
            <a:spLocks noGrp="1"/>
          </p:cNvSpPr>
          <p:nvPr>
            <p:ph idx="1"/>
          </p:nvPr>
        </p:nvSpPr>
        <p:spPr/>
        <p:txBody>
          <a:bodyPr/>
          <a:lstStyle/>
          <a:p>
            <a:pPr>
              <a:lnSpc>
                <a:spcPct val="200000"/>
              </a:lnSpc>
            </a:pPr>
            <a:r>
              <a:rPr lang="en-US">
                <a:solidFill>
                  <a:schemeClr val="bg1">
                    <a:lumMod val="85000"/>
                  </a:schemeClr>
                </a:solidFill>
              </a:rPr>
              <a:t>Tiền xử lý dữ liệu</a:t>
            </a:r>
          </a:p>
          <a:p>
            <a:pPr>
              <a:lnSpc>
                <a:spcPct val="200000"/>
              </a:lnSpc>
            </a:pPr>
            <a:r>
              <a:rPr lang="en-US">
                <a:solidFill>
                  <a:schemeClr val="bg1">
                    <a:lumMod val="85000"/>
                  </a:schemeClr>
                </a:solidFill>
              </a:rPr>
              <a:t>Tìm hiểu dữ liệu/Biểu diễn dữ liệu</a:t>
            </a:r>
          </a:p>
          <a:p>
            <a:pPr>
              <a:lnSpc>
                <a:spcPct val="200000"/>
              </a:lnSpc>
            </a:pPr>
            <a:r>
              <a:rPr lang="en-US"/>
              <a:t>Thống kê mô tả</a:t>
            </a:r>
          </a:p>
          <a:p>
            <a:pPr>
              <a:lnSpc>
                <a:spcPct val="200000"/>
              </a:lnSpc>
            </a:pPr>
            <a:r>
              <a:rPr lang="en-US">
                <a:solidFill>
                  <a:schemeClr val="bg1">
                    <a:lumMod val="85000"/>
                  </a:schemeClr>
                </a:solidFill>
              </a:rPr>
              <a:t>Thống kê suy luận</a:t>
            </a:r>
          </a:p>
        </p:txBody>
      </p:sp>
      <p:sp>
        <p:nvSpPr>
          <p:cNvPr id="4" name="Footer Placeholder 3">
            <a:extLst>
              <a:ext uri="{FF2B5EF4-FFF2-40B4-BE49-F238E27FC236}">
                <a16:creationId xmlns:a16="http://schemas.microsoft.com/office/drawing/2014/main" id="{23E03A9B-9875-C71F-75D8-48F7A3D867EF}"/>
              </a:ext>
            </a:extLst>
          </p:cNvPr>
          <p:cNvSpPr>
            <a:spLocks noGrp="1"/>
          </p:cNvSpPr>
          <p:nvPr>
            <p:ph type="ftr" sz="quarter" idx="11"/>
          </p:nvPr>
        </p:nvSpPr>
        <p:spPr/>
        <p:txBody>
          <a:bodyPr/>
          <a:lstStyle/>
          <a:p>
            <a:pPr algn="l"/>
            <a:r>
              <a:rPr lang="en-US"/>
              <a:t>Quantitative Methods (VNU-SIS)</a:t>
            </a:r>
          </a:p>
        </p:txBody>
      </p:sp>
      <p:sp>
        <p:nvSpPr>
          <p:cNvPr id="5" name="Slide Number Placeholder 4">
            <a:extLst>
              <a:ext uri="{FF2B5EF4-FFF2-40B4-BE49-F238E27FC236}">
                <a16:creationId xmlns:a16="http://schemas.microsoft.com/office/drawing/2014/main" id="{1F89BF51-E309-8742-0B11-4FCDDA4F5C9D}"/>
              </a:ext>
            </a:extLst>
          </p:cNvPr>
          <p:cNvSpPr>
            <a:spLocks noGrp="1"/>
          </p:cNvSpPr>
          <p:nvPr>
            <p:ph type="sldNum" sz="quarter" idx="12"/>
          </p:nvPr>
        </p:nvSpPr>
        <p:spPr/>
        <p:txBody>
          <a:bodyPr/>
          <a:lstStyle/>
          <a:p>
            <a:fld id="{558478D3-4DD5-4D7B-8D8D-7EA87687E863}" type="slidenum">
              <a:rPr lang="en-US" smtClean="0"/>
              <a:pPr/>
              <a:t>108</a:t>
            </a:fld>
            <a:endParaRPr lang="en-US"/>
          </a:p>
        </p:txBody>
      </p:sp>
      <p:sp>
        <p:nvSpPr>
          <p:cNvPr id="2" name="Date Placeholder 1">
            <a:extLst>
              <a:ext uri="{FF2B5EF4-FFF2-40B4-BE49-F238E27FC236}">
                <a16:creationId xmlns:a16="http://schemas.microsoft.com/office/drawing/2014/main" id="{ECD42C0C-60E5-6992-AC44-C0B4C0C3A30D}"/>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27424114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7E1AB-1B7A-8A2E-951A-CFDB96F102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67CDA0-8A2E-6A2D-6E30-AEF4BC28893C}"/>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endParaRPr lang="en-GB" dirty="0"/>
          </a:p>
        </p:txBody>
      </p:sp>
      <p:sp>
        <p:nvSpPr>
          <p:cNvPr id="5" name="Slide Number Placeholder 4">
            <a:extLst>
              <a:ext uri="{FF2B5EF4-FFF2-40B4-BE49-F238E27FC236}">
                <a16:creationId xmlns:a16="http://schemas.microsoft.com/office/drawing/2014/main" id="{44E770A9-6501-4B60-96B7-6C6DA7B6EC1D}"/>
              </a:ext>
            </a:extLst>
          </p:cNvPr>
          <p:cNvSpPr>
            <a:spLocks noGrp="1"/>
          </p:cNvSpPr>
          <p:nvPr>
            <p:ph type="sldNum" sz="quarter" idx="12"/>
          </p:nvPr>
        </p:nvSpPr>
        <p:spPr/>
        <p:txBody>
          <a:bodyPr/>
          <a:lstStyle/>
          <a:p>
            <a:fld id="{558478D3-4DD5-4D7B-8D8D-7EA87687E863}" type="slidenum">
              <a:rPr lang="en-US" smtClean="0"/>
              <a:pPr/>
              <a:t>109</a:t>
            </a:fld>
            <a:endParaRPr lang="en-US"/>
          </a:p>
        </p:txBody>
      </p:sp>
      <p:sp>
        <p:nvSpPr>
          <p:cNvPr id="6" name="Date Placeholder 5">
            <a:extLst>
              <a:ext uri="{FF2B5EF4-FFF2-40B4-BE49-F238E27FC236}">
                <a16:creationId xmlns:a16="http://schemas.microsoft.com/office/drawing/2014/main" id="{8B45BFD6-4434-9055-5258-004497142B0D}"/>
              </a:ext>
            </a:extLst>
          </p:cNvPr>
          <p:cNvSpPr>
            <a:spLocks noGrp="1"/>
          </p:cNvSpPr>
          <p:nvPr>
            <p:ph type="dt" sz="half" idx="10"/>
          </p:nvPr>
        </p:nvSpPr>
        <p:spPr/>
        <p:txBody>
          <a:bodyPr/>
          <a:lstStyle/>
          <a:p>
            <a:r>
              <a:rPr lang="en-001"/>
              <a:t>25/11/2024</a:t>
            </a:r>
          </a:p>
        </p:txBody>
      </p:sp>
      <p:sp>
        <p:nvSpPr>
          <p:cNvPr id="4" name="Content Placeholder 2">
            <a:extLst>
              <a:ext uri="{FF2B5EF4-FFF2-40B4-BE49-F238E27FC236}">
                <a16:creationId xmlns:a16="http://schemas.microsoft.com/office/drawing/2014/main" id="{88AFC1FF-2EBE-D97A-4961-6B9D542856E0}"/>
              </a:ext>
            </a:extLst>
          </p:cNvPr>
          <p:cNvSpPr>
            <a:spLocks noGrp="1"/>
          </p:cNvSpPr>
          <p:nvPr>
            <p:ph idx="1"/>
          </p:nvPr>
        </p:nvSpPr>
        <p:spPr>
          <a:xfrm>
            <a:off x="838200" y="1459833"/>
            <a:ext cx="3268579" cy="4598068"/>
          </a:xfrm>
        </p:spPr>
        <p:txBody>
          <a:bodyPr>
            <a:normAutofit/>
          </a:bodyPr>
          <a:lstStyle/>
          <a:p>
            <a:pPr>
              <a:lnSpc>
                <a:spcPct val="120000"/>
              </a:lnSpc>
            </a:pPr>
            <a:r>
              <a:rPr lang="en-US" sz="2200" dirty="0"/>
              <a:t>visitors: </a:t>
            </a:r>
            <a:r>
              <a:rPr lang="en-US" sz="2200" dirty="0" err="1"/>
              <a:t>lượng</a:t>
            </a:r>
            <a:r>
              <a:rPr lang="en-US" sz="2200" dirty="0"/>
              <a:t> </a:t>
            </a:r>
            <a:r>
              <a:rPr lang="en-US" sz="2200" dirty="0" err="1"/>
              <a:t>khách</a:t>
            </a:r>
            <a:r>
              <a:rPr lang="en-US" sz="2200" dirty="0"/>
              <a:t> </a:t>
            </a:r>
            <a:r>
              <a:rPr lang="en-US" sz="2200" dirty="0" err="1"/>
              <a:t>tham</a:t>
            </a:r>
            <a:r>
              <a:rPr lang="en-US" sz="2200" dirty="0"/>
              <a:t> </a:t>
            </a:r>
            <a:r>
              <a:rPr lang="en-US" sz="2200" dirty="0" err="1"/>
              <a:t>quan</a:t>
            </a:r>
            <a:r>
              <a:rPr lang="en-US" sz="2200" dirty="0"/>
              <a:t> (k </a:t>
            </a:r>
            <a:r>
              <a:rPr lang="en-US" sz="2200" dirty="0" err="1"/>
              <a:t>người</a:t>
            </a:r>
            <a:r>
              <a:rPr lang="en-US" sz="2200" dirty="0"/>
              <a:t>)</a:t>
            </a:r>
          </a:p>
          <a:p>
            <a:pPr>
              <a:lnSpc>
                <a:spcPct val="120000"/>
              </a:lnSpc>
            </a:pPr>
            <a:r>
              <a:rPr lang="en-US" sz="2200" dirty="0"/>
              <a:t>budget: </a:t>
            </a:r>
            <a:r>
              <a:rPr lang="en-US" sz="2200" dirty="0" err="1"/>
              <a:t>kinh</a:t>
            </a:r>
            <a:r>
              <a:rPr lang="en-US" sz="2200" dirty="0"/>
              <a:t> </a:t>
            </a:r>
            <a:r>
              <a:rPr lang="en-US" sz="2200" dirty="0" err="1"/>
              <a:t>phí</a:t>
            </a:r>
            <a:r>
              <a:rPr lang="en-US" sz="2200" dirty="0"/>
              <a:t> </a:t>
            </a:r>
            <a:r>
              <a:rPr lang="en-US" sz="2200" dirty="0" err="1"/>
              <a:t>vận</a:t>
            </a:r>
            <a:r>
              <a:rPr lang="en-US" sz="2200" dirty="0"/>
              <a:t> </a:t>
            </a:r>
            <a:r>
              <a:rPr lang="en-US" sz="2200" dirty="0" err="1"/>
              <a:t>hành</a:t>
            </a:r>
            <a:r>
              <a:rPr lang="en-US" sz="2200" dirty="0"/>
              <a:t> &amp; </a:t>
            </a:r>
            <a:r>
              <a:rPr lang="en-US" sz="2200" dirty="0" err="1"/>
              <a:t>trùng</a:t>
            </a:r>
            <a:r>
              <a:rPr lang="en-US" sz="2200" dirty="0"/>
              <a:t> </a:t>
            </a:r>
            <a:r>
              <a:rPr lang="en-US" sz="2200" dirty="0" err="1"/>
              <a:t>tu</a:t>
            </a:r>
            <a:r>
              <a:rPr lang="en-US" sz="2200" dirty="0"/>
              <a:t> (</a:t>
            </a:r>
            <a:r>
              <a:rPr lang="en-US" sz="2200" dirty="0" err="1"/>
              <a:t>kUSD</a:t>
            </a:r>
            <a:r>
              <a:rPr lang="en-US" sz="2200" dirty="0"/>
              <a:t>)</a:t>
            </a:r>
          </a:p>
          <a:p>
            <a:pPr>
              <a:lnSpc>
                <a:spcPct val="120000"/>
              </a:lnSpc>
            </a:pPr>
            <a:r>
              <a:rPr lang="en-US" sz="2200" dirty="0"/>
              <a:t>events: </a:t>
            </a:r>
            <a:r>
              <a:rPr lang="en-US" sz="2200" dirty="0" err="1"/>
              <a:t>số</a:t>
            </a:r>
            <a:r>
              <a:rPr lang="en-US" sz="2200" dirty="0"/>
              <a:t> </a:t>
            </a:r>
            <a:r>
              <a:rPr lang="en-US" sz="2200" dirty="0" err="1"/>
              <a:t>sự</a:t>
            </a:r>
            <a:r>
              <a:rPr lang="en-US" sz="2200" dirty="0"/>
              <a:t> </a:t>
            </a:r>
            <a:r>
              <a:rPr lang="en-US" sz="2200" dirty="0" err="1"/>
              <a:t>kiện</a:t>
            </a:r>
            <a:r>
              <a:rPr lang="en-US" sz="2200" dirty="0"/>
              <a:t> </a:t>
            </a:r>
            <a:r>
              <a:rPr lang="en-US" sz="2200" dirty="0" err="1"/>
              <a:t>được</a:t>
            </a:r>
            <a:r>
              <a:rPr lang="en-US" sz="2200" dirty="0"/>
              <a:t> </a:t>
            </a:r>
            <a:r>
              <a:rPr lang="en-US" sz="2200" dirty="0" err="1"/>
              <a:t>tổ</a:t>
            </a:r>
            <a:r>
              <a:rPr lang="en-US" sz="2200" dirty="0"/>
              <a:t> </a:t>
            </a:r>
            <a:r>
              <a:rPr lang="en-US" sz="2200" dirty="0" err="1"/>
              <a:t>chức</a:t>
            </a:r>
            <a:endParaRPr lang="en-US" sz="2200" dirty="0"/>
          </a:p>
          <a:p>
            <a:pPr>
              <a:lnSpc>
                <a:spcPct val="120000"/>
              </a:lnSpc>
            </a:pPr>
            <a:r>
              <a:rPr lang="en-US" sz="2200" dirty="0"/>
              <a:t>level: </a:t>
            </a:r>
            <a:r>
              <a:rPr lang="en-US" sz="2200" dirty="0" err="1"/>
              <a:t>cấp</a:t>
            </a:r>
            <a:r>
              <a:rPr lang="en-US" sz="2200" dirty="0"/>
              <a:t> </a:t>
            </a:r>
            <a:r>
              <a:rPr lang="en-US" sz="2200" dirty="0" err="1"/>
              <a:t>độ</a:t>
            </a:r>
            <a:r>
              <a:rPr lang="en-US" sz="2200" dirty="0"/>
              <a:t> di </a:t>
            </a:r>
            <a:r>
              <a:rPr lang="en-US" sz="2200" dirty="0" err="1"/>
              <a:t>tích</a:t>
            </a:r>
            <a:endParaRPr lang="en-US" sz="2200" dirty="0"/>
          </a:p>
          <a:p>
            <a:pPr>
              <a:lnSpc>
                <a:spcPct val="120000"/>
              </a:lnSpc>
            </a:pPr>
            <a:r>
              <a:rPr lang="en-US" sz="2200" dirty="0"/>
              <a:t>category: </a:t>
            </a:r>
            <a:r>
              <a:rPr lang="en-US" sz="2200" dirty="0" err="1"/>
              <a:t>loại</a:t>
            </a:r>
            <a:r>
              <a:rPr lang="en-US" sz="2200" dirty="0"/>
              <a:t> </a:t>
            </a:r>
            <a:r>
              <a:rPr lang="en-US" sz="2200" dirty="0" err="1"/>
              <a:t>hình</a:t>
            </a:r>
            <a:r>
              <a:rPr lang="en-US" sz="2200" dirty="0"/>
              <a:t> di </a:t>
            </a:r>
            <a:r>
              <a:rPr lang="en-US" sz="2200" dirty="0" err="1"/>
              <a:t>tích</a:t>
            </a:r>
            <a:r>
              <a:rPr lang="en-US" sz="2200" dirty="0"/>
              <a:t> </a:t>
            </a:r>
          </a:p>
          <a:p>
            <a:pPr marL="0" indent="0">
              <a:lnSpc>
                <a:spcPct val="120000"/>
              </a:lnSpc>
              <a:buNone/>
            </a:pPr>
            <a:endParaRPr lang="en-US" dirty="0"/>
          </a:p>
        </p:txBody>
      </p:sp>
      <p:sp>
        <p:nvSpPr>
          <p:cNvPr id="7" name="Footer Placeholder 6">
            <a:extLst>
              <a:ext uri="{FF2B5EF4-FFF2-40B4-BE49-F238E27FC236}">
                <a16:creationId xmlns:a16="http://schemas.microsoft.com/office/drawing/2014/main" id="{629E43E9-6EC0-1CFC-98D4-B0287A526AAE}"/>
              </a:ext>
            </a:extLst>
          </p:cNvPr>
          <p:cNvSpPr>
            <a:spLocks noGrp="1"/>
          </p:cNvSpPr>
          <p:nvPr>
            <p:ph type="ftr" sz="quarter" idx="11"/>
          </p:nvPr>
        </p:nvSpPr>
        <p:spPr/>
        <p:txBody>
          <a:bodyPr/>
          <a:lstStyle/>
          <a:p>
            <a:r>
              <a:rPr lang="en-US"/>
              <a:t>Quantitative Methods (VNU-SIS)</a:t>
            </a:r>
            <a:endParaRPr lang="en-001"/>
          </a:p>
        </p:txBody>
      </p:sp>
      <p:graphicFrame>
        <p:nvGraphicFramePr>
          <p:cNvPr id="3" name="Table 2">
            <a:extLst>
              <a:ext uri="{FF2B5EF4-FFF2-40B4-BE49-F238E27FC236}">
                <a16:creationId xmlns:a16="http://schemas.microsoft.com/office/drawing/2014/main" id="{69972F63-41ED-3083-3FBD-C66ED4E22583}"/>
              </a:ext>
            </a:extLst>
          </p:cNvPr>
          <p:cNvGraphicFramePr>
            <a:graphicFrameLocks noGrp="1"/>
          </p:cNvGraphicFramePr>
          <p:nvPr>
            <p:extLst>
              <p:ext uri="{D42A27DB-BD31-4B8C-83A1-F6EECF244321}">
                <p14:modId xmlns:p14="http://schemas.microsoft.com/office/powerpoint/2010/main" val="1982083052"/>
              </p:ext>
            </p:extLst>
          </p:nvPr>
        </p:nvGraphicFramePr>
        <p:xfrm>
          <a:off x="4267200" y="1084263"/>
          <a:ext cx="7734300" cy="4787265"/>
        </p:xfrm>
        <a:graphic>
          <a:graphicData uri="http://schemas.openxmlformats.org/drawingml/2006/table">
            <a:tbl>
              <a:tblPr firstRow="1">
                <a:tableStyleId>{9D7B26C5-4107-4FEC-AEDC-1716B250A1EF}</a:tableStyleId>
              </a:tblPr>
              <a:tblGrid>
                <a:gridCol w="552450">
                  <a:extLst>
                    <a:ext uri="{9D8B030D-6E8A-4147-A177-3AD203B41FA5}">
                      <a16:colId xmlns:a16="http://schemas.microsoft.com/office/drawing/2014/main" val="742454509"/>
                    </a:ext>
                  </a:extLst>
                </a:gridCol>
                <a:gridCol w="1143000">
                  <a:extLst>
                    <a:ext uri="{9D8B030D-6E8A-4147-A177-3AD203B41FA5}">
                      <a16:colId xmlns:a16="http://schemas.microsoft.com/office/drawing/2014/main" val="3631132474"/>
                    </a:ext>
                  </a:extLst>
                </a:gridCol>
                <a:gridCol w="1114425">
                  <a:extLst>
                    <a:ext uri="{9D8B030D-6E8A-4147-A177-3AD203B41FA5}">
                      <a16:colId xmlns:a16="http://schemas.microsoft.com/office/drawing/2014/main" val="1290348521"/>
                    </a:ext>
                  </a:extLst>
                </a:gridCol>
                <a:gridCol w="952500">
                  <a:extLst>
                    <a:ext uri="{9D8B030D-6E8A-4147-A177-3AD203B41FA5}">
                      <a16:colId xmlns:a16="http://schemas.microsoft.com/office/drawing/2014/main" val="4050686951"/>
                    </a:ext>
                  </a:extLst>
                </a:gridCol>
                <a:gridCol w="2181225">
                  <a:extLst>
                    <a:ext uri="{9D8B030D-6E8A-4147-A177-3AD203B41FA5}">
                      <a16:colId xmlns:a16="http://schemas.microsoft.com/office/drawing/2014/main" val="48091013"/>
                    </a:ext>
                  </a:extLst>
                </a:gridCol>
                <a:gridCol w="1790700">
                  <a:extLst>
                    <a:ext uri="{9D8B030D-6E8A-4147-A177-3AD203B41FA5}">
                      <a16:colId xmlns:a16="http://schemas.microsoft.com/office/drawing/2014/main" val="382533334"/>
                    </a:ext>
                  </a:extLst>
                </a:gridCol>
              </a:tblGrid>
              <a:tr h="190500">
                <a:tc>
                  <a:txBody>
                    <a:bodyPr/>
                    <a:lstStyle/>
                    <a:p>
                      <a:pPr algn="ctr" fontAlgn="b"/>
                      <a:r>
                        <a:rPr lang="en-US" sz="1800" u="none" strike="noStrike" dirty="0">
                          <a:effectLst/>
                        </a:rPr>
                        <a:t>site</a:t>
                      </a:r>
                      <a:endParaRPr lang="en-US"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800" u="none" strike="noStrike" dirty="0">
                          <a:effectLst/>
                        </a:rPr>
                        <a:t>visitors</a:t>
                      </a:r>
                      <a:endParaRPr lang="en-US"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800" u="none" strike="noStrike" dirty="0">
                          <a:effectLst/>
                        </a:rPr>
                        <a:t>budget</a:t>
                      </a:r>
                      <a:endParaRPr lang="en-US"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800" u="none" strike="noStrike" dirty="0">
                          <a:effectLst/>
                        </a:rPr>
                        <a:t>events</a:t>
                      </a:r>
                      <a:endParaRPr lang="en-US"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800" u="none" strike="noStrike" dirty="0">
                          <a:effectLst/>
                        </a:rPr>
                        <a:t>level</a:t>
                      </a:r>
                      <a:endParaRPr lang="en-US"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800" u="none" strike="noStrike" dirty="0">
                          <a:effectLst/>
                        </a:rPr>
                        <a:t>category</a:t>
                      </a:r>
                      <a:endParaRPr lang="en-US" sz="1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815526016"/>
                  </a:ext>
                </a:extLst>
              </a:tr>
              <a:tr h="190500">
                <a:tc>
                  <a:txBody>
                    <a:bodyPr/>
                    <a:lstStyle/>
                    <a:p>
                      <a:pPr algn="r"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298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166</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National-Special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3291639170"/>
                  </a:ext>
                </a:extLst>
              </a:tr>
              <a:tr h="190500">
                <a:tc>
                  <a:txBody>
                    <a:bodyPr/>
                    <a:lstStyle/>
                    <a:p>
                      <a:pPr algn="r"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78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107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6</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Historical Monument</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97764673"/>
                  </a:ext>
                </a:extLst>
              </a:tr>
              <a:tr h="190500">
                <a:tc>
                  <a:txBody>
                    <a:bodyPr/>
                    <a:lstStyle/>
                    <a:p>
                      <a:pPr algn="r"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252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134</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7</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Archaeological Site</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727268958"/>
                  </a:ext>
                </a:extLst>
              </a:tr>
              <a:tr h="190500">
                <a:tc>
                  <a:txBody>
                    <a:bodyPr/>
                    <a:lstStyle/>
                    <a:p>
                      <a:pPr algn="r" fontAlgn="b"/>
                      <a:r>
                        <a:rPr lang="en-001" sz="1800" u="none" strike="noStrike">
                          <a:effectLst/>
                        </a:rPr>
                        <a:t>4</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262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228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5</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72757147"/>
                  </a:ext>
                </a:extLst>
              </a:tr>
              <a:tr h="190500">
                <a:tc>
                  <a:txBody>
                    <a:bodyPr/>
                    <a:lstStyle/>
                    <a:p>
                      <a:pPr algn="r" fontAlgn="b"/>
                      <a:r>
                        <a:rPr lang="en-001" sz="1800" u="none" strike="noStrike">
                          <a:effectLst/>
                        </a:rPr>
                        <a:t>5</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92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177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0</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Archaeological Site</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5170780"/>
                  </a:ext>
                </a:extLst>
              </a:tr>
              <a:tr h="190500">
                <a:tc>
                  <a:txBody>
                    <a:bodyPr/>
                    <a:lstStyle/>
                    <a:p>
                      <a:pPr algn="r" fontAlgn="b"/>
                      <a:r>
                        <a:rPr lang="en-001" sz="1800" u="none" strike="noStrike">
                          <a:effectLst/>
                        </a:rPr>
                        <a:t>6</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a:effectLst/>
                        </a:rPr>
                        <a:t>236</a:t>
                      </a:r>
                      <a:endParaRPr lang="en-001" sz="1800" b="0" i="0" u="none" strike="noStrike">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213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18792028"/>
                  </a:ext>
                </a:extLst>
              </a:tr>
              <a:tr h="190500">
                <a:tc>
                  <a:txBody>
                    <a:bodyPr/>
                    <a:lstStyle/>
                    <a:p>
                      <a:pPr algn="r" fontAlgn="b"/>
                      <a:r>
                        <a:rPr lang="en-001" sz="1800" u="none" strike="noStrike">
                          <a:effectLst/>
                        </a:rPr>
                        <a:t>7</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120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148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6</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980676481"/>
                  </a:ext>
                </a:extLst>
              </a:tr>
              <a:tr h="190500">
                <a:tc>
                  <a:txBody>
                    <a:bodyPr/>
                    <a:lstStyle/>
                    <a:p>
                      <a:pPr algn="r" fontAlgn="b"/>
                      <a:r>
                        <a:rPr lang="en-001" sz="1800" u="none" strike="noStrike">
                          <a:effectLst/>
                        </a:rPr>
                        <a:t>8</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101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99</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980446538"/>
                  </a:ext>
                </a:extLst>
              </a:tr>
              <a:tr h="190500">
                <a:tc>
                  <a:txBody>
                    <a:bodyPr/>
                    <a:lstStyle/>
                    <a:p>
                      <a:pPr algn="r" fontAlgn="b"/>
                      <a:r>
                        <a:rPr lang="en-001" sz="1800" u="none" strike="noStrike">
                          <a:effectLst/>
                        </a:rPr>
                        <a:t>9</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55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111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6</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230439584"/>
                  </a:ext>
                </a:extLst>
              </a:tr>
              <a:tr h="190500">
                <a:tc>
                  <a:txBody>
                    <a:bodyPr/>
                    <a:lstStyle/>
                    <a:p>
                      <a:pPr algn="r" fontAlgn="b"/>
                      <a:r>
                        <a:rPr lang="en-001" sz="1800" u="none" strike="noStrike">
                          <a:effectLst/>
                        </a:rPr>
                        <a:t>10</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a:effectLst/>
                        </a:rPr>
                        <a:t>163</a:t>
                      </a:r>
                      <a:endParaRPr lang="en-001" sz="1800" b="0" i="0" u="none" strike="noStrike">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Cultural Center</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144986101"/>
                  </a:ext>
                </a:extLst>
              </a:tr>
              <a:tr h="190500">
                <a:tc>
                  <a:txBody>
                    <a:bodyPr/>
                    <a:lstStyle/>
                    <a:p>
                      <a:pPr algn="r" fontAlgn="b"/>
                      <a:r>
                        <a:rPr lang="en-001" sz="1800" u="none" strike="noStrike">
                          <a:effectLst/>
                        </a:rPr>
                        <a:t>11</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115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162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26885752"/>
                  </a:ext>
                </a:extLst>
              </a:tr>
              <a:tr h="190500">
                <a:tc>
                  <a:txBody>
                    <a:bodyPr/>
                    <a:lstStyle/>
                    <a:p>
                      <a:pPr algn="r" fontAlgn="b"/>
                      <a:r>
                        <a:rPr lang="en-001" sz="1800" u="none" strike="noStrike">
                          <a:effectLst/>
                        </a:rPr>
                        <a:t>12</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280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223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National-Special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310318622"/>
                  </a:ext>
                </a:extLst>
              </a:tr>
            </a:tbl>
          </a:graphicData>
        </a:graphic>
      </p:graphicFrame>
    </p:spTree>
    <p:extLst>
      <p:ext uri="{BB962C8B-B14F-4D97-AF65-F5344CB8AC3E}">
        <p14:creationId xmlns:p14="http://schemas.microsoft.com/office/powerpoint/2010/main" val="2273542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D9461-12F3-3196-1B84-72B43557EA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72CB59-A433-59AC-E794-9E778125BE1F}"/>
              </a:ext>
            </a:extLst>
          </p:cNvPr>
          <p:cNvSpPr>
            <a:spLocks noGrp="1"/>
          </p:cNvSpPr>
          <p:nvPr>
            <p:ph type="title"/>
          </p:nvPr>
        </p:nvSpPr>
        <p:spPr/>
        <p:txBody>
          <a:bodyPr/>
          <a:lstStyle/>
          <a:p>
            <a:r>
              <a:rPr lang="en-US" err="1"/>
              <a:t>Ví</a:t>
            </a:r>
            <a:r>
              <a:rPr lang="en-US"/>
              <a:t> </a:t>
            </a:r>
            <a:r>
              <a:rPr lang="en-US" err="1"/>
              <a:t>dụ</a:t>
            </a:r>
            <a:endParaRPr lang="en-GB"/>
          </a:p>
        </p:txBody>
      </p:sp>
      <p:sp>
        <p:nvSpPr>
          <p:cNvPr id="8" name="Content Placeholder 7">
            <a:extLst>
              <a:ext uri="{FF2B5EF4-FFF2-40B4-BE49-F238E27FC236}">
                <a16:creationId xmlns:a16="http://schemas.microsoft.com/office/drawing/2014/main" id="{DEA064D4-CAC9-1CC4-D57B-09B7F89264C2}"/>
              </a:ext>
            </a:extLst>
          </p:cNvPr>
          <p:cNvSpPr>
            <a:spLocks noGrp="1"/>
          </p:cNvSpPr>
          <p:nvPr>
            <p:ph idx="1"/>
          </p:nvPr>
        </p:nvSpPr>
        <p:spPr>
          <a:xfrm>
            <a:off x="838200" y="1819274"/>
            <a:ext cx="10515600" cy="4032885"/>
          </a:xfrm>
        </p:spPr>
        <p:txBody>
          <a:bodyPr>
            <a:normAutofit/>
          </a:bodyPr>
          <a:lstStyle/>
          <a:p>
            <a:pPr marL="0" indent="0">
              <a:lnSpc>
                <a:spcPct val="100000"/>
              </a:lnSpc>
              <a:buNone/>
            </a:pPr>
            <a:r>
              <a:rPr lang="en-US" dirty="0" err="1"/>
              <a:t>Một</a:t>
            </a:r>
            <a:r>
              <a:rPr lang="en-US" dirty="0"/>
              <a:t> </a:t>
            </a:r>
            <a:r>
              <a:rPr lang="en-US" dirty="0" err="1"/>
              <a:t>số</a:t>
            </a:r>
            <a:r>
              <a:rPr lang="en-US" dirty="0"/>
              <a:t> di </a:t>
            </a:r>
            <a:r>
              <a:rPr lang="en-US" dirty="0" err="1"/>
              <a:t>sản</a:t>
            </a:r>
            <a:r>
              <a:rPr lang="en-US" dirty="0"/>
              <a:t> </a:t>
            </a:r>
            <a:r>
              <a:rPr lang="en-US" dirty="0" err="1"/>
              <a:t>vật</a:t>
            </a:r>
            <a:r>
              <a:rPr lang="en-US" dirty="0"/>
              <a:t> </a:t>
            </a:r>
            <a:r>
              <a:rPr lang="en-US" dirty="0" err="1"/>
              <a:t>thể</a:t>
            </a:r>
            <a:r>
              <a:rPr lang="en-US" dirty="0"/>
              <a:t> </a:t>
            </a:r>
            <a:r>
              <a:rPr lang="en-US" dirty="0" err="1"/>
              <a:t>có</a:t>
            </a:r>
            <a:r>
              <a:rPr lang="en-US" dirty="0"/>
              <a:t> </a:t>
            </a:r>
            <a:r>
              <a:rPr lang="en-US" dirty="0" err="1"/>
              <a:t>linh</a:t>
            </a:r>
            <a:r>
              <a:rPr lang="en-US" dirty="0"/>
              <a:t> </a:t>
            </a:r>
            <a:r>
              <a:rPr lang="en-US" dirty="0" err="1"/>
              <a:t>khí</a:t>
            </a:r>
            <a:r>
              <a:rPr lang="en-US" dirty="0"/>
              <a:t> </a:t>
            </a:r>
            <a:r>
              <a:rPr lang="en-US" dirty="0" err="1"/>
              <a:t>mà</a:t>
            </a:r>
            <a:r>
              <a:rPr lang="en-US" dirty="0"/>
              <a:t> </a:t>
            </a:r>
            <a:r>
              <a:rPr lang="en-US" dirty="0" err="1"/>
              <a:t>người</a:t>
            </a:r>
            <a:r>
              <a:rPr lang="en-US" dirty="0"/>
              <a:t> ta </a:t>
            </a:r>
            <a:r>
              <a:rPr lang="en-US" dirty="0" err="1"/>
              <a:t>chỉ</a:t>
            </a:r>
            <a:r>
              <a:rPr lang="en-US" dirty="0"/>
              <a:t> </a:t>
            </a:r>
            <a:r>
              <a:rPr lang="en-US" dirty="0" err="1"/>
              <a:t>có</a:t>
            </a:r>
            <a:r>
              <a:rPr lang="en-US" dirty="0"/>
              <a:t> </a:t>
            </a:r>
            <a:r>
              <a:rPr lang="en-US" dirty="0" err="1"/>
              <a:t>thể</a:t>
            </a:r>
            <a:r>
              <a:rPr lang="en-US" dirty="0"/>
              <a:t> </a:t>
            </a:r>
            <a:r>
              <a:rPr lang="en-US" dirty="0" err="1"/>
              <a:t>cảm</a:t>
            </a:r>
            <a:r>
              <a:rPr lang="en-US" dirty="0"/>
              <a:t> </a:t>
            </a:r>
            <a:r>
              <a:rPr lang="en-US" dirty="0" err="1"/>
              <a:t>nhận</a:t>
            </a:r>
            <a:r>
              <a:rPr lang="en-US" dirty="0"/>
              <a:t> </a:t>
            </a:r>
            <a:r>
              <a:rPr lang="en-US" dirty="0" err="1"/>
              <a:t>chứ</a:t>
            </a:r>
            <a:r>
              <a:rPr lang="en-US" dirty="0"/>
              <a:t> </a:t>
            </a:r>
            <a:r>
              <a:rPr lang="en-US" dirty="0" err="1"/>
              <a:t>không</a:t>
            </a:r>
            <a:r>
              <a:rPr lang="en-US" dirty="0"/>
              <a:t> </a:t>
            </a:r>
            <a:r>
              <a:rPr lang="en-US" dirty="0" err="1"/>
              <a:t>thể</a:t>
            </a:r>
            <a:r>
              <a:rPr lang="en-US" dirty="0"/>
              <a:t> </a:t>
            </a:r>
            <a:r>
              <a:rPr lang="en-US" dirty="0" err="1"/>
              <a:t>đo</a:t>
            </a:r>
            <a:r>
              <a:rPr lang="en-US" dirty="0"/>
              <a:t> </a:t>
            </a:r>
            <a:r>
              <a:rPr lang="en-US" dirty="0" err="1"/>
              <a:t>đạc</a:t>
            </a:r>
            <a:r>
              <a:rPr lang="en-US" dirty="0"/>
              <a:t> </a:t>
            </a:r>
            <a:r>
              <a:rPr lang="en-US" dirty="0" err="1"/>
              <a:t>bằng</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vật</a:t>
            </a:r>
            <a:r>
              <a:rPr lang="en-US" dirty="0"/>
              <a:t> </a:t>
            </a:r>
            <a:r>
              <a:rPr lang="en-US" dirty="0" err="1"/>
              <a:t>lý</a:t>
            </a:r>
            <a:endParaRPr lang="en-US" dirty="0"/>
          </a:p>
          <a:p>
            <a:pPr marL="0" indent="0">
              <a:lnSpc>
                <a:spcPct val="100000"/>
              </a:lnSpc>
              <a:buNone/>
            </a:pPr>
            <a:endParaRPr lang="en-US" dirty="0"/>
          </a:p>
          <a:p>
            <a:pPr>
              <a:lnSpc>
                <a:spcPct val="100000"/>
              </a:lnSpc>
            </a:pPr>
            <a:endParaRPr lang="en-US" dirty="0"/>
          </a:p>
          <a:p>
            <a:pPr>
              <a:lnSpc>
                <a:spcPct val="100000"/>
              </a:lnSpc>
            </a:pPr>
            <a:endParaRPr lang="en-US" dirty="0"/>
          </a:p>
          <a:p>
            <a:pPr>
              <a:lnSpc>
                <a:spcPct val="100000"/>
              </a:lnSpc>
              <a:spcAft>
                <a:spcPts val="3000"/>
              </a:spcAft>
            </a:pPr>
            <a:endParaRPr lang="en-US" dirty="0"/>
          </a:p>
        </p:txBody>
      </p:sp>
      <p:sp>
        <p:nvSpPr>
          <p:cNvPr id="4" name="Footer Placeholder 3">
            <a:extLst>
              <a:ext uri="{FF2B5EF4-FFF2-40B4-BE49-F238E27FC236}">
                <a16:creationId xmlns:a16="http://schemas.microsoft.com/office/drawing/2014/main" id="{BAB21F5C-0466-FD9E-F11C-4619F9564B3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C59449A3-E86A-B393-D7E4-9723E0EA0187}"/>
              </a:ext>
            </a:extLst>
          </p:cNvPr>
          <p:cNvSpPr>
            <a:spLocks noGrp="1"/>
          </p:cNvSpPr>
          <p:nvPr>
            <p:ph type="sldNum" sz="quarter" idx="12"/>
          </p:nvPr>
        </p:nvSpPr>
        <p:spPr/>
        <p:txBody>
          <a:bodyPr/>
          <a:lstStyle/>
          <a:p>
            <a:fld id="{558478D3-4DD5-4D7B-8D8D-7EA87687E863}" type="slidenum">
              <a:rPr lang="en-US" smtClean="0"/>
              <a:pPr/>
              <a:t>11</a:t>
            </a:fld>
            <a:endParaRPr lang="en-US"/>
          </a:p>
        </p:txBody>
      </p:sp>
      <p:sp>
        <p:nvSpPr>
          <p:cNvPr id="3" name="Date Placeholder 2">
            <a:extLst>
              <a:ext uri="{FF2B5EF4-FFF2-40B4-BE49-F238E27FC236}">
                <a16:creationId xmlns:a16="http://schemas.microsoft.com/office/drawing/2014/main" id="{1D751372-CB0E-B3BD-7AE9-A1F163213F06}"/>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9221279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B351-A9DD-5FB9-6CF4-DADEDD7B8554}"/>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3" name="Date Placeholder 2">
            <a:extLst>
              <a:ext uri="{FF2B5EF4-FFF2-40B4-BE49-F238E27FC236}">
                <a16:creationId xmlns:a16="http://schemas.microsoft.com/office/drawing/2014/main" id="{9267671E-0D60-186E-688D-F126B9CBD94E}"/>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5F8079B4-2EE2-BB27-813A-2421767D150A}"/>
              </a:ext>
            </a:extLst>
          </p:cNvPr>
          <p:cNvSpPr>
            <a:spLocks noGrp="1"/>
          </p:cNvSpPr>
          <p:nvPr>
            <p:ph type="sldNum" sz="quarter" idx="12"/>
          </p:nvPr>
        </p:nvSpPr>
        <p:spPr/>
        <p:txBody>
          <a:bodyPr/>
          <a:lstStyle/>
          <a:p>
            <a:fld id="{AA8328AE-A94A-43B0-BF47-266FB86AC0A6}" type="slidenum">
              <a:rPr lang="en-001" smtClean="0"/>
              <a:t>110</a:t>
            </a:fld>
            <a:endParaRPr lang="en-001"/>
          </a:p>
        </p:txBody>
      </p:sp>
      <p:pic>
        <p:nvPicPr>
          <p:cNvPr id="6" name="Picture 5">
            <a:extLst>
              <a:ext uri="{FF2B5EF4-FFF2-40B4-BE49-F238E27FC236}">
                <a16:creationId xmlns:a16="http://schemas.microsoft.com/office/drawing/2014/main" id="{B90AF3D3-34C0-2D69-89DB-320596E6781E}"/>
              </a:ext>
            </a:extLst>
          </p:cNvPr>
          <p:cNvPicPr>
            <a:picLocks noChangeAspect="1"/>
          </p:cNvPicPr>
          <p:nvPr/>
        </p:nvPicPr>
        <p:blipFill>
          <a:blip r:embed="rId2"/>
          <a:stretch>
            <a:fillRect/>
          </a:stretch>
        </p:blipFill>
        <p:spPr>
          <a:xfrm>
            <a:off x="721186" y="1349456"/>
            <a:ext cx="5720428" cy="4159088"/>
          </a:xfrm>
          <a:prstGeom prst="rect">
            <a:avLst/>
          </a:prstGeom>
        </p:spPr>
      </p:pic>
      <p:sp>
        <p:nvSpPr>
          <p:cNvPr id="5" name="Footer Placeholder 4">
            <a:extLst>
              <a:ext uri="{FF2B5EF4-FFF2-40B4-BE49-F238E27FC236}">
                <a16:creationId xmlns:a16="http://schemas.microsoft.com/office/drawing/2014/main" id="{FD199F2C-3AC4-952B-1B2C-4DE9D6BAFC42}"/>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2984673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B5259-D78A-1EC6-7D3C-D335E63EE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A9022-5637-CE7C-92EF-F910998160E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3" name="Date Placeholder 2">
            <a:extLst>
              <a:ext uri="{FF2B5EF4-FFF2-40B4-BE49-F238E27FC236}">
                <a16:creationId xmlns:a16="http://schemas.microsoft.com/office/drawing/2014/main" id="{DDE30D1D-7A73-4E2F-3824-1DB1644731D0}"/>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10FA6B6E-16C0-51A1-143C-D407FB25A2CF}"/>
              </a:ext>
            </a:extLst>
          </p:cNvPr>
          <p:cNvSpPr>
            <a:spLocks noGrp="1"/>
          </p:cNvSpPr>
          <p:nvPr>
            <p:ph type="sldNum" sz="quarter" idx="12"/>
          </p:nvPr>
        </p:nvSpPr>
        <p:spPr/>
        <p:txBody>
          <a:bodyPr/>
          <a:lstStyle/>
          <a:p>
            <a:fld id="{AA8328AE-A94A-43B0-BF47-266FB86AC0A6}" type="slidenum">
              <a:rPr lang="en-001" smtClean="0"/>
              <a:t>111</a:t>
            </a:fld>
            <a:endParaRPr lang="en-001"/>
          </a:p>
        </p:txBody>
      </p:sp>
      <p:pic>
        <p:nvPicPr>
          <p:cNvPr id="6" name="Picture 5">
            <a:extLst>
              <a:ext uri="{FF2B5EF4-FFF2-40B4-BE49-F238E27FC236}">
                <a16:creationId xmlns:a16="http://schemas.microsoft.com/office/drawing/2014/main" id="{DC165FFB-6910-72BB-DA17-C62C3D45E5B1}"/>
              </a:ext>
            </a:extLst>
          </p:cNvPr>
          <p:cNvPicPr>
            <a:picLocks noChangeAspect="1"/>
          </p:cNvPicPr>
          <p:nvPr/>
        </p:nvPicPr>
        <p:blipFill>
          <a:blip r:embed="rId2"/>
          <a:stretch>
            <a:fillRect/>
          </a:stretch>
        </p:blipFill>
        <p:spPr>
          <a:xfrm>
            <a:off x="721186" y="1349456"/>
            <a:ext cx="5720428" cy="4159088"/>
          </a:xfrm>
          <a:prstGeom prst="rect">
            <a:avLst/>
          </a:prstGeom>
        </p:spPr>
      </p:pic>
      <p:pic>
        <p:nvPicPr>
          <p:cNvPr id="7" name="Picture 6" descr="Normal Distribution - MathBitsNotebook(A2)">
            <a:extLst>
              <a:ext uri="{FF2B5EF4-FFF2-40B4-BE49-F238E27FC236}">
                <a16:creationId xmlns:a16="http://schemas.microsoft.com/office/drawing/2014/main" id="{5A2F96C9-A077-8449-99EE-3C1D0586DE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858"/>
          <a:stretch/>
        </p:blipFill>
        <p:spPr bwMode="auto">
          <a:xfrm>
            <a:off x="5568463" y="2425909"/>
            <a:ext cx="6284960" cy="325175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A2B21D7-CCEB-A3CA-7AB8-D5D3504B54C5}"/>
              </a:ext>
            </a:extLst>
          </p:cNvPr>
          <p:cNvCxnSpPr>
            <a:cxnSpLocks/>
          </p:cNvCxnSpPr>
          <p:nvPr/>
        </p:nvCxnSpPr>
        <p:spPr>
          <a:xfrm>
            <a:off x="7919356" y="5677668"/>
            <a:ext cx="758929" cy="0"/>
          </a:xfrm>
          <a:prstGeom prst="straightConnector1">
            <a:avLst/>
          </a:prstGeom>
          <a:ln w="57150">
            <a:solidFill>
              <a:srgbClr val="E6672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9BAE736-CA68-EDC5-10D4-E26C626B83CD}"/>
                  </a:ext>
                </a:extLst>
              </p:cNvPr>
              <p:cNvSpPr txBox="1">
                <a:spLocks/>
              </p:cNvSpPr>
              <p:nvPr/>
            </p:nvSpPr>
            <p:spPr>
              <a:xfrm>
                <a:off x="7459038" y="5819019"/>
                <a:ext cx="1725433" cy="519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a:solidFill>
                      <a:srgbClr val="FF0000"/>
                    </a:solidFill>
                  </a:rPr>
                  <a:t>Độ </a:t>
                </a:r>
                <a:r>
                  <a:rPr lang="en-US" sz="2000" err="1">
                    <a:solidFill>
                      <a:srgbClr val="FF0000"/>
                    </a:solidFill>
                  </a:rPr>
                  <a:t>lệch</a:t>
                </a:r>
                <a:r>
                  <a:rPr lang="en-US" sz="2000">
                    <a:solidFill>
                      <a:srgbClr val="FF0000"/>
                    </a:solidFill>
                  </a:rPr>
                  <a:t> </a:t>
                </a:r>
                <a:r>
                  <a:rPr lang="en-US" sz="2000" err="1">
                    <a:solidFill>
                      <a:srgbClr val="FF0000"/>
                    </a:solidFill>
                  </a:rPr>
                  <a:t>chuẩn</a:t>
                </a:r>
                <a:r>
                  <a:rPr lang="en-US" sz="2000">
                    <a:solidFill>
                      <a:srgbClr val="FF0000"/>
                    </a:solidFill>
                  </a:rPr>
                  <a:t> </a:t>
                </a:r>
                <a14:m>
                  <m:oMath xmlns:m="http://schemas.openxmlformats.org/officeDocument/2006/math">
                    <m:r>
                      <a:rPr lang="en-US" sz="2200" b="0" i="1" smtClean="0">
                        <a:solidFill>
                          <a:srgbClr val="FF0000"/>
                        </a:solidFill>
                        <a:latin typeface="Cambria Math" panose="02040503050406030204" pitchFamily="18" charset="0"/>
                      </a:rPr>
                      <m:t>𝜎</m:t>
                    </m:r>
                  </m:oMath>
                </a14:m>
                <a:endParaRPr lang="en-001" sz="2200">
                  <a:solidFill>
                    <a:srgbClr val="FF0000"/>
                  </a:solidFill>
                </a:endParaRPr>
              </a:p>
            </p:txBody>
          </p:sp>
        </mc:Choice>
        <mc:Fallback xmlns="">
          <p:sp>
            <p:nvSpPr>
              <p:cNvPr id="9" name="Content Placeholder 8">
                <a:extLst>
                  <a:ext uri="{FF2B5EF4-FFF2-40B4-BE49-F238E27FC236}">
                    <a16:creationId xmlns:a16="http://schemas.microsoft.com/office/drawing/2014/main" id="{C9BAE736-CA68-EDC5-10D4-E26C626B83CD}"/>
                  </a:ext>
                </a:extLst>
              </p:cNvPr>
              <p:cNvSpPr txBox="1">
                <a:spLocks noRot="1" noChangeAspect="1" noMove="1" noResize="1" noEditPoints="1" noAdjustHandles="1" noChangeArrowheads="1" noChangeShapeType="1" noTextEdit="1"/>
              </p:cNvSpPr>
              <p:nvPr/>
            </p:nvSpPr>
            <p:spPr>
              <a:xfrm>
                <a:off x="7459038" y="5819019"/>
                <a:ext cx="1725433" cy="519493"/>
              </a:xfrm>
              <a:prstGeom prst="rect">
                <a:avLst/>
              </a:prstGeom>
              <a:blipFill>
                <a:blip r:embed="rId4"/>
                <a:stretch>
                  <a:fillRect t="-11765" b="-49412"/>
                </a:stretch>
              </a:blipFill>
            </p:spPr>
            <p:txBody>
              <a:bodyPr/>
              <a:lstStyle/>
              <a:p>
                <a:r>
                  <a:rPr lang="en-001">
                    <a:noFill/>
                  </a:rPr>
                  <a:t> </a:t>
                </a:r>
              </a:p>
            </p:txBody>
          </p:sp>
        </mc:Fallback>
      </mc:AlternateContent>
      <p:cxnSp>
        <p:nvCxnSpPr>
          <p:cNvPr id="10" name="Straight Arrow Connector 9">
            <a:extLst>
              <a:ext uri="{FF2B5EF4-FFF2-40B4-BE49-F238E27FC236}">
                <a16:creationId xmlns:a16="http://schemas.microsoft.com/office/drawing/2014/main" id="{21BCE608-7009-E921-509D-6D91AFECA8CB}"/>
              </a:ext>
            </a:extLst>
          </p:cNvPr>
          <p:cNvCxnSpPr>
            <a:cxnSpLocks/>
          </p:cNvCxnSpPr>
          <p:nvPr/>
        </p:nvCxnSpPr>
        <p:spPr>
          <a:xfrm flipV="1">
            <a:off x="8678285" y="1847364"/>
            <a:ext cx="808615" cy="928495"/>
          </a:xfrm>
          <a:prstGeom prst="straightConnector1">
            <a:avLst/>
          </a:prstGeom>
          <a:ln w="57150">
            <a:solidFill>
              <a:srgbClr val="E6672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8">
                <a:extLst>
                  <a:ext uri="{FF2B5EF4-FFF2-40B4-BE49-F238E27FC236}">
                    <a16:creationId xmlns:a16="http://schemas.microsoft.com/office/drawing/2014/main" id="{4C713227-9D4B-97F6-DD81-46B8420C2E5F}"/>
                  </a:ext>
                </a:extLst>
              </p:cNvPr>
              <p:cNvSpPr txBox="1">
                <a:spLocks/>
              </p:cNvSpPr>
              <p:nvPr/>
            </p:nvSpPr>
            <p:spPr>
              <a:xfrm>
                <a:off x="9313195" y="1457693"/>
                <a:ext cx="2228964" cy="5194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rgbClr val="FF0000"/>
                    </a:solidFill>
                  </a:rPr>
                  <a:t>Trung </a:t>
                </a:r>
                <a:r>
                  <a:rPr lang="en-US" sz="2000" err="1">
                    <a:solidFill>
                      <a:srgbClr val="FF0000"/>
                    </a:solidFill>
                  </a:rPr>
                  <a:t>bình</a:t>
                </a:r>
                <a:r>
                  <a:rPr lang="en-US" sz="2000">
                    <a:solidFill>
                      <a:srgbClr val="FF0000"/>
                    </a:solidFill>
                  </a:rPr>
                  <a:t> </a:t>
                </a:r>
                <a14:m>
                  <m:oMath xmlns:m="http://schemas.openxmlformats.org/officeDocument/2006/math">
                    <m:r>
                      <a:rPr lang="en-US" sz="2200" b="0" i="1" smtClean="0">
                        <a:solidFill>
                          <a:srgbClr val="FF0000"/>
                        </a:solidFill>
                        <a:latin typeface="Cambria Math" panose="02040503050406030204" pitchFamily="18" charset="0"/>
                      </a:rPr>
                      <m:t>𝜇</m:t>
                    </m:r>
                  </m:oMath>
                </a14:m>
                <a:endParaRPr lang="en-001" sz="2200">
                  <a:solidFill>
                    <a:srgbClr val="FF0000"/>
                  </a:solidFill>
                </a:endParaRPr>
              </a:p>
            </p:txBody>
          </p:sp>
        </mc:Choice>
        <mc:Fallback xmlns="">
          <p:sp>
            <p:nvSpPr>
              <p:cNvPr id="11" name="Content Placeholder 8">
                <a:extLst>
                  <a:ext uri="{FF2B5EF4-FFF2-40B4-BE49-F238E27FC236}">
                    <a16:creationId xmlns:a16="http://schemas.microsoft.com/office/drawing/2014/main" id="{4C713227-9D4B-97F6-DD81-46B8420C2E5F}"/>
                  </a:ext>
                </a:extLst>
              </p:cNvPr>
              <p:cNvSpPr txBox="1">
                <a:spLocks noRot="1" noChangeAspect="1" noMove="1" noResize="1" noEditPoints="1" noAdjustHandles="1" noChangeArrowheads="1" noChangeShapeType="1" noTextEdit="1"/>
              </p:cNvSpPr>
              <p:nvPr/>
            </p:nvSpPr>
            <p:spPr>
              <a:xfrm>
                <a:off x="9313195" y="1457693"/>
                <a:ext cx="2228964" cy="519493"/>
              </a:xfrm>
              <a:prstGeom prst="rect">
                <a:avLst/>
              </a:prstGeom>
              <a:blipFill>
                <a:blip r:embed="rId5"/>
                <a:stretch>
                  <a:fillRect l="-3014" t="-7059"/>
                </a:stretch>
              </a:blipFill>
            </p:spPr>
            <p:txBody>
              <a:bodyPr/>
              <a:lstStyle/>
              <a:p>
                <a:r>
                  <a:rPr lang="en-001">
                    <a:noFill/>
                  </a:rPr>
                  <a:t> </a:t>
                </a:r>
              </a:p>
            </p:txBody>
          </p:sp>
        </mc:Fallback>
      </mc:AlternateContent>
      <p:sp>
        <p:nvSpPr>
          <p:cNvPr id="12" name="Rectangle 11">
            <a:extLst>
              <a:ext uri="{FF2B5EF4-FFF2-40B4-BE49-F238E27FC236}">
                <a16:creationId xmlns:a16="http://schemas.microsoft.com/office/drawing/2014/main" id="{5119B001-007C-A688-EC7A-ECEC2DC538E6}"/>
              </a:ext>
            </a:extLst>
          </p:cNvPr>
          <p:cNvSpPr/>
          <p:nvPr/>
        </p:nvSpPr>
        <p:spPr>
          <a:xfrm>
            <a:off x="5836811" y="2615599"/>
            <a:ext cx="2082545" cy="92849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 name="Footer Placeholder 4">
            <a:extLst>
              <a:ext uri="{FF2B5EF4-FFF2-40B4-BE49-F238E27FC236}">
                <a16:creationId xmlns:a16="http://schemas.microsoft.com/office/drawing/2014/main" id="{62D43106-528F-B882-D523-18C0A31B6290}"/>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3593925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DE854-E2BC-4EC9-642E-9C633443EA8C}"/>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3" name="Date Placeholder 2">
            <a:extLst>
              <a:ext uri="{FF2B5EF4-FFF2-40B4-BE49-F238E27FC236}">
                <a16:creationId xmlns:a16="http://schemas.microsoft.com/office/drawing/2014/main" id="{0A9D0BAF-F353-99C9-2D8A-C8235862CEC8}"/>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C2E52893-BCB7-164E-8A4E-025CD6124649}"/>
              </a:ext>
            </a:extLst>
          </p:cNvPr>
          <p:cNvSpPr>
            <a:spLocks noGrp="1"/>
          </p:cNvSpPr>
          <p:nvPr>
            <p:ph type="sldNum" sz="quarter" idx="12"/>
          </p:nvPr>
        </p:nvSpPr>
        <p:spPr/>
        <p:txBody>
          <a:bodyPr/>
          <a:lstStyle/>
          <a:p>
            <a:fld id="{AA8328AE-A94A-43B0-BF47-266FB86AC0A6}" type="slidenum">
              <a:rPr lang="en-001" smtClean="0"/>
              <a:t>112</a:t>
            </a:fld>
            <a:endParaRPr lang="en-001"/>
          </a:p>
        </p:txBody>
      </p:sp>
      <p:pic>
        <p:nvPicPr>
          <p:cNvPr id="1026" name="Picture 2" descr="undefined">
            <a:extLst>
              <a:ext uri="{FF2B5EF4-FFF2-40B4-BE49-F238E27FC236}">
                <a16:creationId xmlns:a16="http://schemas.microsoft.com/office/drawing/2014/main" id="{FB5B1851-6E89-88B3-F096-6A2E93A3C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1097150"/>
            <a:ext cx="8515350" cy="544176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BD0F3EE-1FBE-5DCC-EDCE-4DB10413C0AA}"/>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04495333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113</a:t>
            </a:fld>
            <a:endParaRPr lang="en-US"/>
          </a:p>
        </p:txBody>
      </p:sp>
      <p:sp>
        <p:nvSpPr>
          <p:cNvPr id="3" name="Date Placeholder 2">
            <a:extLst>
              <a:ext uri="{FF2B5EF4-FFF2-40B4-BE49-F238E27FC236}">
                <a16:creationId xmlns:a16="http://schemas.microsoft.com/office/drawing/2014/main" id="{1B2F2E63-78B9-F6AA-2073-58EA2110A95B}"/>
              </a:ext>
            </a:extLst>
          </p:cNvPr>
          <p:cNvSpPr>
            <a:spLocks noGrp="1"/>
          </p:cNvSpPr>
          <p:nvPr>
            <p:ph type="dt" sz="half" idx="10"/>
          </p:nvPr>
        </p:nvSpPr>
        <p:spPr/>
        <p:txBody>
          <a:bodyPr/>
          <a:lstStyle/>
          <a:p>
            <a:r>
              <a:rPr lang="en-001"/>
              <a:t>25/11/2024</a:t>
            </a:r>
          </a:p>
        </p:txBody>
      </p:sp>
      <p:sp>
        <p:nvSpPr>
          <p:cNvPr id="4" name="Rectangle 3">
            <a:extLst>
              <a:ext uri="{FF2B5EF4-FFF2-40B4-BE49-F238E27FC236}">
                <a16:creationId xmlns:a16="http://schemas.microsoft.com/office/drawing/2014/main" id="{353BCF23-6718-7E05-56C0-B7CFED5A4431}"/>
              </a:ext>
            </a:extLst>
          </p:cNvPr>
          <p:cNvSpPr/>
          <p:nvPr/>
        </p:nvSpPr>
        <p:spPr>
          <a:xfrm>
            <a:off x="9554308" y="3704492"/>
            <a:ext cx="1453661" cy="422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9" name="Picture 8">
            <a:extLst>
              <a:ext uri="{FF2B5EF4-FFF2-40B4-BE49-F238E27FC236}">
                <a16:creationId xmlns:a16="http://schemas.microsoft.com/office/drawing/2014/main" id="{05FEC57C-EE22-FC41-A4C9-1BEAFE664F6A}"/>
              </a:ext>
            </a:extLst>
          </p:cNvPr>
          <p:cNvPicPr>
            <a:picLocks noChangeAspect="1"/>
          </p:cNvPicPr>
          <p:nvPr/>
        </p:nvPicPr>
        <p:blipFill>
          <a:blip r:embed="rId3"/>
          <a:stretch>
            <a:fillRect/>
          </a:stretch>
        </p:blipFill>
        <p:spPr>
          <a:xfrm>
            <a:off x="2209800" y="2223830"/>
            <a:ext cx="5620212" cy="4086225"/>
          </a:xfrm>
          <a:prstGeom prst="rect">
            <a:avLst/>
          </a:prstGeom>
        </p:spPr>
      </p:pic>
      <p:cxnSp>
        <p:nvCxnSpPr>
          <p:cNvPr id="16" name="Straight Connector 15">
            <a:extLst>
              <a:ext uri="{FF2B5EF4-FFF2-40B4-BE49-F238E27FC236}">
                <a16:creationId xmlns:a16="http://schemas.microsoft.com/office/drawing/2014/main" id="{918BBDE1-9787-3AA1-9ED1-3DA293978A4E}"/>
              </a:ext>
            </a:extLst>
          </p:cNvPr>
          <p:cNvCxnSpPr>
            <a:cxnSpLocks/>
          </p:cNvCxnSpPr>
          <p:nvPr/>
        </p:nvCxnSpPr>
        <p:spPr>
          <a:xfrm>
            <a:off x="5107176" y="2743200"/>
            <a:ext cx="0" cy="3380014"/>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Connector: Curved 17">
            <a:extLst>
              <a:ext uri="{FF2B5EF4-FFF2-40B4-BE49-F238E27FC236}">
                <a16:creationId xmlns:a16="http://schemas.microsoft.com/office/drawing/2014/main" id="{3A4C9027-EB43-E1E3-BED4-E1B93309E29B}"/>
              </a:ext>
            </a:extLst>
          </p:cNvPr>
          <p:cNvCxnSpPr>
            <a:cxnSpLocks/>
          </p:cNvCxnSpPr>
          <p:nvPr/>
        </p:nvCxnSpPr>
        <p:spPr>
          <a:xfrm rot="10800000" flipV="1">
            <a:off x="5107176" y="1702744"/>
            <a:ext cx="1283350" cy="868129"/>
          </a:xfrm>
          <a:prstGeom prst="curvedConnector3">
            <a:avLst>
              <a:gd name="adj1" fmla="val 98835"/>
            </a:avLst>
          </a:prstGeom>
          <a:ln w="57150">
            <a:solidFill>
              <a:srgbClr val="7030A0"/>
            </a:solidFill>
            <a:tailEnd type="triangle"/>
          </a:ln>
        </p:spPr>
        <p:style>
          <a:lnRef idx="2">
            <a:schemeClr val="accent6"/>
          </a:lnRef>
          <a:fillRef idx="0">
            <a:schemeClr val="accent6"/>
          </a:fillRef>
          <a:effectRef idx="1">
            <a:schemeClr val="accent6"/>
          </a:effectRef>
          <a:fontRef idx="minor">
            <a:schemeClr val="tx1"/>
          </a:fontRef>
        </p:style>
      </p:cxnSp>
      <p:sp>
        <p:nvSpPr>
          <p:cNvPr id="20" name="Left Brace 19">
            <a:extLst>
              <a:ext uri="{FF2B5EF4-FFF2-40B4-BE49-F238E27FC236}">
                <a16:creationId xmlns:a16="http://schemas.microsoft.com/office/drawing/2014/main" id="{82787ADA-DF36-1564-0B4B-831187C6DA51}"/>
              </a:ext>
            </a:extLst>
          </p:cNvPr>
          <p:cNvSpPr/>
          <p:nvPr/>
        </p:nvSpPr>
        <p:spPr>
          <a:xfrm>
            <a:off x="6390526" y="1152425"/>
            <a:ext cx="246580" cy="1100635"/>
          </a:xfrm>
          <a:prstGeom prst="leftBrace">
            <a:avLst>
              <a:gd name="adj1" fmla="val 42210"/>
              <a:gd name="adj2" fmla="val 50000"/>
            </a:avLst>
          </a:prstGeom>
          <a:noFill/>
          <a:ln w="57150">
            <a:solidFill>
              <a:srgbClr val="7030A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001"/>
          </a:p>
        </p:txBody>
      </p:sp>
      <p:sp>
        <p:nvSpPr>
          <p:cNvPr id="28" name="TextBox 27">
            <a:extLst>
              <a:ext uri="{FF2B5EF4-FFF2-40B4-BE49-F238E27FC236}">
                <a16:creationId xmlns:a16="http://schemas.microsoft.com/office/drawing/2014/main" id="{A393EB86-EB04-BC5C-87A0-AE8BF4B9B45B}"/>
              </a:ext>
            </a:extLst>
          </p:cNvPr>
          <p:cNvSpPr txBox="1"/>
          <p:nvPr/>
        </p:nvSpPr>
        <p:spPr>
          <a:xfrm>
            <a:off x="6637105" y="1065320"/>
            <a:ext cx="1828801" cy="461665"/>
          </a:xfrm>
          <a:prstGeom prst="rect">
            <a:avLst/>
          </a:prstGeom>
          <a:noFill/>
        </p:spPr>
        <p:txBody>
          <a:bodyPr wrap="square" rtlCol="0">
            <a:spAutoFit/>
          </a:bodyPr>
          <a:lstStyle/>
          <a:p>
            <a:r>
              <a:rPr lang="en-US" sz="2400" b="1" err="1">
                <a:solidFill>
                  <a:srgbClr val="00B0F0"/>
                </a:solidFill>
              </a:rPr>
              <a:t>trung</a:t>
            </a:r>
            <a:r>
              <a:rPr lang="en-US" sz="2400" b="1">
                <a:solidFill>
                  <a:srgbClr val="00B0F0"/>
                </a:solidFill>
              </a:rPr>
              <a:t> </a:t>
            </a:r>
            <a:r>
              <a:rPr lang="en-US" sz="2400" b="1" err="1">
                <a:solidFill>
                  <a:srgbClr val="00B0F0"/>
                </a:solidFill>
              </a:rPr>
              <a:t>bình</a:t>
            </a:r>
            <a:endParaRPr lang="en-001" sz="2400" b="1">
              <a:solidFill>
                <a:srgbClr val="00B0F0"/>
              </a:solidFill>
            </a:endParaRPr>
          </a:p>
        </p:txBody>
      </p:sp>
      <p:sp>
        <p:nvSpPr>
          <p:cNvPr id="29" name="TextBox 28">
            <a:extLst>
              <a:ext uri="{FF2B5EF4-FFF2-40B4-BE49-F238E27FC236}">
                <a16:creationId xmlns:a16="http://schemas.microsoft.com/office/drawing/2014/main" id="{9323FE9E-E167-E214-A434-176AF8053B6C}"/>
              </a:ext>
            </a:extLst>
          </p:cNvPr>
          <p:cNvSpPr txBox="1"/>
          <p:nvPr/>
        </p:nvSpPr>
        <p:spPr>
          <a:xfrm>
            <a:off x="6637105" y="1506031"/>
            <a:ext cx="1828801" cy="461665"/>
          </a:xfrm>
          <a:prstGeom prst="rect">
            <a:avLst/>
          </a:prstGeom>
          <a:noFill/>
        </p:spPr>
        <p:txBody>
          <a:bodyPr wrap="square" rtlCol="0">
            <a:spAutoFit/>
          </a:bodyPr>
          <a:lstStyle/>
          <a:p>
            <a:r>
              <a:rPr lang="en-US" sz="2400" b="1" err="1">
                <a:solidFill>
                  <a:srgbClr val="00B050"/>
                </a:solidFill>
              </a:rPr>
              <a:t>trung</a:t>
            </a:r>
            <a:r>
              <a:rPr lang="en-US" sz="2400" b="1">
                <a:solidFill>
                  <a:srgbClr val="00B050"/>
                </a:solidFill>
              </a:rPr>
              <a:t> </a:t>
            </a:r>
            <a:r>
              <a:rPr lang="en-US" sz="2400" b="1" err="1">
                <a:solidFill>
                  <a:srgbClr val="00B050"/>
                </a:solidFill>
              </a:rPr>
              <a:t>vị</a:t>
            </a:r>
            <a:endParaRPr lang="en-001" sz="2400" b="1">
              <a:solidFill>
                <a:srgbClr val="00B050"/>
              </a:solidFill>
            </a:endParaRPr>
          </a:p>
        </p:txBody>
      </p:sp>
      <p:sp>
        <p:nvSpPr>
          <p:cNvPr id="30" name="TextBox 29">
            <a:extLst>
              <a:ext uri="{FF2B5EF4-FFF2-40B4-BE49-F238E27FC236}">
                <a16:creationId xmlns:a16="http://schemas.microsoft.com/office/drawing/2014/main" id="{6DCD3AE7-62AB-8981-2638-FB01A7C91C1A}"/>
              </a:ext>
            </a:extLst>
          </p:cNvPr>
          <p:cNvSpPr txBox="1"/>
          <p:nvPr/>
        </p:nvSpPr>
        <p:spPr>
          <a:xfrm>
            <a:off x="6637105" y="1946742"/>
            <a:ext cx="1828801" cy="461665"/>
          </a:xfrm>
          <a:prstGeom prst="rect">
            <a:avLst/>
          </a:prstGeom>
          <a:noFill/>
        </p:spPr>
        <p:txBody>
          <a:bodyPr wrap="square" rtlCol="0">
            <a:spAutoFit/>
          </a:bodyPr>
          <a:lstStyle/>
          <a:p>
            <a:r>
              <a:rPr lang="en-US" sz="2400" b="1">
                <a:solidFill>
                  <a:srgbClr val="FF0000"/>
                </a:solidFill>
              </a:rPr>
              <a:t>mode</a:t>
            </a:r>
            <a:endParaRPr lang="en-001" sz="2400" b="1">
              <a:solidFill>
                <a:srgbClr val="FF0000"/>
              </a:solidFill>
            </a:endParaRPr>
          </a:p>
        </p:txBody>
      </p:sp>
      <p:sp>
        <p:nvSpPr>
          <p:cNvPr id="32" name="TextBox 31">
            <a:extLst>
              <a:ext uri="{FF2B5EF4-FFF2-40B4-BE49-F238E27FC236}">
                <a16:creationId xmlns:a16="http://schemas.microsoft.com/office/drawing/2014/main" id="{3809A9A0-3B54-CCAA-B39C-8D1D7EBF4CF8}"/>
              </a:ext>
            </a:extLst>
          </p:cNvPr>
          <p:cNvSpPr txBox="1"/>
          <p:nvPr/>
        </p:nvSpPr>
        <p:spPr>
          <a:xfrm>
            <a:off x="4171157" y="5150502"/>
            <a:ext cx="818509" cy="461665"/>
          </a:xfrm>
          <a:prstGeom prst="rect">
            <a:avLst/>
          </a:prstGeom>
          <a:solidFill>
            <a:srgbClr val="FFFFFF">
              <a:alpha val="50196"/>
            </a:srgbClr>
          </a:solidFill>
        </p:spPr>
        <p:txBody>
          <a:bodyPr wrap="square" rtlCol="0">
            <a:spAutoFit/>
          </a:bodyPr>
          <a:lstStyle/>
          <a:p>
            <a:pPr algn="ctr"/>
            <a:r>
              <a:rPr lang="en-US" sz="2400" b="1">
                <a:solidFill>
                  <a:srgbClr val="00B050"/>
                </a:solidFill>
              </a:rPr>
              <a:t>50%</a:t>
            </a:r>
            <a:endParaRPr lang="en-001" sz="2400" b="1">
              <a:solidFill>
                <a:srgbClr val="00B050"/>
              </a:solidFill>
            </a:endParaRPr>
          </a:p>
        </p:txBody>
      </p:sp>
      <p:sp>
        <p:nvSpPr>
          <p:cNvPr id="33" name="TextBox 32">
            <a:extLst>
              <a:ext uri="{FF2B5EF4-FFF2-40B4-BE49-F238E27FC236}">
                <a16:creationId xmlns:a16="http://schemas.microsoft.com/office/drawing/2014/main" id="{362BD6AE-6EBB-2433-3947-13726C74F9C9}"/>
              </a:ext>
            </a:extLst>
          </p:cNvPr>
          <p:cNvSpPr txBox="1"/>
          <p:nvPr/>
        </p:nvSpPr>
        <p:spPr>
          <a:xfrm>
            <a:off x="5216306" y="5150502"/>
            <a:ext cx="818509" cy="461665"/>
          </a:xfrm>
          <a:prstGeom prst="rect">
            <a:avLst/>
          </a:prstGeom>
          <a:solidFill>
            <a:srgbClr val="FFFFFF">
              <a:alpha val="50196"/>
            </a:srgbClr>
          </a:solidFill>
        </p:spPr>
        <p:txBody>
          <a:bodyPr wrap="square" rtlCol="0">
            <a:spAutoFit/>
          </a:bodyPr>
          <a:lstStyle/>
          <a:p>
            <a:pPr algn="ctr"/>
            <a:r>
              <a:rPr lang="en-US" sz="2400" b="1">
                <a:solidFill>
                  <a:srgbClr val="00B050"/>
                </a:solidFill>
              </a:rPr>
              <a:t>50%</a:t>
            </a:r>
            <a:endParaRPr lang="en-001" sz="2400" b="1">
              <a:solidFill>
                <a:srgbClr val="00B050"/>
              </a:solidFill>
            </a:endParaRPr>
          </a:p>
        </p:txBody>
      </p:sp>
      <p:sp>
        <p:nvSpPr>
          <p:cNvPr id="6" name="Footer Placeholder 5">
            <a:extLst>
              <a:ext uri="{FF2B5EF4-FFF2-40B4-BE49-F238E27FC236}">
                <a16:creationId xmlns:a16="http://schemas.microsoft.com/office/drawing/2014/main" id="{70002E5B-8764-692F-D718-AD9949573B2A}"/>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0422139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ED8DD-4495-9E38-A608-E694B53E95C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8CDDD7-2DC0-F574-4862-FE1DA4575A4D}"/>
              </a:ext>
            </a:extLst>
          </p:cNvPr>
          <p:cNvSpPr>
            <a:spLocks noGrp="1"/>
          </p:cNvSpPr>
          <p:nvPr>
            <p:ph type="sldNum" sz="quarter" idx="12"/>
          </p:nvPr>
        </p:nvSpPr>
        <p:spPr/>
        <p:txBody>
          <a:bodyPr/>
          <a:lstStyle/>
          <a:p>
            <a:fld id="{558478D3-4DD5-4D7B-8D8D-7EA87687E863}" type="slidenum">
              <a:rPr lang="en-US" smtClean="0"/>
              <a:pPr/>
              <a:t>114</a:t>
            </a:fld>
            <a:endParaRPr lang="en-US"/>
          </a:p>
        </p:txBody>
      </p:sp>
      <p:sp>
        <p:nvSpPr>
          <p:cNvPr id="3" name="Date Placeholder 2">
            <a:extLst>
              <a:ext uri="{FF2B5EF4-FFF2-40B4-BE49-F238E27FC236}">
                <a16:creationId xmlns:a16="http://schemas.microsoft.com/office/drawing/2014/main" id="{6A018A64-881D-BC72-8701-5FE7BA067D17}"/>
              </a:ext>
            </a:extLst>
          </p:cNvPr>
          <p:cNvSpPr>
            <a:spLocks noGrp="1"/>
          </p:cNvSpPr>
          <p:nvPr>
            <p:ph type="dt" sz="half" idx="10"/>
          </p:nvPr>
        </p:nvSpPr>
        <p:spPr/>
        <p:txBody>
          <a:bodyPr/>
          <a:lstStyle/>
          <a:p>
            <a:r>
              <a:rPr lang="en-001"/>
              <a:t>25/11/2024</a:t>
            </a:r>
          </a:p>
        </p:txBody>
      </p:sp>
      <p:pic>
        <p:nvPicPr>
          <p:cNvPr id="11" name="Picture 10">
            <a:extLst>
              <a:ext uri="{FF2B5EF4-FFF2-40B4-BE49-F238E27FC236}">
                <a16:creationId xmlns:a16="http://schemas.microsoft.com/office/drawing/2014/main" id="{1ADB75B4-8AC5-EF1D-3450-7F2AA1521E1D}"/>
              </a:ext>
            </a:extLst>
          </p:cNvPr>
          <p:cNvPicPr>
            <a:picLocks noChangeAspect="1"/>
          </p:cNvPicPr>
          <p:nvPr/>
        </p:nvPicPr>
        <p:blipFill>
          <a:blip r:embed="rId3"/>
          <a:srcRect t="52178"/>
          <a:stretch/>
        </p:blipFill>
        <p:spPr>
          <a:xfrm>
            <a:off x="5569936" y="2010187"/>
            <a:ext cx="6120000" cy="3218939"/>
          </a:xfrm>
          <a:prstGeom prst="rect">
            <a:avLst/>
          </a:prstGeom>
        </p:spPr>
      </p:pic>
      <p:sp>
        <p:nvSpPr>
          <p:cNvPr id="2" name="Title 1">
            <a:extLst>
              <a:ext uri="{FF2B5EF4-FFF2-40B4-BE49-F238E27FC236}">
                <a16:creationId xmlns:a16="http://schemas.microsoft.com/office/drawing/2014/main" id="{3294BBB1-D1C3-C08F-7C15-CCAF3608F48B}"/>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pic>
        <p:nvPicPr>
          <p:cNvPr id="8" name="Picture 7">
            <a:extLst>
              <a:ext uri="{FF2B5EF4-FFF2-40B4-BE49-F238E27FC236}">
                <a16:creationId xmlns:a16="http://schemas.microsoft.com/office/drawing/2014/main" id="{F3447E2A-556B-54C9-8E2B-9FB7AE94F7CC}"/>
              </a:ext>
            </a:extLst>
          </p:cNvPr>
          <p:cNvPicPr>
            <a:picLocks noChangeAspect="1"/>
          </p:cNvPicPr>
          <p:nvPr/>
        </p:nvPicPr>
        <p:blipFill>
          <a:blip r:embed="rId3"/>
          <a:srcRect b="48333"/>
          <a:stretch/>
        </p:blipFill>
        <p:spPr>
          <a:xfrm>
            <a:off x="421239" y="1787407"/>
            <a:ext cx="6120000" cy="3477730"/>
          </a:xfrm>
          <a:prstGeom prst="rect">
            <a:avLst/>
          </a:prstGeom>
        </p:spPr>
      </p:pic>
      <p:sp>
        <p:nvSpPr>
          <p:cNvPr id="22" name="TextBox 21">
            <a:extLst>
              <a:ext uri="{FF2B5EF4-FFF2-40B4-BE49-F238E27FC236}">
                <a16:creationId xmlns:a16="http://schemas.microsoft.com/office/drawing/2014/main" id="{8082A879-2D2C-7B2D-0DB3-048DAF255833}"/>
              </a:ext>
            </a:extLst>
          </p:cNvPr>
          <p:cNvSpPr txBox="1"/>
          <p:nvPr/>
        </p:nvSpPr>
        <p:spPr>
          <a:xfrm>
            <a:off x="2238226" y="5289101"/>
            <a:ext cx="2486025" cy="307777"/>
          </a:xfrm>
          <a:prstGeom prst="rect">
            <a:avLst/>
          </a:prstGeom>
          <a:noFill/>
        </p:spPr>
        <p:txBody>
          <a:bodyPr wrap="square" rtlCol="0">
            <a:spAutoFit/>
          </a:bodyPr>
          <a:lstStyle/>
          <a:p>
            <a:pPr algn="ctr"/>
            <a:r>
              <a:rPr lang="en-US" sz="1400" err="1"/>
              <a:t>Lệch</a:t>
            </a:r>
            <a:r>
              <a:rPr lang="en-US" sz="1400"/>
              <a:t> </a:t>
            </a:r>
            <a:r>
              <a:rPr lang="en-US" sz="1400" err="1"/>
              <a:t>phải</a:t>
            </a:r>
            <a:r>
              <a:rPr lang="en-US" sz="1400"/>
              <a:t>/ </a:t>
            </a:r>
            <a:r>
              <a:rPr lang="en-US" sz="1400" err="1"/>
              <a:t>Lệch</a:t>
            </a:r>
            <a:r>
              <a:rPr lang="en-US" sz="1400"/>
              <a:t> </a:t>
            </a:r>
            <a:r>
              <a:rPr lang="en-US" sz="1400" err="1"/>
              <a:t>dương</a:t>
            </a:r>
            <a:endParaRPr lang="en-001" sz="1400"/>
          </a:p>
        </p:txBody>
      </p:sp>
      <p:sp>
        <p:nvSpPr>
          <p:cNvPr id="23" name="TextBox 22">
            <a:extLst>
              <a:ext uri="{FF2B5EF4-FFF2-40B4-BE49-F238E27FC236}">
                <a16:creationId xmlns:a16="http://schemas.microsoft.com/office/drawing/2014/main" id="{90454DA7-8712-9C21-C341-3D0F3BD1ECD4}"/>
              </a:ext>
            </a:extLst>
          </p:cNvPr>
          <p:cNvSpPr txBox="1"/>
          <p:nvPr/>
        </p:nvSpPr>
        <p:spPr>
          <a:xfrm>
            <a:off x="7496175" y="5289101"/>
            <a:ext cx="2486025" cy="307777"/>
          </a:xfrm>
          <a:prstGeom prst="rect">
            <a:avLst/>
          </a:prstGeom>
          <a:noFill/>
        </p:spPr>
        <p:txBody>
          <a:bodyPr wrap="square" rtlCol="0">
            <a:spAutoFit/>
          </a:bodyPr>
          <a:lstStyle/>
          <a:p>
            <a:pPr algn="ctr"/>
            <a:r>
              <a:rPr lang="en-US" sz="1400" err="1"/>
              <a:t>Lệch</a:t>
            </a:r>
            <a:r>
              <a:rPr lang="en-US" sz="1400"/>
              <a:t> </a:t>
            </a:r>
            <a:r>
              <a:rPr lang="en-US" sz="1400" err="1"/>
              <a:t>trái</a:t>
            </a:r>
            <a:r>
              <a:rPr lang="en-US" sz="1400"/>
              <a:t>/ </a:t>
            </a:r>
            <a:r>
              <a:rPr lang="en-US" sz="1400" err="1"/>
              <a:t>Lệch</a:t>
            </a:r>
            <a:r>
              <a:rPr lang="en-US" sz="1400"/>
              <a:t> </a:t>
            </a:r>
            <a:r>
              <a:rPr lang="en-US" sz="1400" err="1"/>
              <a:t>âm</a:t>
            </a:r>
            <a:endParaRPr lang="en-001" sz="1400"/>
          </a:p>
        </p:txBody>
      </p:sp>
      <p:sp>
        <p:nvSpPr>
          <p:cNvPr id="4" name="Footer Placeholder 3">
            <a:extLst>
              <a:ext uri="{FF2B5EF4-FFF2-40B4-BE49-F238E27FC236}">
                <a16:creationId xmlns:a16="http://schemas.microsoft.com/office/drawing/2014/main" id="{7BD41810-4502-A515-DEF0-DB0E18FB7001}"/>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3292306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51B77-B3AE-05A1-A8B9-77A71399013F}"/>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DE228-AB9C-005E-201E-F0E1DAEB7F54}"/>
              </a:ext>
            </a:extLst>
          </p:cNvPr>
          <p:cNvSpPr>
            <a:spLocks noGrp="1"/>
          </p:cNvSpPr>
          <p:nvPr>
            <p:ph type="sldNum" sz="quarter" idx="12"/>
          </p:nvPr>
        </p:nvSpPr>
        <p:spPr/>
        <p:txBody>
          <a:bodyPr/>
          <a:lstStyle/>
          <a:p>
            <a:fld id="{558478D3-4DD5-4D7B-8D8D-7EA87687E863}" type="slidenum">
              <a:rPr lang="en-US" smtClean="0"/>
              <a:pPr/>
              <a:t>115</a:t>
            </a:fld>
            <a:endParaRPr lang="en-US"/>
          </a:p>
        </p:txBody>
      </p:sp>
      <p:sp>
        <p:nvSpPr>
          <p:cNvPr id="3" name="Date Placeholder 2">
            <a:extLst>
              <a:ext uri="{FF2B5EF4-FFF2-40B4-BE49-F238E27FC236}">
                <a16:creationId xmlns:a16="http://schemas.microsoft.com/office/drawing/2014/main" id="{15E19FF7-3740-2C1F-8A44-EE92C57783F7}"/>
              </a:ext>
            </a:extLst>
          </p:cNvPr>
          <p:cNvSpPr>
            <a:spLocks noGrp="1"/>
          </p:cNvSpPr>
          <p:nvPr>
            <p:ph type="dt" sz="half" idx="10"/>
          </p:nvPr>
        </p:nvSpPr>
        <p:spPr/>
        <p:txBody>
          <a:bodyPr/>
          <a:lstStyle/>
          <a:p>
            <a:r>
              <a:rPr lang="en-001"/>
              <a:t>25/11/2024</a:t>
            </a:r>
          </a:p>
        </p:txBody>
      </p:sp>
      <p:sp>
        <p:nvSpPr>
          <p:cNvPr id="4" name="Rectangle 3">
            <a:extLst>
              <a:ext uri="{FF2B5EF4-FFF2-40B4-BE49-F238E27FC236}">
                <a16:creationId xmlns:a16="http://schemas.microsoft.com/office/drawing/2014/main" id="{ADAA68D9-3019-4E66-8ED8-78F2F17B95B4}"/>
              </a:ext>
            </a:extLst>
          </p:cNvPr>
          <p:cNvSpPr/>
          <p:nvPr/>
        </p:nvSpPr>
        <p:spPr>
          <a:xfrm>
            <a:off x="9554308" y="3704492"/>
            <a:ext cx="1453661" cy="422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1026" name="Picture 2" descr="Individuals are grouped by their disposable income with lines identifying their mean and median.">
            <a:extLst>
              <a:ext uri="{FF2B5EF4-FFF2-40B4-BE49-F238E27FC236}">
                <a16:creationId xmlns:a16="http://schemas.microsoft.com/office/drawing/2014/main" id="{D6789688-7A8A-8460-C48A-25D8AEDED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441" y="610642"/>
            <a:ext cx="6047792" cy="59282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14B4EBF-B5D5-4266-B5B3-BE7E65989B0C}"/>
              </a:ext>
            </a:extLst>
          </p:cNvPr>
          <p:cNvSpPr/>
          <p:nvPr/>
        </p:nvSpPr>
        <p:spPr>
          <a:xfrm>
            <a:off x="10302911" y="4374416"/>
            <a:ext cx="1202358" cy="422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3" name="Straight Connector 12">
            <a:extLst>
              <a:ext uri="{FF2B5EF4-FFF2-40B4-BE49-F238E27FC236}">
                <a16:creationId xmlns:a16="http://schemas.microsoft.com/office/drawing/2014/main" id="{E41C337B-99AC-0FD8-63EF-A8563037B3F8}"/>
              </a:ext>
            </a:extLst>
          </p:cNvPr>
          <p:cNvCxnSpPr>
            <a:cxnSpLocks/>
          </p:cNvCxnSpPr>
          <p:nvPr/>
        </p:nvCxnSpPr>
        <p:spPr>
          <a:xfrm>
            <a:off x="3561541" y="1914619"/>
            <a:ext cx="0" cy="754670"/>
          </a:xfrm>
          <a:prstGeom prst="line">
            <a:avLst/>
          </a:prstGeom>
          <a:ln w="5080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03A28240-F626-FBB7-3A0F-375B9BABB51C}"/>
              </a:ext>
            </a:extLst>
          </p:cNvPr>
          <p:cNvCxnSpPr>
            <a:cxnSpLocks/>
          </p:cNvCxnSpPr>
          <p:nvPr/>
        </p:nvCxnSpPr>
        <p:spPr>
          <a:xfrm>
            <a:off x="3179465" y="1879450"/>
            <a:ext cx="0" cy="572875"/>
          </a:xfrm>
          <a:prstGeom prst="line">
            <a:avLst/>
          </a:prstGeom>
          <a:ln w="50800">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65CC01A-2ABC-981E-8799-EAF4E850EF48}"/>
              </a:ext>
            </a:extLst>
          </p:cNvPr>
          <p:cNvCxnSpPr>
            <a:cxnSpLocks/>
          </p:cNvCxnSpPr>
          <p:nvPr/>
        </p:nvCxnSpPr>
        <p:spPr>
          <a:xfrm>
            <a:off x="3892060" y="3049556"/>
            <a:ext cx="0" cy="572875"/>
          </a:xfrm>
          <a:prstGeom prst="line">
            <a:avLst/>
          </a:prstGeom>
          <a:ln w="50800">
            <a:solidFill>
              <a:srgbClr val="00B0F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825B3BA0-E4FD-9070-2D7D-09BF305F3FA4}"/>
              </a:ext>
            </a:extLst>
          </p:cNvPr>
          <p:cNvSpPr txBox="1"/>
          <p:nvPr/>
        </p:nvSpPr>
        <p:spPr>
          <a:xfrm>
            <a:off x="2198671" y="1858110"/>
            <a:ext cx="1065394" cy="430887"/>
          </a:xfrm>
          <a:prstGeom prst="rect">
            <a:avLst/>
          </a:prstGeom>
          <a:noFill/>
        </p:spPr>
        <p:txBody>
          <a:bodyPr wrap="square" rtlCol="0">
            <a:spAutoFit/>
          </a:bodyPr>
          <a:lstStyle/>
          <a:p>
            <a:r>
              <a:rPr lang="en-US" sz="2200" b="1">
                <a:solidFill>
                  <a:srgbClr val="FF0000"/>
                </a:solidFill>
              </a:rPr>
              <a:t>mode</a:t>
            </a:r>
            <a:endParaRPr lang="en-001" sz="2200" b="1">
              <a:solidFill>
                <a:srgbClr val="FF0000"/>
              </a:solidFill>
            </a:endParaRPr>
          </a:p>
        </p:txBody>
      </p:sp>
      <p:sp>
        <p:nvSpPr>
          <p:cNvPr id="17" name="Rectangle 16">
            <a:extLst>
              <a:ext uri="{FF2B5EF4-FFF2-40B4-BE49-F238E27FC236}">
                <a16:creationId xmlns:a16="http://schemas.microsoft.com/office/drawing/2014/main" id="{B605FF3D-F38C-E355-057B-4D885712BB8B}"/>
              </a:ext>
            </a:extLst>
          </p:cNvPr>
          <p:cNvSpPr/>
          <p:nvPr/>
        </p:nvSpPr>
        <p:spPr>
          <a:xfrm>
            <a:off x="2936873" y="1373088"/>
            <a:ext cx="2842597" cy="460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8" name="Rectangle 17">
            <a:extLst>
              <a:ext uri="{FF2B5EF4-FFF2-40B4-BE49-F238E27FC236}">
                <a16:creationId xmlns:a16="http://schemas.microsoft.com/office/drawing/2014/main" id="{CF698EA3-00C9-0F02-54B7-B629DC6F3771}"/>
              </a:ext>
            </a:extLst>
          </p:cNvPr>
          <p:cNvSpPr/>
          <p:nvPr/>
        </p:nvSpPr>
        <p:spPr>
          <a:xfrm>
            <a:off x="3579783" y="2669290"/>
            <a:ext cx="2863355" cy="3072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0" name="TextBox 19">
            <a:extLst>
              <a:ext uri="{FF2B5EF4-FFF2-40B4-BE49-F238E27FC236}">
                <a16:creationId xmlns:a16="http://schemas.microsoft.com/office/drawing/2014/main" id="{FE568B7A-52D8-4317-1FAD-26540BCDA993}"/>
              </a:ext>
            </a:extLst>
          </p:cNvPr>
          <p:cNvSpPr txBox="1"/>
          <p:nvPr/>
        </p:nvSpPr>
        <p:spPr>
          <a:xfrm>
            <a:off x="4494612" y="2895667"/>
            <a:ext cx="820615" cy="307777"/>
          </a:xfrm>
          <a:prstGeom prst="rect">
            <a:avLst/>
          </a:prstGeom>
          <a:solidFill>
            <a:srgbClr val="FFFFFF"/>
          </a:solidFill>
        </p:spPr>
        <p:txBody>
          <a:bodyPr wrap="square" rtlCol="0">
            <a:spAutoFit/>
          </a:bodyPr>
          <a:lstStyle/>
          <a:p>
            <a:pPr algn="ctr"/>
            <a:endParaRPr lang="en-001" sz="1400"/>
          </a:p>
        </p:txBody>
      </p:sp>
      <p:sp>
        <p:nvSpPr>
          <p:cNvPr id="2" name="Title 1">
            <a:extLst>
              <a:ext uri="{FF2B5EF4-FFF2-40B4-BE49-F238E27FC236}">
                <a16:creationId xmlns:a16="http://schemas.microsoft.com/office/drawing/2014/main" id="{5525D625-E20B-621E-2159-1C375161DA46}"/>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7" name="Rectangle 6">
            <a:extLst>
              <a:ext uri="{FF2B5EF4-FFF2-40B4-BE49-F238E27FC236}">
                <a16:creationId xmlns:a16="http://schemas.microsoft.com/office/drawing/2014/main" id="{56D0ED44-B309-9F55-D63B-57CB32D0E40A}"/>
              </a:ext>
            </a:extLst>
          </p:cNvPr>
          <p:cNvSpPr/>
          <p:nvPr/>
        </p:nvSpPr>
        <p:spPr>
          <a:xfrm>
            <a:off x="3859018" y="1525488"/>
            <a:ext cx="1065392" cy="460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9" name="TextBox 18">
            <a:extLst>
              <a:ext uri="{FF2B5EF4-FFF2-40B4-BE49-F238E27FC236}">
                <a16:creationId xmlns:a16="http://schemas.microsoft.com/office/drawing/2014/main" id="{DE67A4EA-551F-CA22-7C97-B1FC827A90EB}"/>
              </a:ext>
            </a:extLst>
          </p:cNvPr>
          <p:cNvSpPr txBox="1"/>
          <p:nvPr/>
        </p:nvSpPr>
        <p:spPr>
          <a:xfrm>
            <a:off x="3179465" y="1399998"/>
            <a:ext cx="1315147" cy="430887"/>
          </a:xfrm>
          <a:prstGeom prst="rect">
            <a:avLst/>
          </a:prstGeom>
          <a:noFill/>
        </p:spPr>
        <p:txBody>
          <a:bodyPr wrap="square" rtlCol="0">
            <a:spAutoFit/>
          </a:bodyPr>
          <a:lstStyle/>
          <a:p>
            <a:pPr algn="ctr"/>
            <a:r>
              <a:rPr lang="en-US" sz="2200" b="1" err="1">
                <a:solidFill>
                  <a:srgbClr val="00B050"/>
                </a:solidFill>
              </a:rPr>
              <a:t>trung</a:t>
            </a:r>
            <a:r>
              <a:rPr lang="en-US" sz="2200" b="1">
                <a:solidFill>
                  <a:srgbClr val="00B050"/>
                </a:solidFill>
              </a:rPr>
              <a:t> </a:t>
            </a:r>
            <a:r>
              <a:rPr lang="en-US" sz="2200" b="1" err="1">
                <a:solidFill>
                  <a:srgbClr val="00B050"/>
                </a:solidFill>
              </a:rPr>
              <a:t>vị</a:t>
            </a:r>
            <a:endParaRPr lang="en-001" sz="2200" b="1">
              <a:solidFill>
                <a:srgbClr val="00B050"/>
              </a:solidFill>
            </a:endParaRPr>
          </a:p>
        </p:txBody>
      </p:sp>
      <p:sp>
        <p:nvSpPr>
          <p:cNvPr id="8" name="TextBox 7">
            <a:extLst>
              <a:ext uri="{FF2B5EF4-FFF2-40B4-BE49-F238E27FC236}">
                <a16:creationId xmlns:a16="http://schemas.microsoft.com/office/drawing/2014/main" id="{70BC6143-2929-6A49-AECD-9AA4384AF635}"/>
              </a:ext>
            </a:extLst>
          </p:cNvPr>
          <p:cNvSpPr txBox="1"/>
          <p:nvPr/>
        </p:nvSpPr>
        <p:spPr>
          <a:xfrm>
            <a:off x="3696313" y="2607483"/>
            <a:ext cx="1618913" cy="430887"/>
          </a:xfrm>
          <a:prstGeom prst="rect">
            <a:avLst/>
          </a:prstGeom>
          <a:noFill/>
        </p:spPr>
        <p:txBody>
          <a:bodyPr wrap="square" rtlCol="0">
            <a:spAutoFit/>
          </a:bodyPr>
          <a:lstStyle/>
          <a:p>
            <a:pPr algn="ctr"/>
            <a:r>
              <a:rPr lang="en-US" sz="2200" b="1" err="1">
                <a:solidFill>
                  <a:srgbClr val="00B0F0"/>
                </a:solidFill>
              </a:rPr>
              <a:t>trung</a:t>
            </a:r>
            <a:r>
              <a:rPr lang="en-US" sz="2200" b="1">
                <a:solidFill>
                  <a:srgbClr val="00B0F0"/>
                </a:solidFill>
              </a:rPr>
              <a:t> </a:t>
            </a:r>
            <a:r>
              <a:rPr lang="en-US" sz="2200" b="1" err="1">
                <a:solidFill>
                  <a:srgbClr val="00B0F0"/>
                </a:solidFill>
              </a:rPr>
              <a:t>bình</a:t>
            </a:r>
            <a:endParaRPr lang="en-001" sz="2200" b="1">
              <a:solidFill>
                <a:srgbClr val="00B0F0"/>
              </a:solidFill>
            </a:endParaRPr>
          </a:p>
        </p:txBody>
      </p:sp>
      <p:sp>
        <p:nvSpPr>
          <p:cNvPr id="9" name="Footer Placeholder 8">
            <a:extLst>
              <a:ext uri="{FF2B5EF4-FFF2-40B4-BE49-F238E27FC236}">
                <a16:creationId xmlns:a16="http://schemas.microsoft.com/office/drawing/2014/main" id="{639D810F-2505-6800-F8B6-86334DA556A0}"/>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10351667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3F162-E5B5-A3DE-E973-9A5AE00A9C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5793C4-9714-BA88-95B7-35058289B8CF}"/>
              </a:ext>
            </a:extLst>
          </p:cNvPr>
          <p:cNvSpPr>
            <a:spLocks noGrp="1"/>
          </p:cNvSpPr>
          <p:nvPr>
            <p:ph type="title"/>
          </p:nvPr>
        </p:nvSpPr>
        <p:spPr/>
        <p:txBody>
          <a:bodyPr/>
          <a:lstStyle/>
          <a:p>
            <a:r>
              <a:rPr lang="en-US"/>
              <a:t>Thống kê mô tả - Biến liên tục</a:t>
            </a:r>
            <a:endParaRPr lang="en-GB"/>
          </a:p>
        </p:txBody>
      </p:sp>
      <p:sp>
        <p:nvSpPr>
          <p:cNvPr id="5" name="Slide Number Placeholder 4">
            <a:extLst>
              <a:ext uri="{FF2B5EF4-FFF2-40B4-BE49-F238E27FC236}">
                <a16:creationId xmlns:a16="http://schemas.microsoft.com/office/drawing/2014/main" id="{D0F7C125-06E8-AD54-491C-BA78A17A669B}"/>
              </a:ext>
            </a:extLst>
          </p:cNvPr>
          <p:cNvSpPr>
            <a:spLocks noGrp="1"/>
          </p:cNvSpPr>
          <p:nvPr>
            <p:ph type="sldNum" sz="quarter" idx="12"/>
          </p:nvPr>
        </p:nvSpPr>
        <p:spPr/>
        <p:txBody>
          <a:bodyPr/>
          <a:lstStyle/>
          <a:p>
            <a:fld id="{558478D3-4DD5-4D7B-8D8D-7EA87687E863}" type="slidenum">
              <a:rPr lang="en-US" smtClean="0"/>
              <a:pPr/>
              <a:t>116</a:t>
            </a:fld>
            <a:endParaRPr lang="en-US"/>
          </a:p>
        </p:txBody>
      </p:sp>
      <p:sp>
        <p:nvSpPr>
          <p:cNvPr id="6" name="Date Placeholder 5">
            <a:extLst>
              <a:ext uri="{FF2B5EF4-FFF2-40B4-BE49-F238E27FC236}">
                <a16:creationId xmlns:a16="http://schemas.microsoft.com/office/drawing/2014/main" id="{50D92327-D9C1-1397-BAC4-669B017E17AC}"/>
              </a:ext>
            </a:extLst>
          </p:cNvPr>
          <p:cNvSpPr>
            <a:spLocks noGrp="1"/>
          </p:cNvSpPr>
          <p:nvPr>
            <p:ph type="dt" sz="half" idx="10"/>
          </p:nvPr>
        </p:nvSpPr>
        <p:spPr/>
        <p:txBody>
          <a:bodyPr/>
          <a:lstStyle/>
          <a:p>
            <a:r>
              <a:rPr lang="en-001"/>
              <a:t>25/11/2024</a:t>
            </a:r>
          </a:p>
        </p:txBody>
      </p:sp>
      <p:sp>
        <p:nvSpPr>
          <p:cNvPr id="4" name="Content Placeholder 2">
            <a:extLst>
              <a:ext uri="{FF2B5EF4-FFF2-40B4-BE49-F238E27FC236}">
                <a16:creationId xmlns:a16="http://schemas.microsoft.com/office/drawing/2014/main" id="{A7D07EC4-5979-F1B3-2BD4-DE028B5F9947}"/>
              </a:ext>
            </a:extLst>
          </p:cNvPr>
          <p:cNvSpPr>
            <a:spLocks noGrp="1"/>
          </p:cNvSpPr>
          <p:nvPr>
            <p:ph idx="1"/>
          </p:nvPr>
        </p:nvSpPr>
        <p:spPr>
          <a:xfrm>
            <a:off x="838200" y="1459833"/>
            <a:ext cx="3268579" cy="4598068"/>
          </a:xfrm>
        </p:spPr>
        <p:txBody>
          <a:bodyPr>
            <a:normAutofit/>
          </a:bodyPr>
          <a:lstStyle/>
          <a:p>
            <a:pPr>
              <a:lnSpc>
                <a:spcPct val="120000"/>
              </a:lnSpc>
            </a:pPr>
            <a:r>
              <a:rPr lang="en-US" sz="2200" dirty="0"/>
              <a:t>visitors: </a:t>
            </a:r>
            <a:r>
              <a:rPr lang="en-US" sz="2200" dirty="0" err="1"/>
              <a:t>lượng</a:t>
            </a:r>
            <a:r>
              <a:rPr lang="en-US" sz="2200" dirty="0"/>
              <a:t> </a:t>
            </a:r>
            <a:r>
              <a:rPr lang="en-US" sz="2200" dirty="0" err="1"/>
              <a:t>khách</a:t>
            </a:r>
            <a:r>
              <a:rPr lang="en-US" sz="2200" dirty="0"/>
              <a:t> </a:t>
            </a:r>
            <a:r>
              <a:rPr lang="en-US" sz="2200" dirty="0" err="1"/>
              <a:t>tham</a:t>
            </a:r>
            <a:r>
              <a:rPr lang="en-US" sz="2200" dirty="0"/>
              <a:t> </a:t>
            </a:r>
            <a:r>
              <a:rPr lang="en-US" sz="2200" dirty="0" err="1"/>
              <a:t>quan</a:t>
            </a:r>
            <a:r>
              <a:rPr lang="en-US" sz="2200" dirty="0"/>
              <a:t> (k </a:t>
            </a:r>
            <a:r>
              <a:rPr lang="en-US" sz="2200" dirty="0" err="1"/>
              <a:t>người</a:t>
            </a:r>
            <a:r>
              <a:rPr lang="en-US" sz="2200" dirty="0"/>
              <a:t>)</a:t>
            </a:r>
          </a:p>
          <a:p>
            <a:pPr>
              <a:lnSpc>
                <a:spcPct val="120000"/>
              </a:lnSpc>
            </a:pPr>
            <a:r>
              <a:rPr lang="en-US" sz="2200" dirty="0"/>
              <a:t>budget: </a:t>
            </a:r>
            <a:r>
              <a:rPr lang="en-US" sz="2200" dirty="0" err="1"/>
              <a:t>kinh</a:t>
            </a:r>
            <a:r>
              <a:rPr lang="en-US" sz="2200" dirty="0"/>
              <a:t> </a:t>
            </a:r>
            <a:r>
              <a:rPr lang="en-US" sz="2200" dirty="0" err="1"/>
              <a:t>phí</a:t>
            </a:r>
            <a:r>
              <a:rPr lang="en-US" sz="2200" dirty="0"/>
              <a:t> </a:t>
            </a:r>
            <a:r>
              <a:rPr lang="en-US" sz="2200" dirty="0" err="1"/>
              <a:t>vận</a:t>
            </a:r>
            <a:r>
              <a:rPr lang="en-US" sz="2200" dirty="0"/>
              <a:t> </a:t>
            </a:r>
            <a:r>
              <a:rPr lang="en-US" sz="2200" dirty="0" err="1"/>
              <a:t>hành</a:t>
            </a:r>
            <a:r>
              <a:rPr lang="en-US" sz="2200" dirty="0"/>
              <a:t> &amp; </a:t>
            </a:r>
            <a:r>
              <a:rPr lang="en-US" sz="2200" dirty="0" err="1"/>
              <a:t>trùng</a:t>
            </a:r>
            <a:r>
              <a:rPr lang="en-US" sz="2200" dirty="0"/>
              <a:t> </a:t>
            </a:r>
            <a:r>
              <a:rPr lang="en-US" sz="2200" dirty="0" err="1"/>
              <a:t>tu</a:t>
            </a:r>
            <a:r>
              <a:rPr lang="en-US" sz="2200" dirty="0"/>
              <a:t> (</a:t>
            </a:r>
            <a:r>
              <a:rPr lang="en-US" sz="2200" dirty="0" err="1"/>
              <a:t>kUSD</a:t>
            </a:r>
            <a:r>
              <a:rPr lang="en-US" sz="2200" dirty="0"/>
              <a:t>)</a:t>
            </a:r>
          </a:p>
          <a:p>
            <a:pPr>
              <a:lnSpc>
                <a:spcPct val="120000"/>
              </a:lnSpc>
            </a:pPr>
            <a:r>
              <a:rPr lang="en-US" sz="2200" dirty="0"/>
              <a:t>events: </a:t>
            </a:r>
            <a:r>
              <a:rPr lang="en-US" sz="2200" dirty="0" err="1"/>
              <a:t>số</a:t>
            </a:r>
            <a:r>
              <a:rPr lang="en-US" sz="2200" dirty="0"/>
              <a:t> </a:t>
            </a:r>
            <a:r>
              <a:rPr lang="en-US" sz="2200" dirty="0" err="1"/>
              <a:t>sự</a:t>
            </a:r>
            <a:r>
              <a:rPr lang="en-US" sz="2200" dirty="0"/>
              <a:t> </a:t>
            </a:r>
            <a:r>
              <a:rPr lang="en-US" sz="2200" dirty="0" err="1"/>
              <a:t>kiện</a:t>
            </a:r>
            <a:r>
              <a:rPr lang="en-US" sz="2200" dirty="0"/>
              <a:t> </a:t>
            </a:r>
            <a:r>
              <a:rPr lang="en-US" sz="2200" dirty="0" err="1"/>
              <a:t>được</a:t>
            </a:r>
            <a:r>
              <a:rPr lang="en-US" sz="2200" dirty="0"/>
              <a:t> </a:t>
            </a:r>
            <a:r>
              <a:rPr lang="en-US" sz="2200" dirty="0" err="1"/>
              <a:t>tổ</a:t>
            </a:r>
            <a:r>
              <a:rPr lang="en-US" sz="2200" dirty="0"/>
              <a:t> </a:t>
            </a:r>
            <a:r>
              <a:rPr lang="en-US" sz="2200" dirty="0" err="1"/>
              <a:t>chức</a:t>
            </a:r>
            <a:endParaRPr lang="en-US" sz="2200" dirty="0"/>
          </a:p>
          <a:p>
            <a:pPr>
              <a:lnSpc>
                <a:spcPct val="120000"/>
              </a:lnSpc>
            </a:pPr>
            <a:r>
              <a:rPr lang="en-US" sz="2200" dirty="0"/>
              <a:t>level: </a:t>
            </a:r>
            <a:r>
              <a:rPr lang="en-US" sz="2200" dirty="0" err="1"/>
              <a:t>cấp</a:t>
            </a:r>
            <a:r>
              <a:rPr lang="en-US" sz="2200" dirty="0"/>
              <a:t> </a:t>
            </a:r>
            <a:r>
              <a:rPr lang="en-US" sz="2200" dirty="0" err="1"/>
              <a:t>độ</a:t>
            </a:r>
            <a:r>
              <a:rPr lang="en-US" sz="2200" dirty="0"/>
              <a:t> di </a:t>
            </a:r>
            <a:r>
              <a:rPr lang="en-US" sz="2200" dirty="0" err="1"/>
              <a:t>tích</a:t>
            </a:r>
            <a:endParaRPr lang="en-US" sz="2200" dirty="0"/>
          </a:p>
          <a:p>
            <a:pPr>
              <a:lnSpc>
                <a:spcPct val="120000"/>
              </a:lnSpc>
            </a:pPr>
            <a:r>
              <a:rPr lang="en-US" sz="2200" dirty="0"/>
              <a:t>category: </a:t>
            </a:r>
            <a:r>
              <a:rPr lang="en-US" sz="2200" dirty="0" err="1"/>
              <a:t>loại</a:t>
            </a:r>
            <a:r>
              <a:rPr lang="en-US" sz="2200" dirty="0"/>
              <a:t> </a:t>
            </a:r>
            <a:r>
              <a:rPr lang="en-US" sz="2200" dirty="0" err="1"/>
              <a:t>hình</a:t>
            </a:r>
            <a:r>
              <a:rPr lang="en-US" sz="2200" dirty="0"/>
              <a:t> di </a:t>
            </a:r>
            <a:r>
              <a:rPr lang="en-US" sz="2200" dirty="0" err="1"/>
              <a:t>tích</a:t>
            </a:r>
            <a:r>
              <a:rPr lang="en-US" sz="2200" dirty="0"/>
              <a:t> </a:t>
            </a:r>
          </a:p>
          <a:p>
            <a:pPr marL="0" indent="0">
              <a:lnSpc>
                <a:spcPct val="120000"/>
              </a:lnSpc>
              <a:buNone/>
            </a:pPr>
            <a:endParaRPr lang="en-US" dirty="0"/>
          </a:p>
        </p:txBody>
      </p:sp>
      <p:sp>
        <p:nvSpPr>
          <p:cNvPr id="7" name="Footer Placeholder 6">
            <a:extLst>
              <a:ext uri="{FF2B5EF4-FFF2-40B4-BE49-F238E27FC236}">
                <a16:creationId xmlns:a16="http://schemas.microsoft.com/office/drawing/2014/main" id="{68A49628-8A18-D557-4086-8A7F4D9B9280}"/>
              </a:ext>
            </a:extLst>
          </p:cNvPr>
          <p:cNvSpPr>
            <a:spLocks noGrp="1"/>
          </p:cNvSpPr>
          <p:nvPr>
            <p:ph type="ftr" sz="quarter" idx="11"/>
          </p:nvPr>
        </p:nvSpPr>
        <p:spPr/>
        <p:txBody>
          <a:bodyPr/>
          <a:lstStyle/>
          <a:p>
            <a:r>
              <a:rPr lang="en-US"/>
              <a:t>Quantitative Methods (VNU-SIS)</a:t>
            </a:r>
            <a:endParaRPr lang="en-001"/>
          </a:p>
        </p:txBody>
      </p:sp>
      <p:sp>
        <p:nvSpPr>
          <p:cNvPr id="10" name="Rectangle: Rounded Corners 9">
            <a:extLst>
              <a:ext uri="{FF2B5EF4-FFF2-40B4-BE49-F238E27FC236}">
                <a16:creationId xmlns:a16="http://schemas.microsoft.com/office/drawing/2014/main" id="{8CDC0588-15CB-6D13-F22C-366754F37686}"/>
              </a:ext>
            </a:extLst>
          </p:cNvPr>
          <p:cNvSpPr/>
          <p:nvPr/>
        </p:nvSpPr>
        <p:spPr>
          <a:xfrm>
            <a:off x="4876800" y="986471"/>
            <a:ext cx="1009650" cy="488505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aphicFrame>
        <p:nvGraphicFramePr>
          <p:cNvPr id="3" name="Table 2">
            <a:extLst>
              <a:ext uri="{FF2B5EF4-FFF2-40B4-BE49-F238E27FC236}">
                <a16:creationId xmlns:a16="http://schemas.microsoft.com/office/drawing/2014/main" id="{EDF2A71D-2C5D-83DD-E041-BDAA0C5A8E32}"/>
              </a:ext>
            </a:extLst>
          </p:cNvPr>
          <p:cNvGraphicFramePr>
            <a:graphicFrameLocks noGrp="1"/>
          </p:cNvGraphicFramePr>
          <p:nvPr>
            <p:extLst>
              <p:ext uri="{D42A27DB-BD31-4B8C-83A1-F6EECF244321}">
                <p14:modId xmlns:p14="http://schemas.microsoft.com/office/powerpoint/2010/main" val="415415504"/>
              </p:ext>
            </p:extLst>
          </p:nvPr>
        </p:nvGraphicFramePr>
        <p:xfrm>
          <a:off x="4267200" y="1084263"/>
          <a:ext cx="7734300" cy="4787265"/>
        </p:xfrm>
        <a:graphic>
          <a:graphicData uri="http://schemas.openxmlformats.org/drawingml/2006/table">
            <a:tbl>
              <a:tblPr firstRow="1">
                <a:tableStyleId>{9D7B26C5-4107-4FEC-AEDC-1716B250A1EF}</a:tableStyleId>
              </a:tblPr>
              <a:tblGrid>
                <a:gridCol w="552450">
                  <a:extLst>
                    <a:ext uri="{9D8B030D-6E8A-4147-A177-3AD203B41FA5}">
                      <a16:colId xmlns:a16="http://schemas.microsoft.com/office/drawing/2014/main" val="742454509"/>
                    </a:ext>
                  </a:extLst>
                </a:gridCol>
                <a:gridCol w="1143000">
                  <a:extLst>
                    <a:ext uri="{9D8B030D-6E8A-4147-A177-3AD203B41FA5}">
                      <a16:colId xmlns:a16="http://schemas.microsoft.com/office/drawing/2014/main" val="3631132474"/>
                    </a:ext>
                  </a:extLst>
                </a:gridCol>
                <a:gridCol w="1114425">
                  <a:extLst>
                    <a:ext uri="{9D8B030D-6E8A-4147-A177-3AD203B41FA5}">
                      <a16:colId xmlns:a16="http://schemas.microsoft.com/office/drawing/2014/main" val="1290348521"/>
                    </a:ext>
                  </a:extLst>
                </a:gridCol>
                <a:gridCol w="952500">
                  <a:extLst>
                    <a:ext uri="{9D8B030D-6E8A-4147-A177-3AD203B41FA5}">
                      <a16:colId xmlns:a16="http://schemas.microsoft.com/office/drawing/2014/main" val="4050686951"/>
                    </a:ext>
                  </a:extLst>
                </a:gridCol>
                <a:gridCol w="2181225">
                  <a:extLst>
                    <a:ext uri="{9D8B030D-6E8A-4147-A177-3AD203B41FA5}">
                      <a16:colId xmlns:a16="http://schemas.microsoft.com/office/drawing/2014/main" val="48091013"/>
                    </a:ext>
                  </a:extLst>
                </a:gridCol>
                <a:gridCol w="1790700">
                  <a:extLst>
                    <a:ext uri="{9D8B030D-6E8A-4147-A177-3AD203B41FA5}">
                      <a16:colId xmlns:a16="http://schemas.microsoft.com/office/drawing/2014/main" val="382533334"/>
                    </a:ext>
                  </a:extLst>
                </a:gridCol>
              </a:tblGrid>
              <a:tr h="190500">
                <a:tc>
                  <a:txBody>
                    <a:bodyPr/>
                    <a:lstStyle/>
                    <a:p>
                      <a:pPr algn="ctr" fontAlgn="b"/>
                      <a:r>
                        <a:rPr lang="en-US" sz="1800" u="none" strike="noStrike" dirty="0">
                          <a:effectLst/>
                        </a:rPr>
                        <a:t>site</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visitors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budget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events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level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category</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815526016"/>
                  </a:ext>
                </a:extLst>
              </a:tr>
              <a:tr h="190500">
                <a:tc>
                  <a:txBody>
                    <a:bodyPr/>
                    <a:lstStyle/>
                    <a:p>
                      <a:pPr algn="r" fontAlgn="b"/>
                      <a:r>
                        <a:rPr lang="en-001" sz="1800" u="none" strike="noStrike">
                          <a:effectLst/>
                        </a:rPr>
                        <a:t>1</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298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166</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National-Special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3291639170"/>
                  </a:ext>
                </a:extLst>
              </a:tr>
              <a:tr h="190500">
                <a:tc>
                  <a:txBody>
                    <a:bodyPr/>
                    <a:lstStyle/>
                    <a:p>
                      <a:pPr algn="r"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78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107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6</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Historical Monument</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97764673"/>
                  </a:ext>
                </a:extLst>
              </a:tr>
              <a:tr h="190500">
                <a:tc>
                  <a:txBody>
                    <a:bodyPr/>
                    <a:lstStyle/>
                    <a:p>
                      <a:pPr algn="r"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252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134</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7</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Archaeological Site</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727268958"/>
                  </a:ext>
                </a:extLst>
              </a:tr>
              <a:tr h="190500">
                <a:tc>
                  <a:txBody>
                    <a:bodyPr/>
                    <a:lstStyle/>
                    <a:p>
                      <a:pPr algn="r" fontAlgn="b"/>
                      <a:r>
                        <a:rPr lang="en-001" sz="1800" u="none" strike="noStrike">
                          <a:effectLst/>
                        </a:rPr>
                        <a:t>4</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262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228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5</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72757147"/>
                  </a:ext>
                </a:extLst>
              </a:tr>
              <a:tr h="190500">
                <a:tc>
                  <a:txBody>
                    <a:bodyPr/>
                    <a:lstStyle/>
                    <a:p>
                      <a:pPr algn="r" fontAlgn="b"/>
                      <a:r>
                        <a:rPr lang="en-001" sz="1800" u="none" strike="noStrike">
                          <a:effectLst/>
                        </a:rPr>
                        <a:t>5</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92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177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0</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Archaeological Site</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5170780"/>
                  </a:ext>
                </a:extLst>
              </a:tr>
              <a:tr h="190500">
                <a:tc>
                  <a:txBody>
                    <a:bodyPr/>
                    <a:lstStyle/>
                    <a:p>
                      <a:pPr algn="r" fontAlgn="b"/>
                      <a:r>
                        <a:rPr lang="en-001" sz="1800" u="none" strike="noStrike">
                          <a:effectLst/>
                        </a:rPr>
                        <a:t>6</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a:effectLst/>
                        </a:rPr>
                        <a:t>236</a:t>
                      </a:r>
                      <a:endParaRPr lang="en-001" sz="1800" b="0" i="0" u="none" strike="noStrike">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213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18792028"/>
                  </a:ext>
                </a:extLst>
              </a:tr>
              <a:tr h="190500">
                <a:tc>
                  <a:txBody>
                    <a:bodyPr/>
                    <a:lstStyle/>
                    <a:p>
                      <a:pPr algn="r" fontAlgn="b"/>
                      <a:r>
                        <a:rPr lang="en-001" sz="1800" u="none" strike="noStrike">
                          <a:effectLst/>
                        </a:rPr>
                        <a:t>7</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120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148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6</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980676481"/>
                  </a:ext>
                </a:extLst>
              </a:tr>
              <a:tr h="190500">
                <a:tc>
                  <a:txBody>
                    <a:bodyPr/>
                    <a:lstStyle/>
                    <a:p>
                      <a:pPr algn="r" fontAlgn="b"/>
                      <a:r>
                        <a:rPr lang="en-001" sz="1800" u="none" strike="noStrike">
                          <a:effectLst/>
                        </a:rPr>
                        <a:t>8</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101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99</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980446538"/>
                  </a:ext>
                </a:extLst>
              </a:tr>
              <a:tr h="190500">
                <a:tc>
                  <a:txBody>
                    <a:bodyPr/>
                    <a:lstStyle/>
                    <a:p>
                      <a:pPr algn="r" fontAlgn="b"/>
                      <a:r>
                        <a:rPr lang="en-001" sz="1800" u="none" strike="noStrike">
                          <a:effectLst/>
                        </a:rPr>
                        <a:t>9</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55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111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6</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230439584"/>
                  </a:ext>
                </a:extLst>
              </a:tr>
              <a:tr h="190500">
                <a:tc>
                  <a:txBody>
                    <a:bodyPr/>
                    <a:lstStyle/>
                    <a:p>
                      <a:pPr algn="r" fontAlgn="b"/>
                      <a:r>
                        <a:rPr lang="en-001" sz="1800" u="none" strike="noStrike">
                          <a:effectLst/>
                        </a:rPr>
                        <a:t>10</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a:effectLst/>
                        </a:rPr>
                        <a:t>163</a:t>
                      </a:r>
                      <a:endParaRPr lang="en-001" sz="1800" b="0" i="0" u="none" strike="noStrike">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Cultural Center</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144986101"/>
                  </a:ext>
                </a:extLst>
              </a:tr>
              <a:tr h="190500">
                <a:tc>
                  <a:txBody>
                    <a:bodyPr/>
                    <a:lstStyle/>
                    <a:p>
                      <a:pPr algn="r" fontAlgn="b"/>
                      <a:r>
                        <a:rPr lang="en-001" sz="1800" u="none" strike="noStrike">
                          <a:effectLst/>
                        </a:rPr>
                        <a:t>11</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115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162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Historical Monument</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26885752"/>
                  </a:ext>
                </a:extLst>
              </a:tr>
              <a:tr h="190500">
                <a:tc>
                  <a:txBody>
                    <a:bodyPr/>
                    <a:lstStyle/>
                    <a:p>
                      <a:pPr algn="r" fontAlgn="b"/>
                      <a:r>
                        <a:rPr lang="en-001" sz="1800" u="none" strike="noStrike">
                          <a:effectLst/>
                        </a:rPr>
                        <a:t>12</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280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223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National-Special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310318622"/>
                  </a:ext>
                </a:extLst>
              </a:tr>
            </a:tbl>
          </a:graphicData>
        </a:graphic>
      </p:graphicFrame>
    </p:spTree>
    <p:extLst>
      <p:ext uri="{BB962C8B-B14F-4D97-AF65-F5344CB8AC3E}">
        <p14:creationId xmlns:p14="http://schemas.microsoft.com/office/powerpoint/2010/main" val="22010376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4B951E0-1575-ED51-25EB-1BED550B5CC1}"/>
              </a:ext>
            </a:extLst>
          </p:cNvPr>
          <p:cNvSpPr txBox="1"/>
          <p:nvPr/>
        </p:nvSpPr>
        <p:spPr>
          <a:xfrm>
            <a:off x="5514771" y="956471"/>
            <a:ext cx="1065394" cy="430887"/>
          </a:xfrm>
          <a:prstGeom prst="rect">
            <a:avLst/>
          </a:prstGeom>
          <a:noFill/>
        </p:spPr>
        <p:txBody>
          <a:bodyPr wrap="square" rtlCol="0">
            <a:spAutoFit/>
          </a:bodyPr>
          <a:lstStyle/>
          <a:p>
            <a:r>
              <a:rPr lang="en-US" sz="2200" b="1">
                <a:solidFill>
                  <a:srgbClr val="FF0000"/>
                </a:solidFill>
              </a:rPr>
              <a:t>mode</a:t>
            </a:r>
            <a:endParaRPr lang="en-001" sz="2200" b="1">
              <a:solidFill>
                <a:srgbClr val="FF0000"/>
              </a:solidFill>
            </a:endParaRPr>
          </a:p>
        </p:txBody>
      </p:sp>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a:t>Thống kê mô tả - Biến liên tục</a:t>
            </a:r>
            <a:endParaRPr lang="en-001"/>
          </a:p>
        </p:txBody>
      </p:sp>
      <p:pic>
        <p:nvPicPr>
          <p:cNvPr id="18" name="Picture 17">
            <a:extLst>
              <a:ext uri="{FF2B5EF4-FFF2-40B4-BE49-F238E27FC236}">
                <a16:creationId xmlns:a16="http://schemas.microsoft.com/office/drawing/2014/main" id="{42A89980-69AB-48C0-BA67-D0730E44BF49}"/>
              </a:ext>
            </a:extLst>
          </p:cNvPr>
          <p:cNvPicPr>
            <a:picLocks noChangeAspect="1"/>
          </p:cNvPicPr>
          <p:nvPr/>
        </p:nvPicPr>
        <p:blipFill>
          <a:blip r:embed="rId2"/>
          <a:stretch>
            <a:fillRect/>
          </a:stretch>
        </p:blipFill>
        <p:spPr>
          <a:xfrm>
            <a:off x="3452822" y="1658956"/>
            <a:ext cx="5580000" cy="4782857"/>
          </a:xfrm>
          <a:prstGeom prst="rect">
            <a:avLst/>
          </a:prstGeom>
        </p:spPr>
      </p:pic>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117</a:t>
            </a:fld>
            <a:endParaRPr lang="en-US"/>
          </a:p>
        </p:txBody>
      </p:sp>
      <p:sp>
        <p:nvSpPr>
          <p:cNvPr id="3" name="Date Placeholder 2">
            <a:extLst>
              <a:ext uri="{FF2B5EF4-FFF2-40B4-BE49-F238E27FC236}">
                <a16:creationId xmlns:a16="http://schemas.microsoft.com/office/drawing/2014/main" id="{D7D4D069-5EE5-2B27-5B0E-4C8059F8F916}"/>
              </a:ext>
            </a:extLst>
          </p:cNvPr>
          <p:cNvSpPr>
            <a:spLocks noGrp="1"/>
          </p:cNvSpPr>
          <p:nvPr>
            <p:ph type="dt" sz="half" idx="10"/>
          </p:nvPr>
        </p:nvSpPr>
        <p:spPr/>
        <p:txBody>
          <a:bodyPr/>
          <a:lstStyle/>
          <a:p>
            <a:r>
              <a:rPr lang="en-001"/>
              <a:t>25/11/2024</a:t>
            </a:r>
          </a:p>
        </p:txBody>
      </p:sp>
      <p:cxnSp>
        <p:nvCxnSpPr>
          <p:cNvPr id="8" name="Straight Connector 7">
            <a:extLst>
              <a:ext uri="{FF2B5EF4-FFF2-40B4-BE49-F238E27FC236}">
                <a16:creationId xmlns:a16="http://schemas.microsoft.com/office/drawing/2014/main" id="{5E587948-2FD5-7E6C-0A9D-85130809BDC2}"/>
              </a:ext>
            </a:extLst>
          </p:cNvPr>
          <p:cNvCxnSpPr>
            <a:cxnSpLocks/>
          </p:cNvCxnSpPr>
          <p:nvPr/>
        </p:nvCxnSpPr>
        <p:spPr>
          <a:xfrm>
            <a:off x="6314605" y="1334684"/>
            <a:ext cx="0" cy="546752"/>
          </a:xfrm>
          <a:prstGeom prst="line">
            <a:avLst/>
          </a:prstGeom>
          <a:ln w="50800">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0393E86-85CC-1647-9775-CB852A064387}"/>
              </a:ext>
            </a:extLst>
          </p:cNvPr>
          <p:cNvCxnSpPr>
            <a:cxnSpLocks/>
          </p:cNvCxnSpPr>
          <p:nvPr/>
        </p:nvCxnSpPr>
        <p:spPr>
          <a:xfrm>
            <a:off x="6530816" y="1514437"/>
            <a:ext cx="0" cy="368250"/>
          </a:xfrm>
          <a:prstGeom prst="line">
            <a:avLst/>
          </a:prstGeom>
          <a:ln w="50800">
            <a:solidFill>
              <a:srgbClr val="00B0F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3F01360E-31C8-B9F0-49B8-3DFBBF4AA8BD}"/>
              </a:ext>
            </a:extLst>
          </p:cNvPr>
          <p:cNvSpPr txBox="1"/>
          <p:nvPr/>
        </p:nvSpPr>
        <p:spPr>
          <a:xfrm>
            <a:off x="6376172" y="1131094"/>
            <a:ext cx="1618913" cy="430887"/>
          </a:xfrm>
          <a:prstGeom prst="rect">
            <a:avLst/>
          </a:prstGeom>
          <a:noFill/>
        </p:spPr>
        <p:txBody>
          <a:bodyPr wrap="square" rtlCol="0">
            <a:spAutoFit/>
          </a:bodyPr>
          <a:lstStyle/>
          <a:p>
            <a:pPr algn="ctr"/>
            <a:r>
              <a:rPr lang="en-US" sz="2200" b="1" err="1">
                <a:solidFill>
                  <a:srgbClr val="00B0F0"/>
                </a:solidFill>
              </a:rPr>
              <a:t>trung</a:t>
            </a:r>
            <a:r>
              <a:rPr lang="en-US" sz="2200" b="1">
                <a:solidFill>
                  <a:srgbClr val="00B0F0"/>
                </a:solidFill>
              </a:rPr>
              <a:t> </a:t>
            </a:r>
            <a:r>
              <a:rPr lang="en-US" sz="2200" b="1" err="1">
                <a:solidFill>
                  <a:srgbClr val="00B0F0"/>
                </a:solidFill>
              </a:rPr>
              <a:t>bình</a:t>
            </a:r>
            <a:endParaRPr lang="en-001" sz="2200" b="1">
              <a:solidFill>
                <a:srgbClr val="00B0F0"/>
              </a:solidFill>
            </a:endParaRPr>
          </a:p>
        </p:txBody>
      </p:sp>
      <p:sp>
        <p:nvSpPr>
          <p:cNvPr id="15" name="TextBox 14">
            <a:extLst>
              <a:ext uri="{FF2B5EF4-FFF2-40B4-BE49-F238E27FC236}">
                <a16:creationId xmlns:a16="http://schemas.microsoft.com/office/drawing/2014/main" id="{DFD1F2AB-4A93-018F-003F-B89A8A992D22}"/>
              </a:ext>
            </a:extLst>
          </p:cNvPr>
          <p:cNvSpPr txBox="1"/>
          <p:nvPr/>
        </p:nvSpPr>
        <p:spPr>
          <a:xfrm>
            <a:off x="6188888" y="775538"/>
            <a:ext cx="1315147" cy="430887"/>
          </a:xfrm>
          <a:prstGeom prst="rect">
            <a:avLst/>
          </a:prstGeom>
          <a:noFill/>
        </p:spPr>
        <p:txBody>
          <a:bodyPr wrap="square" rtlCol="0">
            <a:spAutoFit/>
          </a:bodyPr>
          <a:lstStyle/>
          <a:p>
            <a:pPr algn="ctr"/>
            <a:r>
              <a:rPr lang="en-US" sz="2200" b="1" err="1">
                <a:solidFill>
                  <a:srgbClr val="00B050"/>
                </a:solidFill>
              </a:rPr>
              <a:t>trung</a:t>
            </a:r>
            <a:r>
              <a:rPr lang="en-US" sz="2200" b="1">
                <a:solidFill>
                  <a:srgbClr val="00B050"/>
                </a:solidFill>
              </a:rPr>
              <a:t> </a:t>
            </a:r>
            <a:r>
              <a:rPr lang="en-US" sz="2200" b="1" err="1">
                <a:solidFill>
                  <a:srgbClr val="00B050"/>
                </a:solidFill>
              </a:rPr>
              <a:t>vị</a:t>
            </a:r>
            <a:endParaRPr lang="en-001" sz="2200" b="1">
              <a:solidFill>
                <a:srgbClr val="00B050"/>
              </a:solidFill>
            </a:endParaRPr>
          </a:p>
        </p:txBody>
      </p:sp>
      <p:cxnSp>
        <p:nvCxnSpPr>
          <p:cNvPr id="7" name="Straight Connector 6">
            <a:extLst>
              <a:ext uri="{FF2B5EF4-FFF2-40B4-BE49-F238E27FC236}">
                <a16:creationId xmlns:a16="http://schemas.microsoft.com/office/drawing/2014/main" id="{D6F0DF65-A45E-BE9D-DD35-CE821CB9F386}"/>
              </a:ext>
            </a:extLst>
          </p:cNvPr>
          <p:cNvCxnSpPr>
            <a:cxnSpLocks/>
          </p:cNvCxnSpPr>
          <p:nvPr/>
        </p:nvCxnSpPr>
        <p:spPr>
          <a:xfrm>
            <a:off x="6485518" y="1233443"/>
            <a:ext cx="0" cy="647993"/>
          </a:xfrm>
          <a:prstGeom prst="line">
            <a:avLst/>
          </a:prstGeom>
          <a:ln w="5080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EDA8C40D-2EBA-A50B-88E9-BBE3223EE204}"/>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8622846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CF162-05B0-213C-DB58-672289100D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6FE787-7A28-7196-62F6-C323817EDE46}"/>
              </a:ext>
            </a:extLst>
          </p:cNvPr>
          <p:cNvSpPr>
            <a:spLocks noGrp="1"/>
          </p:cNvSpPr>
          <p:nvPr>
            <p:ph type="title"/>
          </p:nvPr>
        </p:nvSpPr>
        <p:spPr/>
        <p:txBody>
          <a:bodyPr/>
          <a:lstStyle/>
          <a:p>
            <a:r>
              <a:rPr lang="en-US"/>
              <a:t>Thống kê mô tả - Biến liên tục</a:t>
            </a:r>
            <a:endParaRPr lang="en-GB"/>
          </a:p>
        </p:txBody>
      </p:sp>
      <p:sp>
        <p:nvSpPr>
          <p:cNvPr id="5" name="Slide Number Placeholder 4">
            <a:extLst>
              <a:ext uri="{FF2B5EF4-FFF2-40B4-BE49-F238E27FC236}">
                <a16:creationId xmlns:a16="http://schemas.microsoft.com/office/drawing/2014/main" id="{5837F7B0-8489-09AB-2686-4E02638D2234}"/>
              </a:ext>
            </a:extLst>
          </p:cNvPr>
          <p:cNvSpPr>
            <a:spLocks noGrp="1"/>
          </p:cNvSpPr>
          <p:nvPr>
            <p:ph type="sldNum" sz="quarter" idx="12"/>
          </p:nvPr>
        </p:nvSpPr>
        <p:spPr/>
        <p:txBody>
          <a:bodyPr/>
          <a:lstStyle/>
          <a:p>
            <a:fld id="{558478D3-4DD5-4D7B-8D8D-7EA87687E863}" type="slidenum">
              <a:rPr lang="en-US" smtClean="0"/>
              <a:pPr/>
              <a:t>118</a:t>
            </a:fld>
            <a:endParaRPr lang="en-US"/>
          </a:p>
        </p:txBody>
      </p:sp>
      <p:sp>
        <p:nvSpPr>
          <p:cNvPr id="12" name="TextBox 11">
            <a:extLst>
              <a:ext uri="{FF2B5EF4-FFF2-40B4-BE49-F238E27FC236}">
                <a16:creationId xmlns:a16="http://schemas.microsoft.com/office/drawing/2014/main" id="{6B7DEFB0-1959-4875-30A0-DF5A523BF2D9}"/>
              </a:ext>
            </a:extLst>
          </p:cNvPr>
          <p:cNvSpPr txBox="1"/>
          <p:nvPr/>
        </p:nvSpPr>
        <p:spPr>
          <a:xfrm>
            <a:off x="838598" y="2842028"/>
            <a:ext cx="2201595" cy="430887"/>
          </a:xfrm>
          <a:prstGeom prst="rect">
            <a:avLst/>
          </a:prstGeom>
          <a:noFill/>
        </p:spPr>
        <p:txBody>
          <a:bodyPr wrap="square" rtlCol="0">
            <a:spAutoFit/>
          </a:bodyPr>
          <a:lstStyle/>
          <a:p>
            <a:pPr algn="ctr"/>
            <a:r>
              <a:rPr lang="en-US" sz="2200" b="1" dirty="0" err="1">
                <a:solidFill>
                  <a:srgbClr val="00B0F0"/>
                </a:solidFill>
              </a:rPr>
              <a:t>trung</a:t>
            </a:r>
            <a:r>
              <a:rPr lang="en-US" sz="2200" b="1" dirty="0">
                <a:solidFill>
                  <a:srgbClr val="00B0F0"/>
                </a:solidFill>
              </a:rPr>
              <a:t> </a:t>
            </a:r>
            <a:r>
              <a:rPr lang="en-US" sz="2200" b="1" dirty="0" err="1">
                <a:solidFill>
                  <a:srgbClr val="00B0F0"/>
                </a:solidFill>
              </a:rPr>
              <a:t>bình</a:t>
            </a:r>
            <a:r>
              <a:rPr lang="en-US" sz="2200" b="1" dirty="0">
                <a:solidFill>
                  <a:srgbClr val="00B0F0"/>
                </a:solidFill>
              </a:rPr>
              <a:t> = 158</a:t>
            </a:r>
          </a:p>
        </p:txBody>
      </p:sp>
      <p:sp>
        <p:nvSpPr>
          <p:cNvPr id="6" name="Date Placeholder 5">
            <a:extLst>
              <a:ext uri="{FF2B5EF4-FFF2-40B4-BE49-F238E27FC236}">
                <a16:creationId xmlns:a16="http://schemas.microsoft.com/office/drawing/2014/main" id="{D13F1366-8E3C-C27C-1C32-23E08275C016}"/>
              </a:ext>
            </a:extLst>
          </p:cNvPr>
          <p:cNvSpPr>
            <a:spLocks noGrp="1"/>
          </p:cNvSpPr>
          <p:nvPr>
            <p:ph type="dt" sz="half" idx="10"/>
          </p:nvPr>
        </p:nvSpPr>
        <p:spPr/>
        <p:txBody>
          <a:bodyPr/>
          <a:lstStyle/>
          <a:p>
            <a:r>
              <a:rPr lang="en-001"/>
              <a:t>25/11/2024</a:t>
            </a:r>
          </a:p>
        </p:txBody>
      </p:sp>
      <p:sp>
        <p:nvSpPr>
          <p:cNvPr id="7" name="Footer Placeholder 6">
            <a:extLst>
              <a:ext uri="{FF2B5EF4-FFF2-40B4-BE49-F238E27FC236}">
                <a16:creationId xmlns:a16="http://schemas.microsoft.com/office/drawing/2014/main" id="{7B50D318-5312-63B6-79FC-C4413C7D715C}"/>
              </a:ext>
            </a:extLst>
          </p:cNvPr>
          <p:cNvSpPr>
            <a:spLocks noGrp="1"/>
          </p:cNvSpPr>
          <p:nvPr>
            <p:ph type="ftr" sz="quarter" idx="11"/>
          </p:nvPr>
        </p:nvSpPr>
        <p:spPr/>
        <p:txBody>
          <a:bodyPr/>
          <a:lstStyle/>
          <a:p>
            <a:r>
              <a:rPr lang="en-US"/>
              <a:t>Quantitative Methods (VNU-SIS)</a:t>
            </a:r>
            <a:endParaRPr lang="en-001"/>
          </a:p>
        </p:txBody>
      </p:sp>
      <p:sp>
        <p:nvSpPr>
          <p:cNvPr id="10" name="Rectangle: Rounded Corners 9">
            <a:extLst>
              <a:ext uri="{FF2B5EF4-FFF2-40B4-BE49-F238E27FC236}">
                <a16:creationId xmlns:a16="http://schemas.microsoft.com/office/drawing/2014/main" id="{6C40D2D0-A5D9-F6EF-DBC6-C2ADDA77C1CA}"/>
              </a:ext>
            </a:extLst>
          </p:cNvPr>
          <p:cNvSpPr/>
          <p:nvPr/>
        </p:nvSpPr>
        <p:spPr>
          <a:xfrm>
            <a:off x="4876800" y="986471"/>
            <a:ext cx="1009650" cy="488505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11" name="Picture 10">
            <a:extLst>
              <a:ext uri="{FF2B5EF4-FFF2-40B4-BE49-F238E27FC236}">
                <a16:creationId xmlns:a16="http://schemas.microsoft.com/office/drawing/2014/main" id="{12256412-7554-4BE7-57EA-DCCE7A56AAD5}"/>
              </a:ext>
            </a:extLst>
          </p:cNvPr>
          <p:cNvPicPr>
            <a:picLocks noChangeAspect="1"/>
          </p:cNvPicPr>
          <p:nvPr/>
        </p:nvPicPr>
        <p:blipFill>
          <a:blip r:embed="rId3"/>
          <a:srcRect l="11468" t="1" r="8261" b="3446"/>
          <a:stretch/>
        </p:blipFill>
        <p:spPr>
          <a:xfrm>
            <a:off x="844907" y="3377491"/>
            <a:ext cx="2862393" cy="688608"/>
          </a:xfrm>
          <a:prstGeom prst="rect">
            <a:avLst/>
          </a:prstGeom>
        </p:spPr>
      </p:pic>
      <p:graphicFrame>
        <p:nvGraphicFramePr>
          <p:cNvPr id="13" name="Table 12">
            <a:extLst>
              <a:ext uri="{FF2B5EF4-FFF2-40B4-BE49-F238E27FC236}">
                <a16:creationId xmlns:a16="http://schemas.microsoft.com/office/drawing/2014/main" id="{8E3310F5-9C1C-0AE7-DCD6-44532B9509E3}"/>
              </a:ext>
            </a:extLst>
          </p:cNvPr>
          <p:cNvGraphicFramePr>
            <a:graphicFrameLocks noGrp="1"/>
          </p:cNvGraphicFramePr>
          <p:nvPr>
            <p:extLst>
              <p:ext uri="{D42A27DB-BD31-4B8C-83A1-F6EECF244321}">
                <p14:modId xmlns:p14="http://schemas.microsoft.com/office/powerpoint/2010/main" val="1632624792"/>
              </p:ext>
            </p:extLst>
          </p:nvPr>
        </p:nvGraphicFramePr>
        <p:xfrm>
          <a:off x="4267200" y="1084263"/>
          <a:ext cx="7734300" cy="4787265"/>
        </p:xfrm>
        <a:graphic>
          <a:graphicData uri="http://schemas.openxmlformats.org/drawingml/2006/table">
            <a:tbl>
              <a:tblPr firstRow="1">
                <a:tableStyleId>{9D7B26C5-4107-4FEC-AEDC-1716B250A1EF}</a:tableStyleId>
              </a:tblPr>
              <a:tblGrid>
                <a:gridCol w="552450">
                  <a:extLst>
                    <a:ext uri="{9D8B030D-6E8A-4147-A177-3AD203B41FA5}">
                      <a16:colId xmlns:a16="http://schemas.microsoft.com/office/drawing/2014/main" val="742454509"/>
                    </a:ext>
                  </a:extLst>
                </a:gridCol>
                <a:gridCol w="1143000">
                  <a:extLst>
                    <a:ext uri="{9D8B030D-6E8A-4147-A177-3AD203B41FA5}">
                      <a16:colId xmlns:a16="http://schemas.microsoft.com/office/drawing/2014/main" val="3631132474"/>
                    </a:ext>
                  </a:extLst>
                </a:gridCol>
                <a:gridCol w="1114425">
                  <a:extLst>
                    <a:ext uri="{9D8B030D-6E8A-4147-A177-3AD203B41FA5}">
                      <a16:colId xmlns:a16="http://schemas.microsoft.com/office/drawing/2014/main" val="1290348521"/>
                    </a:ext>
                  </a:extLst>
                </a:gridCol>
                <a:gridCol w="952500">
                  <a:extLst>
                    <a:ext uri="{9D8B030D-6E8A-4147-A177-3AD203B41FA5}">
                      <a16:colId xmlns:a16="http://schemas.microsoft.com/office/drawing/2014/main" val="4050686951"/>
                    </a:ext>
                  </a:extLst>
                </a:gridCol>
                <a:gridCol w="2181225">
                  <a:extLst>
                    <a:ext uri="{9D8B030D-6E8A-4147-A177-3AD203B41FA5}">
                      <a16:colId xmlns:a16="http://schemas.microsoft.com/office/drawing/2014/main" val="48091013"/>
                    </a:ext>
                  </a:extLst>
                </a:gridCol>
                <a:gridCol w="1790700">
                  <a:extLst>
                    <a:ext uri="{9D8B030D-6E8A-4147-A177-3AD203B41FA5}">
                      <a16:colId xmlns:a16="http://schemas.microsoft.com/office/drawing/2014/main" val="382533334"/>
                    </a:ext>
                  </a:extLst>
                </a:gridCol>
              </a:tblGrid>
              <a:tr h="190500">
                <a:tc>
                  <a:txBody>
                    <a:bodyPr/>
                    <a:lstStyle/>
                    <a:p>
                      <a:pPr algn="ctr" fontAlgn="b"/>
                      <a:r>
                        <a:rPr lang="en-US" sz="1800" u="none" strike="noStrike" dirty="0">
                          <a:effectLst/>
                        </a:rPr>
                        <a:t>site</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visitors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budget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events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level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category</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815526016"/>
                  </a:ext>
                </a:extLst>
              </a:tr>
              <a:tr h="190500">
                <a:tc>
                  <a:txBody>
                    <a:bodyPr/>
                    <a:lstStyle/>
                    <a:p>
                      <a:pPr algn="r" fontAlgn="b"/>
                      <a:r>
                        <a:rPr lang="en-001" sz="1800" u="none" strike="noStrike">
                          <a:effectLst/>
                        </a:rPr>
                        <a:t>1</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298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166</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National-Special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3291639170"/>
                  </a:ext>
                </a:extLst>
              </a:tr>
              <a:tr h="190500">
                <a:tc>
                  <a:txBody>
                    <a:bodyPr/>
                    <a:lstStyle/>
                    <a:p>
                      <a:pPr algn="r"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78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107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6</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Historical Monument</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97764673"/>
                  </a:ext>
                </a:extLst>
              </a:tr>
              <a:tr h="190500">
                <a:tc>
                  <a:txBody>
                    <a:bodyPr/>
                    <a:lstStyle/>
                    <a:p>
                      <a:pPr algn="r"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252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134</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7</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Archaeological Site</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727268958"/>
                  </a:ext>
                </a:extLst>
              </a:tr>
              <a:tr h="190500">
                <a:tc>
                  <a:txBody>
                    <a:bodyPr/>
                    <a:lstStyle/>
                    <a:p>
                      <a:pPr algn="r" fontAlgn="b"/>
                      <a:r>
                        <a:rPr lang="en-001" sz="1800" u="none" strike="noStrike">
                          <a:effectLst/>
                        </a:rPr>
                        <a:t>4</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262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228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5</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72757147"/>
                  </a:ext>
                </a:extLst>
              </a:tr>
              <a:tr h="190500">
                <a:tc>
                  <a:txBody>
                    <a:bodyPr/>
                    <a:lstStyle/>
                    <a:p>
                      <a:pPr algn="r" fontAlgn="b"/>
                      <a:r>
                        <a:rPr lang="en-001" sz="1800" u="none" strike="noStrike">
                          <a:effectLst/>
                        </a:rPr>
                        <a:t>5</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92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177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0</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Archaeological Site</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5170780"/>
                  </a:ext>
                </a:extLst>
              </a:tr>
              <a:tr h="190500">
                <a:tc>
                  <a:txBody>
                    <a:bodyPr/>
                    <a:lstStyle/>
                    <a:p>
                      <a:pPr algn="r" fontAlgn="b"/>
                      <a:r>
                        <a:rPr lang="en-001" sz="1800" u="none" strike="noStrike">
                          <a:effectLst/>
                        </a:rPr>
                        <a:t>6</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a:effectLst/>
                        </a:rPr>
                        <a:t>236</a:t>
                      </a:r>
                      <a:endParaRPr lang="en-001" sz="1800" b="0" i="0" u="none" strike="noStrike">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213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18792028"/>
                  </a:ext>
                </a:extLst>
              </a:tr>
              <a:tr h="190500">
                <a:tc>
                  <a:txBody>
                    <a:bodyPr/>
                    <a:lstStyle/>
                    <a:p>
                      <a:pPr algn="r" fontAlgn="b"/>
                      <a:r>
                        <a:rPr lang="en-001" sz="1800" u="none" strike="noStrike">
                          <a:effectLst/>
                        </a:rPr>
                        <a:t>7</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120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148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6</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980676481"/>
                  </a:ext>
                </a:extLst>
              </a:tr>
              <a:tr h="190500">
                <a:tc>
                  <a:txBody>
                    <a:bodyPr/>
                    <a:lstStyle/>
                    <a:p>
                      <a:pPr algn="r" fontAlgn="b"/>
                      <a:r>
                        <a:rPr lang="en-001" sz="1800" u="none" strike="noStrike">
                          <a:effectLst/>
                        </a:rPr>
                        <a:t>8</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101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99</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980446538"/>
                  </a:ext>
                </a:extLst>
              </a:tr>
              <a:tr h="190500">
                <a:tc>
                  <a:txBody>
                    <a:bodyPr/>
                    <a:lstStyle/>
                    <a:p>
                      <a:pPr algn="r" fontAlgn="b"/>
                      <a:r>
                        <a:rPr lang="en-001" sz="1800" u="none" strike="noStrike">
                          <a:effectLst/>
                        </a:rPr>
                        <a:t>9</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55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111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6</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230439584"/>
                  </a:ext>
                </a:extLst>
              </a:tr>
              <a:tr h="190500">
                <a:tc>
                  <a:txBody>
                    <a:bodyPr/>
                    <a:lstStyle/>
                    <a:p>
                      <a:pPr algn="r" fontAlgn="b"/>
                      <a:r>
                        <a:rPr lang="en-001" sz="1800" u="none" strike="noStrike">
                          <a:effectLst/>
                        </a:rPr>
                        <a:t>10</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a:effectLst/>
                        </a:rPr>
                        <a:t>163</a:t>
                      </a:r>
                      <a:endParaRPr lang="en-001" sz="1800" b="0" i="0" u="none" strike="noStrike">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Cultural Center</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144986101"/>
                  </a:ext>
                </a:extLst>
              </a:tr>
              <a:tr h="190500">
                <a:tc>
                  <a:txBody>
                    <a:bodyPr/>
                    <a:lstStyle/>
                    <a:p>
                      <a:pPr algn="r" fontAlgn="b"/>
                      <a:r>
                        <a:rPr lang="en-001" sz="1800" u="none" strike="noStrike">
                          <a:effectLst/>
                        </a:rPr>
                        <a:t>11</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115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162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Historical Monument</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26885752"/>
                  </a:ext>
                </a:extLst>
              </a:tr>
              <a:tr h="190500">
                <a:tc>
                  <a:txBody>
                    <a:bodyPr/>
                    <a:lstStyle/>
                    <a:p>
                      <a:pPr algn="r" fontAlgn="b"/>
                      <a:r>
                        <a:rPr lang="en-001" sz="1800" u="none" strike="noStrike">
                          <a:effectLst/>
                        </a:rPr>
                        <a:t>12</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280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223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National-Special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310318622"/>
                  </a:ext>
                </a:extLst>
              </a:tr>
            </a:tbl>
          </a:graphicData>
        </a:graphic>
      </p:graphicFrame>
    </p:spTree>
    <p:extLst>
      <p:ext uri="{BB962C8B-B14F-4D97-AF65-F5344CB8AC3E}">
        <p14:creationId xmlns:p14="http://schemas.microsoft.com/office/powerpoint/2010/main" val="20469593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2D8CE-92A1-2565-C475-723DA5B3B1E8}"/>
            </a:ext>
          </a:extLst>
        </p:cNvPr>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5A22B89C-D115-7CFE-C53F-C269E1962532}"/>
              </a:ext>
            </a:extLst>
          </p:cNvPr>
          <p:cNvGraphicFramePr>
            <a:graphicFrameLocks noGrp="1"/>
          </p:cNvGraphicFramePr>
          <p:nvPr>
            <p:extLst>
              <p:ext uri="{D42A27DB-BD31-4B8C-83A1-F6EECF244321}">
                <p14:modId xmlns:p14="http://schemas.microsoft.com/office/powerpoint/2010/main" val="31424366"/>
              </p:ext>
            </p:extLst>
          </p:nvPr>
        </p:nvGraphicFramePr>
        <p:xfrm>
          <a:off x="4267200" y="1084263"/>
          <a:ext cx="7734300" cy="4787265"/>
        </p:xfrm>
        <a:graphic>
          <a:graphicData uri="http://schemas.openxmlformats.org/drawingml/2006/table">
            <a:tbl>
              <a:tblPr firstRow="1">
                <a:tableStyleId>{9D7B26C5-4107-4FEC-AEDC-1716B250A1EF}</a:tableStyleId>
              </a:tblPr>
              <a:tblGrid>
                <a:gridCol w="552450">
                  <a:extLst>
                    <a:ext uri="{9D8B030D-6E8A-4147-A177-3AD203B41FA5}">
                      <a16:colId xmlns:a16="http://schemas.microsoft.com/office/drawing/2014/main" val="742454509"/>
                    </a:ext>
                  </a:extLst>
                </a:gridCol>
                <a:gridCol w="1143000">
                  <a:extLst>
                    <a:ext uri="{9D8B030D-6E8A-4147-A177-3AD203B41FA5}">
                      <a16:colId xmlns:a16="http://schemas.microsoft.com/office/drawing/2014/main" val="3631132474"/>
                    </a:ext>
                  </a:extLst>
                </a:gridCol>
                <a:gridCol w="1114425">
                  <a:extLst>
                    <a:ext uri="{9D8B030D-6E8A-4147-A177-3AD203B41FA5}">
                      <a16:colId xmlns:a16="http://schemas.microsoft.com/office/drawing/2014/main" val="1290348521"/>
                    </a:ext>
                  </a:extLst>
                </a:gridCol>
                <a:gridCol w="952500">
                  <a:extLst>
                    <a:ext uri="{9D8B030D-6E8A-4147-A177-3AD203B41FA5}">
                      <a16:colId xmlns:a16="http://schemas.microsoft.com/office/drawing/2014/main" val="4050686951"/>
                    </a:ext>
                  </a:extLst>
                </a:gridCol>
                <a:gridCol w="2181225">
                  <a:extLst>
                    <a:ext uri="{9D8B030D-6E8A-4147-A177-3AD203B41FA5}">
                      <a16:colId xmlns:a16="http://schemas.microsoft.com/office/drawing/2014/main" val="48091013"/>
                    </a:ext>
                  </a:extLst>
                </a:gridCol>
                <a:gridCol w="1790700">
                  <a:extLst>
                    <a:ext uri="{9D8B030D-6E8A-4147-A177-3AD203B41FA5}">
                      <a16:colId xmlns:a16="http://schemas.microsoft.com/office/drawing/2014/main" val="382533334"/>
                    </a:ext>
                  </a:extLst>
                </a:gridCol>
              </a:tblGrid>
              <a:tr h="190500">
                <a:tc>
                  <a:txBody>
                    <a:bodyPr/>
                    <a:lstStyle/>
                    <a:p>
                      <a:pPr algn="ctr" fontAlgn="b"/>
                      <a:r>
                        <a:rPr lang="en-US" sz="1800" u="none" strike="noStrike" dirty="0">
                          <a:effectLst/>
                        </a:rPr>
                        <a:t>site</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visitors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budget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events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level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category</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815526016"/>
                  </a:ext>
                </a:extLst>
              </a:tr>
              <a:tr h="190500">
                <a:tc>
                  <a:txBody>
                    <a:bodyPr/>
                    <a:lstStyle/>
                    <a:p>
                      <a:pPr algn="r" fontAlgn="b"/>
                      <a:r>
                        <a:rPr lang="en-US" sz="1800" b="0" i="0" u="none" strike="noStrike" dirty="0">
                          <a:solidFill>
                            <a:srgbClr val="000000"/>
                          </a:solidFill>
                          <a:effectLst/>
                          <a:latin typeface="+mn-lt"/>
                        </a:rPr>
                        <a:t>40</a:t>
                      </a:r>
                      <a:endParaRPr lang="en-001" sz="1800" b="0" i="0" u="none" strike="noStrike" dirty="0">
                        <a:solidFill>
                          <a:srgbClr val="000000"/>
                        </a:solidFill>
                        <a:effectLst/>
                        <a:latin typeface="+mn-lt"/>
                      </a:endParaRPr>
                    </a:p>
                  </a:txBody>
                  <a:tcPr marL="9525" marR="9525" marT="9525" marB="0"/>
                </a:tc>
                <a:tc>
                  <a:txBody>
                    <a:bodyPr/>
                    <a:lstStyle/>
                    <a:p>
                      <a:pPr algn="r" fontAlgn="b"/>
                      <a:r>
                        <a:rPr lang="en-001" sz="1800" u="none" strike="noStrike" dirty="0">
                          <a:effectLst/>
                          <a:latin typeface="+mn-lt"/>
                        </a:rPr>
                        <a:t>2</a:t>
                      </a:r>
                      <a:endParaRPr lang="en-001" sz="1800" b="0" i="0" u="none" strike="noStrike" dirty="0">
                        <a:solidFill>
                          <a:srgbClr val="000000"/>
                        </a:solidFill>
                        <a:effectLst/>
                        <a:latin typeface="+mn-lt"/>
                      </a:endParaRPr>
                    </a:p>
                  </a:txBody>
                  <a:tcPr marL="9525" marR="432000" marT="9525" marB="0"/>
                </a:tc>
                <a:tc>
                  <a:txBody>
                    <a:bodyPr/>
                    <a:lstStyle/>
                    <a:p>
                      <a:pPr algn="r" fontAlgn="b"/>
                      <a:r>
                        <a:rPr lang="en-US" sz="1800" b="0" i="0" u="none" strike="noStrike" dirty="0">
                          <a:solidFill>
                            <a:srgbClr val="000000"/>
                          </a:solidFill>
                          <a:effectLst/>
                          <a:latin typeface="+mn-lt"/>
                        </a:rPr>
                        <a:t>84</a:t>
                      </a:r>
                      <a:endParaRPr lang="en-001" sz="1800" b="0" i="0" u="none" strike="noStrike" dirty="0">
                        <a:solidFill>
                          <a:srgbClr val="000000"/>
                        </a:solidFill>
                        <a:effectLst/>
                        <a:latin typeface="+mn-lt"/>
                      </a:endParaRPr>
                    </a:p>
                  </a:txBody>
                  <a:tcPr marL="9525" marR="432000" marT="9525" marB="0"/>
                </a:tc>
                <a:tc>
                  <a:txBody>
                    <a:bodyPr/>
                    <a:lstStyle/>
                    <a:p>
                      <a:pPr algn="ctr" fontAlgn="b"/>
                      <a:r>
                        <a:rPr lang="en-US" sz="1800" b="0" i="0" u="none" strike="noStrike" dirty="0">
                          <a:solidFill>
                            <a:srgbClr val="000000"/>
                          </a:solidFill>
                          <a:effectLst/>
                          <a:latin typeface="+mn-lt"/>
                        </a:rPr>
                        <a:t>5</a:t>
                      </a:r>
                      <a:endParaRPr lang="en-001" sz="1800" b="0" i="0" u="none" strike="noStrike" dirty="0">
                        <a:solidFill>
                          <a:srgbClr val="000000"/>
                        </a:solidFill>
                        <a:effectLst/>
                        <a:latin typeface="+mn-lt"/>
                      </a:endParaRPr>
                    </a:p>
                  </a:txBody>
                  <a:tcPr marL="9525" marR="9525" marT="9525" marB="0"/>
                </a:tc>
                <a:tc>
                  <a:txBody>
                    <a:bodyPr/>
                    <a:lstStyle/>
                    <a:p>
                      <a:pPr algn="l" fontAlgn="b"/>
                      <a:r>
                        <a:rPr lang="en-US" sz="1800" b="0" i="0" u="none" strike="noStrike" dirty="0">
                          <a:solidFill>
                            <a:srgbClr val="000000"/>
                          </a:solidFill>
                          <a:effectLst/>
                          <a:latin typeface="+mn-lt"/>
                        </a:rPr>
                        <a:t>Provincial</a:t>
                      </a:r>
                    </a:p>
                  </a:txBody>
                  <a:tcPr marL="9525" marR="9525" marT="9525" marB="0"/>
                </a:tc>
                <a:tc>
                  <a:txBody>
                    <a:bodyPr/>
                    <a:lstStyle/>
                    <a:p>
                      <a:pPr algn="l" fontAlgn="b"/>
                      <a:r>
                        <a:rPr lang="en-US" sz="1800" u="none" strike="noStrike" dirty="0">
                          <a:effectLst/>
                        </a:rPr>
                        <a:t>Archaeological Site</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3291639170"/>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97764673"/>
                  </a:ext>
                </a:extLst>
              </a:tr>
              <a:tr h="190500">
                <a:tc>
                  <a:txBody>
                    <a:bodyPr/>
                    <a:lstStyle/>
                    <a:p>
                      <a:pPr algn="r" fontAlgn="b"/>
                      <a:r>
                        <a:rPr lang="en-US" sz="1800" b="0" i="0" u="none" strike="noStrike" dirty="0">
                          <a:solidFill>
                            <a:srgbClr val="000000"/>
                          </a:solidFill>
                          <a:effectLst/>
                          <a:latin typeface="Aptos Narrow" panose="020B0004020202020204" pitchFamily="34" charset="0"/>
                        </a:rPr>
                        <a:t>105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96</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u="none" strike="noStrike" dirty="0">
                          <a:effectLst/>
                        </a:rPr>
                        <a:t>107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4</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727268958"/>
                  </a:ext>
                </a:extLst>
              </a:tr>
              <a:tr h="190500">
                <a:tc>
                  <a:txBody>
                    <a:bodyPr/>
                    <a:lstStyle/>
                    <a:p>
                      <a:pPr algn="r" fontAlgn="b"/>
                      <a:r>
                        <a:rPr lang="en-US" sz="1800" b="0" i="0" u="none" strike="noStrike" dirty="0">
                          <a:solidFill>
                            <a:srgbClr val="000000"/>
                          </a:solidFill>
                          <a:effectLst/>
                          <a:latin typeface="Aptos Narrow" panose="020B0004020202020204" pitchFamily="34" charset="0"/>
                        </a:rPr>
                        <a:t>82</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97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u="none" strike="noStrike" dirty="0">
                          <a:effectLst/>
                        </a:rPr>
                        <a:t>159</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7</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72757147"/>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5170780"/>
                  </a:ext>
                </a:extLst>
              </a:tr>
              <a:tr h="190500">
                <a:tc>
                  <a:txBody>
                    <a:bodyPr/>
                    <a:lstStyle/>
                    <a:p>
                      <a:pPr algn="r" fontAlgn="b"/>
                      <a:r>
                        <a:rPr lang="en-US" sz="1800" b="0" i="0" u="none" strike="noStrike" dirty="0">
                          <a:solidFill>
                            <a:srgbClr val="000000"/>
                          </a:solidFill>
                          <a:effectLst/>
                          <a:latin typeface="Aptos Narrow" panose="020B0004020202020204" pitchFamily="34" charset="0"/>
                        </a:rPr>
                        <a:t>58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u="none" strike="noStrike" dirty="0">
                          <a:effectLst/>
                        </a:rPr>
                        <a:t>157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118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18792028"/>
                  </a:ext>
                </a:extLst>
              </a:tr>
              <a:tr h="190500">
                <a:tc>
                  <a:txBody>
                    <a:bodyPr/>
                    <a:lstStyle/>
                    <a:p>
                      <a:pPr algn="r" fontAlgn="b"/>
                      <a:r>
                        <a:rPr lang="en-US" sz="1800" b="0" i="0" u="none" strike="noStrike" dirty="0">
                          <a:solidFill>
                            <a:srgbClr val="000000"/>
                          </a:solidFill>
                          <a:effectLst/>
                          <a:latin typeface="Aptos Narrow" panose="020B0004020202020204" pitchFamily="34" charset="0"/>
                        </a:rPr>
                        <a:t>68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157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188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2</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Cultural Center</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980676481"/>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980446538"/>
                  </a:ext>
                </a:extLst>
              </a:tr>
              <a:tr h="190500">
                <a:tc>
                  <a:txBody>
                    <a:bodyPr/>
                    <a:lstStyle/>
                    <a:p>
                      <a:pPr algn="r" fontAlgn="b"/>
                      <a:r>
                        <a:rPr lang="en-US" sz="1800" u="none" strike="noStrike" dirty="0">
                          <a:effectLst/>
                        </a:rPr>
                        <a:t>101</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213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203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1</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National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230439584"/>
                  </a:ext>
                </a:extLst>
              </a:tr>
              <a:tr h="190500">
                <a:tc>
                  <a:txBody>
                    <a:bodyPr/>
                    <a:lstStyle/>
                    <a:p>
                      <a:pPr algn="r" fontAlgn="b"/>
                      <a:r>
                        <a:rPr lang="en-US" sz="1800" b="0" i="0" u="none" strike="noStrike" dirty="0">
                          <a:solidFill>
                            <a:srgbClr val="000000"/>
                          </a:solidFill>
                          <a:effectLst/>
                          <a:latin typeface="Aptos Narrow" panose="020B0004020202020204" pitchFamily="34" charset="0"/>
                        </a:rPr>
                        <a:t>41</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214</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95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9</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National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144986101"/>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26885752"/>
                  </a:ext>
                </a:extLst>
              </a:tr>
              <a:tr h="190500">
                <a:tc>
                  <a:txBody>
                    <a:bodyPr/>
                    <a:lstStyle/>
                    <a:p>
                      <a:pPr algn="r" fontAlgn="b"/>
                      <a:r>
                        <a:rPr lang="en-001" sz="1800" u="none" strike="noStrike" dirty="0">
                          <a:effectLst/>
                        </a:rPr>
                        <a:t>1</a:t>
                      </a:r>
                      <a:r>
                        <a:rPr lang="en-US" sz="1800" u="none" strike="noStrike" dirty="0">
                          <a:effectLst/>
                        </a:rPr>
                        <a:t>40</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343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301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National-Special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Cultural Center</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310318622"/>
                  </a:ext>
                </a:extLst>
              </a:tr>
            </a:tbl>
          </a:graphicData>
        </a:graphic>
      </p:graphicFrame>
      <p:sp>
        <p:nvSpPr>
          <p:cNvPr id="2" name="Title 1">
            <a:extLst>
              <a:ext uri="{FF2B5EF4-FFF2-40B4-BE49-F238E27FC236}">
                <a16:creationId xmlns:a16="http://schemas.microsoft.com/office/drawing/2014/main" id="{6949EB3C-D010-1D1A-E3CB-D4E3D314F19F}"/>
              </a:ext>
            </a:extLst>
          </p:cNvPr>
          <p:cNvSpPr>
            <a:spLocks noGrp="1"/>
          </p:cNvSpPr>
          <p:nvPr>
            <p:ph type="title"/>
          </p:nvPr>
        </p:nvSpPr>
        <p:spPr/>
        <p:txBody>
          <a:bodyPr/>
          <a:lstStyle/>
          <a:p>
            <a:r>
              <a:rPr lang="en-US"/>
              <a:t>Thống kê mô tả - Biến liên tục</a:t>
            </a:r>
            <a:endParaRPr lang="en-GB"/>
          </a:p>
        </p:txBody>
      </p:sp>
      <p:sp>
        <p:nvSpPr>
          <p:cNvPr id="5" name="Slide Number Placeholder 4">
            <a:extLst>
              <a:ext uri="{FF2B5EF4-FFF2-40B4-BE49-F238E27FC236}">
                <a16:creationId xmlns:a16="http://schemas.microsoft.com/office/drawing/2014/main" id="{15F5621B-EC28-E751-4FD9-5480FD5CD157}"/>
              </a:ext>
            </a:extLst>
          </p:cNvPr>
          <p:cNvSpPr>
            <a:spLocks noGrp="1"/>
          </p:cNvSpPr>
          <p:nvPr>
            <p:ph type="sldNum" sz="quarter" idx="12"/>
          </p:nvPr>
        </p:nvSpPr>
        <p:spPr/>
        <p:txBody>
          <a:bodyPr/>
          <a:lstStyle/>
          <a:p>
            <a:fld id="{558478D3-4DD5-4D7B-8D8D-7EA87687E863}" type="slidenum">
              <a:rPr lang="en-US" smtClean="0"/>
              <a:pPr/>
              <a:t>119</a:t>
            </a:fld>
            <a:endParaRPr lang="en-US"/>
          </a:p>
        </p:txBody>
      </p:sp>
      <p:sp>
        <p:nvSpPr>
          <p:cNvPr id="6" name="Date Placeholder 5">
            <a:extLst>
              <a:ext uri="{FF2B5EF4-FFF2-40B4-BE49-F238E27FC236}">
                <a16:creationId xmlns:a16="http://schemas.microsoft.com/office/drawing/2014/main" id="{A1326317-5B98-871F-A213-FF9E17C9202E}"/>
              </a:ext>
            </a:extLst>
          </p:cNvPr>
          <p:cNvSpPr>
            <a:spLocks noGrp="1"/>
          </p:cNvSpPr>
          <p:nvPr>
            <p:ph type="dt" sz="half" idx="10"/>
          </p:nvPr>
        </p:nvSpPr>
        <p:spPr/>
        <p:txBody>
          <a:bodyPr/>
          <a:lstStyle/>
          <a:p>
            <a:r>
              <a:rPr lang="en-001"/>
              <a:t>25/11/2024</a:t>
            </a:r>
          </a:p>
        </p:txBody>
      </p:sp>
      <p:sp>
        <p:nvSpPr>
          <p:cNvPr id="7" name="Footer Placeholder 6">
            <a:extLst>
              <a:ext uri="{FF2B5EF4-FFF2-40B4-BE49-F238E27FC236}">
                <a16:creationId xmlns:a16="http://schemas.microsoft.com/office/drawing/2014/main" id="{FAE1FB42-0B4F-BA1D-786E-A844BCE6015A}"/>
              </a:ext>
            </a:extLst>
          </p:cNvPr>
          <p:cNvSpPr>
            <a:spLocks noGrp="1"/>
          </p:cNvSpPr>
          <p:nvPr>
            <p:ph type="ftr" sz="quarter" idx="11"/>
          </p:nvPr>
        </p:nvSpPr>
        <p:spPr/>
        <p:txBody>
          <a:bodyPr/>
          <a:lstStyle/>
          <a:p>
            <a:r>
              <a:rPr lang="en-US"/>
              <a:t>Quantitative Methods (VNU-SIS)</a:t>
            </a:r>
            <a:endParaRPr lang="en-001"/>
          </a:p>
        </p:txBody>
      </p:sp>
      <p:cxnSp>
        <p:nvCxnSpPr>
          <p:cNvPr id="3" name="Straight Arrow Connector 2">
            <a:extLst>
              <a:ext uri="{FF2B5EF4-FFF2-40B4-BE49-F238E27FC236}">
                <a16:creationId xmlns:a16="http://schemas.microsoft.com/office/drawing/2014/main" id="{4F210CFA-2861-CC58-EB26-FC78D9385B46}"/>
              </a:ext>
            </a:extLst>
          </p:cNvPr>
          <p:cNvCxnSpPr>
            <a:cxnSpLocks/>
          </p:cNvCxnSpPr>
          <p:nvPr/>
        </p:nvCxnSpPr>
        <p:spPr>
          <a:xfrm>
            <a:off x="5113431" y="1451428"/>
            <a:ext cx="0" cy="4310743"/>
          </a:xfrm>
          <a:prstGeom prst="straightConnector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9160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89EE5-48E0-AF4F-3610-D8717E0541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887A86-B9FC-6DAC-0AC4-7CFBB8E63477}"/>
              </a:ext>
            </a:extLst>
          </p:cNvPr>
          <p:cNvSpPr>
            <a:spLocks noGrp="1"/>
          </p:cNvSpPr>
          <p:nvPr>
            <p:ph type="title"/>
          </p:nvPr>
        </p:nvSpPr>
        <p:spPr/>
        <p:txBody>
          <a:bodyPr/>
          <a:lstStyle/>
          <a:p>
            <a:r>
              <a:rPr lang="en-US" err="1"/>
              <a:t>Ví</a:t>
            </a:r>
            <a:r>
              <a:rPr lang="en-US"/>
              <a:t> </a:t>
            </a:r>
            <a:r>
              <a:rPr lang="en-US" err="1"/>
              <a:t>dụ</a:t>
            </a:r>
            <a:endParaRPr lang="en-GB"/>
          </a:p>
        </p:txBody>
      </p:sp>
      <p:sp>
        <p:nvSpPr>
          <p:cNvPr id="8" name="Content Placeholder 7">
            <a:extLst>
              <a:ext uri="{FF2B5EF4-FFF2-40B4-BE49-F238E27FC236}">
                <a16:creationId xmlns:a16="http://schemas.microsoft.com/office/drawing/2014/main" id="{5FD660A9-F1F3-6680-F25A-2806BFA6E056}"/>
              </a:ext>
            </a:extLst>
          </p:cNvPr>
          <p:cNvSpPr>
            <a:spLocks noGrp="1"/>
          </p:cNvSpPr>
          <p:nvPr>
            <p:ph idx="1"/>
          </p:nvPr>
        </p:nvSpPr>
        <p:spPr>
          <a:xfrm>
            <a:off x="838200" y="1819274"/>
            <a:ext cx="10515600" cy="4032885"/>
          </a:xfrm>
        </p:spPr>
        <p:txBody>
          <a:bodyPr>
            <a:normAutofit/>
          </a:bodyPr>
          <a:lstStyle/>
          <a:p>
            <a:pPr marL="0" indent="0">
              <a:lnSpc>
                <a:spcPct val="100000"/>
              </a:lnSpc>
              <a:buNone/>
            </a:pPr>
            <a:r>
              <a:rPr lang="en-US" dirty="0" err="1"/>
              <a:t>Một</a:t>
            </a:r>
            <a:r>
              <a:rPr lang="en-US" dirty="0"/>
              <a:t> </a:t>
            </a:r>
            <a:r>
              <a:rPr lang="en-US" dirty="0" err="1"/>
              <a:t>số</a:t>
            </a:r>
            <a:r>
              <a:rPr lang="en-US" dirty="0"/>
              <a:t> di </a:t>
            </a:r>
            <a:r>
              <a:rPr lang="en-US" dirty="0" err="1"/>
              <a:t>sản</a:t>
            </a:r>
            <a:r>
              <a:rPr lang="en-US" dirty="0"/>
              <a:t> </a:t>
            </a:r>
            <a:r>
              <a:rPr lang="en-US" dirty="0" err="1"/>
              <a:t>vật</a:t>
            </a:r>
            <a:r>
              <a:rPr lang="en-US" dirty="0"/>
              <a:t> </a:t>
            </a:r>
            <a:r>
              <a:rPr lang="en-US" dirty="0" err="1"/>
              <a:t>thể</a:t>
            </a:r>
            <a:r>
              <a:rPr lang="en-US" dirty="0"/>
              <a:t> </a:t>
            </a:r>
            <a:r>
              <a:rPr lang="en-US" dirty="0" err="1"/>
              <a:t>có</a:t>
            </a:r>
            <a:r>
              <a:rPr lang="en-US" dirty="0"/>
              <a:t> </a:t>
            </a:r>
            <a:r>
              <a:rPr lang="en-US" dirty="0" err="1"/>
              <a:t>linh</a:t>
            </a:r>
            <a:r>
              <a:rPr lang="en-US" dirty="0"/>
              <a:t> </a:t>
            </a:r>
            <a:r>
              <a:rPr lang="en-US" dirty="0" err="1"/>
              <a:t>khí</a:t>
            </a:r>
            <a:r>
              <a:rPr lang="en-US" dirty="0"/>
              <a:t> </a:t>
            </a:r>
            <a:r>
              <a:rPr lang="en-US" dirty="0" err="1"/>
              <a:t>mà</a:t>
            </a:r>
            <a:r>
              <a:rPr lang="en-US" dirty="0"/>
              <a:t> </a:t>
            </a:r>
            <a:r>
              <a:rPr lang="en-US" dirty="0" err="1"/>
              <a:t>người</a:t>
            </a:r>
            <a:r>
              <a:rPr lang="en-US" dirty="0"/>
              <a:t> ta </a:t>
            </a:r>
            <a:r>
              <a:rPr lang="en-US" dirty="0" err="1"/>
              <a:t>chỉ</a:t>
            </a:r>
            <a:r>
              <a:rPr lang="en-US" dirty="0"/>
              <a:t> </a:t>
            </a:r>
            <a:r>
              <a:rPr lang="en-US" dirty="0" err="1"/>
              <a:t>có</a:t>
            </a:r>
            <a:r>
              <a:rPr lang="en-US" dirty="0"/>
              <a:t> </a:t>
            </a:r>
            <a:r>
              <a:rPr lang="en-US" dirty="0" err="1"/>
              <a:t>thể</a:t>
            </a:r>
            <a:r>
              <a:rPr lang="en-US" dirty="0"/>
              <a:t> </a:t>
            </a:r>
            <a:r>
              <a:rPr lang="en-US" dirty="0" err="1"/>
              <a:t>cảm</a:t>
            </a:r>
            <a:r>
              <a:rPr lang="en-US" dirty="0"/>
              <a:t> </a:t>
            </a:r>
            <a:r>
              <a:rPr lang="en-US" dirty="0" err="1"/>
              <a:t>nhận</a:t>
            </a:r>
            <a:r>
              <a:rPr lang="en-US" dirty="0"/>
              <a:t> </a:t>
            </a:r>
            <a:r>
              <a:rPr lang="en-US" dirty="0" err="1"/>
              <a:t>chứ</a:t>
            </a:r>
            <a:r>
              <a:rPr lang="en-US" dirty="0"/>
              <a:t> </a:t>
            </a:r>
            <a:r>
              <a:rPr lang="en-US" dirty="0" err="1"/>
              <a:t>không</a:t>
            </a:r>
            <a:r>
              <a:rPr lang="en-US" dirty="0"/>
              <a:t> </a:t>
            </a:r>
            <a:r>
              <a:rPr lang="en-US" dirty="0" err="1"/>
              <a:t>thể</a:t>
            </a:r>
            <a:r>
              <a:rPr lang="en-US" dirty="0"/>
              <a:t> </a:t>
            </a:r>
            <a:r>
              <a:rPr lang="en-US" dirty="0" err="1"/>
              <a:t>đo</a:t>
            </a:r>
            <a:r>
              <a:rPr lang="en-US" dirty="0"/>
              <a:t> </a:t>
            </a:r>
            <a:r>
              <a:rPr lang="en-US" dirty="0" err="1"/>
              <a:t>đạc</a:t>
            </a:r>
            <a:r>
              <a:rPr lang="en-US" dirty="0"/>
              <a:t> </a:t>
            </a:r>
            <a:r>
              <a:rPr lang="en-US" dirty="0" err="1"/>
              <a:t>bằng</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vật</a:t>
            </a:r>
            <a:r>
              <a:rPr lang="en-US" dirty="0"/>
              <a:t> </a:t>
            </a:r>
            <a:r>
              <a:rPr lang="en-US" dirty="0" err="1"/>
              <a:t>lý</a:t>
            </a:r>
            <a:endParaRPr lang="en-US" dirty="0"/>
          </a:p>
          <a:p>
            <a:pPr marL="0" indent="0">
              <a:lnSpc>
                <a:spcPct val="100000"/>
              </a:lnSpc>
              <a:buNone/>
            </a:pPr>
            <a:endParaRPr lang="en-US" dirty="0"/>
          </a:p>
          <a:p>
            <a:pPr>
              <a:lnSpc>
                <a:spcPct val="100000"/>
              </a:lnSpc>
            </a:pPr>
            <a:r>
              <a:rPr lang="en-US" dirty="0" err="1"/>
              <a:t>Không</a:t>
            </a:r>
            <a:r>
              <a:rPr lang="en-US" dirty="0"/>
              <a:t> </a:t>
            </a:r>
            <a:r>
              <a:rPr lang="en-US" dirty="0" err="1"/>
              <a:t>thể</a:t>
            </a:r>
            <a:r>
              <a:rPr lang="en-US" dirty="0"/>
              <a:t> </a:t>
            </a:r>
            <a:r>
              <a:rPr lang="en-US" dirty="0" err="1"/>
              <a:t>quan</a:t>
            </a:r>
            <a:r>
              <a:rPr lang="en-US" dirty="0"/>
              <a:t> </a:t>
            </a:r>
            <a:r>
              <a:rPr lang="en-US" dirty="0" err="1"/>
              <a:t>sát</a:t>
            </a:r>
            <a:r>
              <a:rPr lang="en-US" dirty="0"/>
              <a:t>, </a:t>
            </a:r>
            <a:r>
              <a:rPr lang="en-US" dirty="0" err="1"/>
              <a:t>đo</a:t>
            </a:r>
            <a:r>
              <a:rPr lang="en-US" dirty="0"/>
              <a:t> </a:t>
            </a:r>
            <a:r>
              <a:rPr lang="en-US" dirty="0" err="1"/>
              <a:t>lường</a:t>
            </a:r>
            <a:r>
              <a:rPr lang="en-US" dirty="0"/>
              <a:t> </a:t>
            </a:r>
            <a:r>
              <a:rPr lang="en-US" dirty="0" err="1"/>
              <a:t>một</a:t>
            </a:r>
            <a:r>
              <a:rPr lang="en-US" dirty="0"/>
              <a:t> </a:t>
            </a:r>
            <a:r>
              <a:rPr lang="en-US" dirty="0" err="1"/>
              <a:t>cách</a:t>
            </a:r>
            <a:r>
              <a:rPr lang="en-US" dirty="0"/>
              <a:t> </a:t>
            </a:r>
            <a:r>
              <a:rPr lang="en-US" dirty="0" err="1"/>
              <a:t>có</a:t>
            </a:r>
            <a:r>
              <a:rPr lang="en-US" dirty="0"/>
              <a:t> </a:t>
            </a:r>
            <a:r>
              <a:rPr lang="en-US" dirty="0" err="1"/>
              <a:t>hệ</a:t>
            </a:r>
            <a:r>
              <a:rPr lang="en-US" dirty="0"/>
              <a:t> </a:t>
            </a:r>
            <a:r>
              <a:rPr lang="en-US" dirty="0" err="1"/>
              <a:t>thống</a:t>
            </a:r>
            <a:endParaRPr lang="en-US" dirty="0"/>
          </a:p>
          <a:p>
            <a:pPr>
              <a:lnSpc>
                <a:spcPct val="100000"/>
              </a:lnSpc>
            </a:pPr>
            <a:r>
              <a:rPr lang="en-US" dirty="0" err="1"/>
              <a:t>Tính</a:t>
            </a:r>
            <a:r>
              <a:rPr lang="en-US" dirty="0"/>
              <a:t> </a:t>
            </a:r>
            <a:r>
              <a:rPr lang="en-US" dirty="0" err="1"/>
              <a:t>chủ</a:t>
            </a:r>
            <a:r>
              <a:rPr lang="en-US" dirty="0"/>
              <a:t> </a:t>
            </a:r>
            <a:r>
              <a:rPr lang="en-US" dirty="0" err="1"/>
              <a:t>quan</a:t>
            </a:r>
            <a:endParaRPr lang="en-US" dirty="0"/>
          </a:p>
          <a:p>
            <a:pPr>
              <a:lnSpc>
                <a:spcPct val="100000"/>
              </a:lnSpc>
            </a:pPr>
            <a:r>
              <a:rPr lang="en-US" dirty="0" err="1"/>
              <a:t>Không</a:t>
            </a:r>
            <a:r>
              <a:rPr lang="en-US" dirty="0"/>
              <a:t> </a:t>
            </a:r>
            <a:r>
              <a:rPr lang="en-US" dirty="0" err="1"/>
              <a:t>thể</a:t>
            </a:r>
            <a:r>
              <a:rPr lang="en-US" dirty="0"/>
              <a:t> </a:t>
            </a:r>
            <a:r>
              <a:rPr lang="en-US" dirty="0" err="1"/>
              <a:t>lặp</a:t>
            </a:r>
            <a:r>
              <a:rPr lang="en-US" dirty="0"/>
              <a:t> </a:t>
            </a:r>
            <a:r>
              <a:rPr lang="en-US" dirty="0" err="1"/>
              <a:t>lại</a:t>
            </a:r>
            <a:endParaRPr lang="en-US" dirty="0"/>
          </a:p>
          <a:p>
            <a:pPr>
              <a:lnSpc>
                <a:spcPct val="100000"/>
              </a:lnSpc>
            </a:pPr>
            <a:r>
              <a:rPr lang="en-US" dirty="0" err="1"/>
              <a:t>Thuộc</a:t>
            </a:r>
            <a:r>
              <a:rPr lang="en-US" dirty="0"/>
              <a:t> </a:t>
            </a:r>
            <a:r>
              <a:rPr lang="en-US" dirty="0" err="1"/>
              <a:t>phạm</a:t>
            </a:r>
            <a:r>
              <a:rPr lang="en-US" dirty="0"/>
              <a:t> </a:t>
            </a:r>
            <a:r>
              <a:rPr lang="en-US" dirty="0" err="1"/>
              <a:t>trù</a:t>
            </a:r>
            <a:r>
              <a:rPr lang="en-US" dirty="0"/>
              <a:t> </a:t>
            </a:r>
            <a:r>
              <a:rPr lang="en-US" dirty="0" err="1"/>
              <a:t>tâm</a:t>
            </a:r>
            <a:r>
              <a:rPr lang="en-US" dirty="0"/>
              <a:t> </a:t>
            </a:r>
            <a:r>
              <a:rPr lang="en-US" dirty="0" err="1"/>
              <a:t>linh</a:t>
            </a:r>
            <a:r>
              <a:rPr lang="en-US" dirty="0"/>
              <a:t>, </a:t>
            </a:r>
            <a:r>
              <a:rPr lang="en-US" dirty="0" err="1"/>
              <a:t>siêu</a:t>
            </a:r>
            <a:r>
              <a:rPr lang="en-US" dirty="0"/>
              <a:t> </a:t>
            </a:r>
            <a:r>
              <a:rPr lang="en-US" dirty="0" err="1"/>
              <a:t>nhiên</a:t>
            </a:r>
            <a:r>
              <a:rPr lang="en-US" dirty="0"/>
              <a:t>, </a:t>
            </a:r>
            <a:r>
              <a:rPr lang="en-US" dirty="0" err="1"/>
              <a:t>và</a:t>
            </a:r>
            <a:r>
              <a:rPr lang="en-US" dirty="0"/>
              <a:t> </a:t>
            </a:r>
            <a:r>
              <a:rPr lang="en-US" dirty="0" err="1"/>
              <a:t>triết</a:t>
            </a:r>
            <a:r>
              <a:rPr lang="en-US" dirty="0"/>
              <a:t> </a:t>
            </a:r>
            <a:r>
              <a:rPr lang="en-US" dirty="0" err="1"/>
              <a:t>học</a:t>
            </a:r>
            <a:endParaRPr lang="en-US" dirty="0"/>
          </a:p>
          <a:p>
            <a:pPr>
              <a:lnSpc>
                <a:spcPct val="100000"/>
              </a:lnSpc>
            </a:pPr>
            <a:endParaRPr lang="en-US" dirty="0"/>
          </a:p>
          <a:p>
            <a:pPr>
              <a:lnSpc>
                <a:spcPct val="100000"/>
              </a:lnSpc>
            </a:pPr>
            <a:endParaRPr lang="en-US" dirty="0"/>
          </a:p>
          <a:p>
            <a:pPr>
              <a:lnSpc>
                <a:spcPct val="100000"/>
              </a:lnSpc>
              <a:spcAft>
                <a:spcPts val="3000"/>
              </a:spcAft>
            </a:pPr>
            <a:endParaRPr lang="en-US" dirty="0"/>
          </a:p>
        </p:txBody>
      </p:sp>
      <p:sp>
        <p:nvSpPr>
          <p:cNvPr id="4" name="Footer Placeholder 3">
            <a:extLst>
              <a:ext uri="{FF2B5EF4-FFF2-40B4-BE49-F238E27FC236}">
                <a16:creationId xmlns:a16="http://schemas.microsoft.com/office/drawing/2014/main" id="{C5A67963-36B7-5FC6-A658-18F440D09861}"/>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71E99061-1576-5C67-C5EE-4E6AC4351572}"/>
              </a:ext>
            </a:extLst>
          </p:cNvPr>
          <p:cNvSpPr>
            <a:spLocks noGrp="1"/>
          </p:cNvSpPr>
          <p:nvPr>
            <p:ph type="sldNum" sz="quarter" idx="12"/>
          </p:nvPr>
        </p:nvSpPr>
        <p:spPr/>
        <p:txBody>
          <a:bodyPr/>
          <a:lstStyle/>
          <a:p>
            <a:fld id="{558478D3-4DD5-4D7B-8D8D-7EA87687E863}" type="slidenum">
              <a:rPr lang="en-US" smtClean="0"/>
              <a:pPr/>
              <a:t>12</a:t>
            </a:fld>
            <a:endParaRPr lang="en-US"/>
          </a:p>
        </p:txBody>
      </p:sp>
      <p:sp>
        <p:nvSpPr>
          <p:cNvPr id="3" name="Date Placeholder 2">
            <a:extLst>
              <a:ext uri="{FF2B5EF4-FFF2-40B4-BE49-F238E27FC236}">
                <a16:creationId xmlns:a16="http://schemas.microsoft.com/office/drawing/2014/main" id="{C334E8DD-916A-76B0-0A58-43C912B86F12}"/>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9793268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80BB3-5324-881C-3E4B-742ACCFEE640}"/>
            </a:ext>
          </a:extLst>
        </p:cNvPr>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9CEE8531-5C87-7A4B-AB54-60A6548097F0}"/>
              </a:ext>
            </a:extLst>
          </p:cNvPr>
          <p:cNvGraphicFramePr>
            <a:graphicFrameLocks noGrp="1"/>
          </p:cNvGraphicFramePr>
          <p:nvPr/>
        </p:nvGraphicFramePr>
        <p:xfrm>
          <a:off x="4267200" y="1084263"/>
          <a:ext cx="7734300" cy="4787265"/>
        </p:xfrm>
        <a:graphic>
          <a:graphicData uri="http://schemas.openxmlformats.org/drawingml/2006/table">
            <a:tbl>
              <a:tblPr firstRow="1">
                <a:tableStyleId>{9D7B26C5-4107-4FEC-AEDC-1716B250A1EF}</a:tableStyleId>
              </a:tblPr>
              <a:tblGrid>
                <a:gridCol w="552450">
                  <a:extLst>
                    <a:ext uri="{9D8B030D-6E8A-4147-A177-3AD203B41FA5}">
                      <a16:colId xmlns:a16="http://schemas.microsoft.com/office/drawing/2014/main" val="742454509"/>
                    </a:ext>
                  </a:extLst>
                </a:gridCol>
                <a:gridCol w="1143000">
                  <a:extLst>
                    <a:ext uri="{9D8B030D-6E8A-4147-A177-3AD203B41FA5}">
                      <a16:colId xmlns:a16="http://schemas.microsoft.com/office/drawing/2014/main" val="3631132474"/>
                    </a:ext>
                  </a:extLst>
                </a:gridCol>
                <a:gridCol w="1114425">
                  <a:extLst>
                    <a:ext uri="{9D8B030D-6E8A-4147-A177-3AD203B41FA5}">
                      <a16:colId xmlns:a16="http://schemas.microsoft.com/office/drawing/2014/main" val="1290348521"/>
                    </a:ext>
                  </a:extLst>
                </a:gridCol>
                <a:gridCol w="952500">
                  <a:extLst>
                    <a:ext uri="{9D8B030D-6E8A-4147-A177-3AD203B41FA5}">
                      <a16:colId xmlns:a16="http://schemas.microsoft.com/office/drawing/2014/main" val="4050686951"/>
                    </a:ext>
                  </a:extLst>
                </a:gridCol>
                <a:gridCol w="2181225">
                  <a:extLst>
                    <a:ext uri="{9D8B030D-6E8A-4147-A177-3AD203B41FA5}">
                      <a16:colId xmlns:a16="http://schemas.microsoft.com/office/drawing/2014/main" val="48091013"/>
                    </a:ext>
                  </a:extLst>
                </a:gridCol>
                <a:gridCol w="1790700">
                  <a:extLst>
                    <a:ext uri="{9D8B030D-6E8A-4147-A177-3AD203B41FA5}">
                      <a16:colId xmlns:a16="http://schemas.microsoft.com/office/drawing/2014/main" val="382533334"/>
                    </a:ext>
                  </a:extLst>
                </a:gridCol>
              </a:tblGrid>
              <a:tr h="190500">
                <a:tc>
                  <a:txBody>
                    <a:bodyPr/>
                    <a:lstStyle/>
                    <a:p>
                      <a:pPr algn="ctr" fontAlgn="b"/>
                      <a:r>
                        <a:rPr lang="en-US" sz="1800" u="none" strike="noStrike" dirty="0">
                          <a:effectLst/>
                        </a:rPr>
                        <a:t>site</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visitors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budget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events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level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category</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815526016"/>
                  </a:ext>
                </a:extLst>
              </a:tr>
              <a:tr h="190500">
                <a:tc>
                  <a:txBody>
                    <a:bodyPr/>
                    <a:lstStyle/>
                    <a:p>
                      <a:pPr algn="r" fontAlgn="b"/>
                      <a:r>
                        <a:rPr lang="en-US" sz="1800" b="0" i="0" u="none" strike="noStrike" dirty="0">
                          <a:solidFill>
                            <a:srgbClr val="000000"/>
                          </a:solidFill>
                          <a:effectLst/>
                          <a:latin typeface="+mn-lt"/>
                        </a:rPr>
                        <a:t>40</a:t>
                      </a:r>
                      <a:endParaRPr lang="en-001" sz="1800" b="0" i="0" u="none" strike="noStrike" dirty="0">
                        <a:solidFill>
                          <a:srgbClr val="000000"/>
                        </a:solidFill>
                        <a:effectLst/>
                        <a:latin typeface="+mn-lt"/>
                      </a:endParaRPr>
                    </a:p>
                  </a:txBody>
                  <a:tcPr marL="9525" marR="9525" marT="9525" marB="0"/>
                </a:tc>
                <a:tc>
                  <a:txBody>
                    <a:bodyPr/>
                    <a:lstStyle/>
                    <a:p>
                      <a:pPr algn="r" fontAlgn="b"/>
                      <a:r>
                        <a:rPr lang="en-001" sz="1800" u="none" strike="noStrike" dirty="0">
                          <a:effectLst/>
                          <a:latin typeface="+mn-lt"/>
                        </a:rPr>
                        <a:t>2</a:t>
                      </a:r>
                      <a:endParaRPr lang="en-001" sz="1800" b="0" i="0" u="none" strike="noStrike" dirty="0">
                        <a:solidFill>
                          <a:srgbClr val="000000"/>
                        </a:solidFill>
                        <a:effectLst/>
                        <a:latin typeface="+mn-lt"/>
                      </a:endParaRPr>
                    </a:p>
                  </a:txBody>
                  <a:tcPr marL="9525" marR="432000" marT="9525" marB="0"/>
                </a:tc>
                <a:tc>
                  <a:txBody>
                    <a:bodyPr/>
                    <a:lstStyle/>
                    <a:p>
                      <a:pPr algn="r" fontAlgn="b"/>
                      <a:r>
                        <a:rPr lang="en-US" sz="1800" b="0" i="0" u="none" strike="noStrike" dirty="0">
                          <a:solidFill>
                            <a:srgbClr val="000000"/>
                          </a:solidFill>
                          <a:effectLst/>
                          <a:latin typeface="+mn-lt"/>
                        </a:rPr>
                        <a:t>84</a:t>
                      </a:r>
                      <a:endParaRPr lang="en-001" sz="1800" b="0" i="0" u="none" strike="noStrike" dirty="0">
                        <a:solidFill>
                          <a:srgbClr val="000000"/>
                        </a:solidFill>
                        <a:effectLst/>
                        <a:latin typeface="+mn-lt"/>
                      </a:endParaRPr>
                    </a:p>
                  </a:txBody>
                  <a:tcPr marL="9525" marR="432000" marT="9525" marB="0"/>
                </a:tc>
                <a:tc>
                  <a:txBody>
                    <a:bodyPr/>
                    <a:lstStyle/>
                    <a:p>
                      <a:pPr algn="ctr" fontAlgn="b"/>
                      <a:r>
                        <a:rPr lang="en-US" sz="1800" b="0" i="0" u="none" strike="noStrike" dirty="0">
                          <a:solidFill>
                            <a:srgbClr val="000000"/>
                          </a:solidFill>
                          <a:effectLst/>
                          <a:latin typeface="+mn-lt"/>
                        </a:rPr>
                        <a:t>5</a:t>
                      </a:r>
                      <a:endParaRPr lang="en-001" sz="1800" b="0" i="0" u="none" strike="noStrike" dirty="0">
                        <a:solidFill>
                          <a:srgbClr val="000000"/>
                        </a:solidFill>
                        <a:effectLst/>
                        <a:latin typeface="+mn-lt"/>
                      </a:endParaRPr>
                    </a:p>
                  </a:txBody>
                  <a:tcPr marL="9525" marR="9525" marT="9525" marB="0"/>
                </a:tc>
                <a:tc>
                  <a:txBody>
                    <a:bodyPr/>
                    <a:lstStyle/>
                    <a:p>
                      <a:pPr algn="l" fontAlgn="b"/>
                      <a:r>
                        <a:rPr lang="en-US" sz="1800" b="0" i="0" u="none" strike="noStrike" dirty="0">
                          <a:solidFill>
                            <a:srgbClr val="000000"/>
                          </a:solidFill>
                          <a:effectLst/>
                          <a:latin typeface="+mn-lt"/>
                        </a:rPr>
                        <a:t>Provincial</a:t>
                      </a:r>
                    </a:p>
                  </a:txBody>
                  <a:tcPr marL="9525" marR="9525" marT="9525" marB="0"/>
                </a:tc>
                <a:tc>
                  <a:txBody>
                    <a:bodyPr/>
                    <a:lstStyle/>
                    <a:p>
                      <a:pPr algn="l" fontAlgn="b"/>
                      <a:r>
                        <a:rPr lang="en-US" sz="1800" u="none" strike="noStrike" dirty="0">
                          <a:effectLst/>
                        </a:rPr>
                        <a:t>Archaeological Site</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3291639170"/>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97764673"/>
                  </a:ext>
                </a:extLst>
              </a:tr>
              <a:tr h="190500">
                <a:tc>
                  <a:txBody>
                    <a:bodyPr/>
                    <a:lstStyle/>
                    <a:p>
                      <a:pPr algn="r" fontAlgn="b"/>
                      <a:r>
                        <a:rPr lang="en-US" sz="1800" b="0" i="0" u="none" strike="noStrike" dirty="0">
                          <a:solidFill>
                            <a:srgbClr val="000000"/>
                          </a:solidFill>
                          <a:effectLst/>
                          <a:latin typeface="Aptos Narrow" panose="020B0004020202020204" pitchFamily="34" charset="0"/>
                        </a:rPr>
                        <a:t>105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96</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u="none" strike="noStrike" dirty="0">
                          <a:effectLst/>
                        </a:rPr>
                        <a:t>107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4</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727268958"/>
                  </a:ext>
                </a:extLst>
              </a:tr>
              <a:tr h="190500">
                <a:tc>
                  <a:txBody>
                    <a:bodyPr/>
                    <a:lstStyle/>
                    <a:p>
                      <a:pPr algn="r" fontAlgn="b"/>
                      <a:r>
                        <a:rPr lang="en-US" sz="1800" b="0" i="0" u="none" strike="noStrike" dirty="0">
                          <a:solidFill>
                            <a:srgbClr val="000000"/>
                          </a:solidFill>
                          <a:effectLst/>
                          <a:latin typeface="Aptos Narrow" panose="020B0004020202020204" pitchFamily="34" charset="0"/>
                        </a:rPr>
                        <a:t>82</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97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u="none" strike="noStrike" dirty="0">
                          <a:effectLst/>
                        </a:rPr>
                        <a:t>159</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7</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72757147"/>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5170780"/>
                  </a:ext>
                </a:extLst>
              </a:tr>
              <a:tr h="190500">
                <a:tc>
                  <a:txBody>
                    <a:bodyPr/>
                    <a:lstStyle/>
                    <a:p>
                      <a:pPr algn="r" fontAlgn="b"/>
                      <a:r>
                        <a:rPr lang="en-US" sz="1800" b="0" i="0" u="none" strike="noStrike" dirty="0">
                          <a:solidFill>
                            <a:srgbClr val="000000"/>
                          </a:solidFill>
                          <a:effectLst/>
                          <a:latin typeface="Aptos Narrow" panose="020B0004020202020204" pitchFamily="34" charset="0"/>
                        </a:rPr>
                        <a:t>58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u="none" strike="noStrike" dirty="0">
                          <a:effectLst/>
                        </a:rPr>
                        <a:t>157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118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18792028"/>
                  </a:ext>
                </a:extLst>
              </a:tr>
              <a:tr h="190500">
                <a:tc>
                  <a:txBody>
                    <a:bodyPr/>
                    <a:lstStyle/>
                    <a:p>
                      <a:pPr algn="r" fontAlgn="b"/>
                      <a:r>
                        <a:rPr lang="en-US" sz="1800" b="0" i="0" u="none" strike="noStrike" dirty="0">
                          <a:solidFill>
                            <a:srgbClr val="000000"/>
                          </a:solidFill>
                          <a:effectLst/>
                          <a:latin typeface="Aptos Narrow" panose="020B0004020202020204" pitchFamily="34" charset="0"/>
                        </a:rPr>
                        <a:t>68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157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188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2</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Cultural Center</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980676481"/>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980446538"/>
                  </a:ext>
                </a:extLst>
              </a:tr>
              <a:tr h="190500">
                <a:tc>
                  <a:txBody>
                    <a:bodyPr/>
                    <a:lstStyle/>
                    <a:p>
                      <a:pPr algn="r" fontAlgn="b"/>
                      <a:r>
                        <a:rPr lang="en-US" sz="1800" u="none" strike="noStrike" dirty="0">
                          <a:effectLst/>
                        </a:rPr>
                        <a:t>101</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213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203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1</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National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230439584"/>
                  </a:ext>
                </a:extLst>
              </a:tr>
              <a:tr h="190500">
                <a:tc>
                  <a:txBody>
                    <a:bodyPr/>
                    <a:lstStyle/>
                    <a:p>
                      <a:pPr algn="r" fontAlgn="b"/>
                      <a:r>
                        <a:rPr lang="en-US" sz="1800" b="0" i="0" u="none" strike="noStrike" dirty="0">
                          <a:solidFill>
                            <a:srgbClr val="000000"/>
                          </a:solidFill>
                          <a:effectLst/>
                          <a:latin typeface="Aptos Narrow" panose="020B0004020202020204" pitchFamily="34" charset="0"/>
                        </a:rPr>
                        <a:t>41</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214</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95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9</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National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144986101"/>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26885752"/>
                  </a:ext>
                </a:extLst>
              </a:tr>
              <a:tr h="190500">
                <a:tc>
                  <a:txBody>
                    <a:bodyPr/>
                    <a:lstStyle/>
                    <a:p>
                      <a:pPr algn="r" fontAlgn="b"/>
                      <a:r>
                        <a:rPr lang="en-001" sz="1800" u="none" strike="noStrike" dirty="0">
                          <a:effectLst/>
                        </a:rPr>
                        <a:t>1</a:t>
                      </a:r>
                      <a:r>
                        <a:rPr lang="en-US" sz="1800" u="none" strike="noStrike" dirty="0">
                          <a:effectLst/>
                        </a:rPr>
                        <a:t>40</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343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301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National-Special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Cultural Center</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310318622"/>
                  </a:ext>
                </a:extLst>
              </a:tr>
            </a:tbl>
          </a:graphicData>
        </a:graphic>
      </p:graphicFrame>
      <p:sp>
        <p:nvSpPr>
          <p:cNvPr id="2" name="Title 1">
            <a:extLst>
              <a:ext uri="{FF2B5EF4-FFF2-40B4-BE49-F238E27FC236}">
                <a16:creationId xmlns:a16="http://schemas.microsoft.com/office/drawing/2014/main" id="{46E17BD0-C0CC-1C64-30B3-10AAB93C2DCA}"/>
              </a:ext>
            </a:extLst>
          </p:cNvPr>
          <p:cNvSpPr>
            <a:spLocks noGrp="1"/>
          </p:cNvSpPr>
          <p:nvPr>
            <p:ph type="title"/>
          </p:nvPr>
        </p:nvSpPr>
        <p:spPr/>
        <p:txBody>
          <a:bodyPr/>
          <a:lstStyle/>
          <a:p>
            <a:r>
              <a:rPr lang="en-US"/>
              <a:t>Thống kê mô tả - Biến liên tục</a:t>
            </a:r>
            <a:endParaRPr lang="en-GB"/>
          </a:p>
        </p:txBody>
      </p:sp>
      <p:sp>
        <p:nvSpPr>
          <p:cNvPr id="5" name="Slide Number Placeholder 4">
            <a:extLst>
              <a:ext uri="{FF2B5EF4-FFF2-40B4-BE49-F238E27FC236}">
                <a16:creationId xmlns:a16="http://schemas.microsoft.com/office/drawing/2014/main" id="{B4E5CC97-6453-CCA8-52BE-86C1E34B8DA8}"/>
              </a:ext>
            </a:extLst>
          </p:cNvPr>
          <p:cNvSpPr>
            <a:spLocks noGrp="1"/>
          </p:cNvSpPr>
          <p:nvPr>
            <p:ph type="sldNum" sz="quarter" idx="12"/>
          </p:nvPr>
        </p:nvSpPr>
        <p:spPr/>
        <p:txBody>
          <a:bodyPr/>
          <a:lstStyle/>
          <a:p>
            <a:fld id="{558478D3-4DD5-4D7B-8D8D-7EA87687E863}" type="slidenum">
              <a:rPr lang="en-US" smtClean="0"/>
              <a:pPr/>
              <a:t>120</a:t>
            </a:fld>
            <a:endParaRPr lang="en-US"/>
          </a:p>
        </p:txBody>
      </p:sp>
      <p:sp>
        <p:nvSpPr>
          <p:cNvPr id="6" name="Date Placeholder 5">
            <a:extLst>
              <a:ext uri="{FF2B5EF4-FFF2-40B4-BE49-F238E27FC236}">
                <a16:creationId xmlns:a16="http://schemas.microsoft.com/office/drawing/2014/main" id="{10669541-888C-153B-3CD1-A794A396A2EA}"/>
              </a:ext>
            </a:extLst>
          </p:cNvPr>
          <p:cNvSpPr>
            <a:spLocks noGrp="1"/>
          </p:cNvSpPr>
          <p:nvPr>
            <p:ph type="dt" sz="half" idx="10"/>
          </p:nvPr>
        </p:nvSpPr>
        <p:spPr/>
        <p:txBody>
          <a:bodyPr/>
          <a:lstStyle/>
          <a:p>
            <a:r>
              <a:rPr lang="en-001"/>
              <a:t>25/11/2024</a:t>
            </a:r>
          </a:p>
        </p:txBody>
      </p:sp>
      <p:sp>
        <p:nvSpPr>
          <p:cNvPr id="7" name="Footer Placeholder 6">
            <a:extLst>
              <a:ext uri="{FF2B5EF4-FFF2-40B4-BE49-F238E27FC236}">
                <a16:creationId xmlns:a16="http://schemas.microsoft.com/office/drawing/2014/main" id="{F3921D95-59E8-8A3D-81EA-0577A890B5C1}"/>
              </a:ext>
            </a:extLst>
          </p:cNvPr>
          <p:cNvSpPr>
            <a:spLocks noGrp="1"/>
          </p:cNvSpPr>
          <p:nvPr>
            <p:ph type="ftr" sz="quarter" idx="11"/>
          </p:nvPr>
        </p:nvSpPr>
        <p:spPr/>
        <p:txBody>
          <a:bodyPr/>
          <a:lstStyle/>
          <a:p>
            <a:r>
              <a:rPr lang="en-US"/>
              <a:t>Quantitative Methods (VNU-SIS)</a:t>
            </a:r>
            <a:endParaRPr lang="en-001"/>
          </a:p>
        </p:txBody>
      </p:sp>
      <p:sp>
        <p:nvSpPr>
          <p:cNvPr id="3" name="TextBox 2">
            <a:extLst>
              <a:ext uri="{FF2B5EF4-FFF2-40B4-BE49-F238E27FC236}">
                <a16:creationId xmlns:a16="http://schemas.microsoft.com/office/drawing/2014/main" id="{203C4CAA-39A6-D8F9-56F3-AE18799A2E4D}"/>
              </a:ext>
            </a:extLst>
          </p:cNvPr>
          <p:cNvSpPr txBox="1"/>
          <p:nvPr/>
        </p:nvSpPr>
        <p:spPr>
          <a:xfrm>
            <a:off x="838200" y="2842029"/>
            <a:ext cx="1905000" cy="430887"/>
          </a:xfrm>
          <a:prstGeom prst="rect">
            <a:avLst/>
          </a:prstGeom>
          <a:noFill/>
        </p:spPr>
        <p:txBody>
          <a:bodyPr wrap="square" rtlCol="0">
            <a:spAutoFit/>
          </a:bodyPr>
          <a:lstStyle/>
          <a:p>
            <a:pPr algn="ctr"/>
            <a:r>
              <a:rPr lang="en-US" sz="2200" b="1" dirty="0" err="1">
                <a:solidFill>
                  <a:srgbClr val="00B050"/>
                </a:solidFill>
              </a:rPr>
              <a:t>trung</a:t>
            </a:r>
            <a:r>
              <a:rPr lang="en-US" sz="2200" b="1" dirty="0">
                <a:solidFill>
                  <a:srgbClr val="00B050"/>
                </a:solidFill>
              </a:rPr>
              <a:t> </a:t>
            </a:r>
            <a:r>
              <a:rPr lang="en-US" sz="2200" b="1" dirty="0" err="1">
                <a:solidFill>
                  <a:srgbClr val="00B050"/>
                </a:solidFill>
              </a:rPr>
              <a:t>vị</a:t>
            </a:r>
            <a:r>
              <a:rPr lang="en-US" sz="2200" b="1" dirty="0">
                <a:solidFill>
                  <a:srgbClr val="00B050"/>
                </a:solidFill>
              </a:rPr>
              <a:t> = 157</a:t>
            </a:r>
          </a:p>
        </p:txBody>
      </p:sp>
      <p:cxnSp>
        <p:nvCxnSpPr>
          <p:cNvPr id="4" name="Straight Connector 3">
            <a:extLst>
              <a:ext uri="{FF2B5EF4-FFF2-40B4-BE49-F238E27FC236}">
                <a16:creationId xmlns:a16="http://schemas.microsoft.com/office/drawing/2014/main" id="{5592ABD5-4C2A-1E6B-E6E7-C824386C9D07}"/>
              </a:ext>
            </a:extLst>
          </p:cNvPr>
          <p:cNvCxnSpPr>
            <a:cxnSpLocks/>
          </p:cNvCxnSpPr>
          <p:nvPr/>
        </p:nvCxnSpPr>
        <p:spPr>
          <a:xfrm>
            <a:off x="4513945" y="3888484"/>
            <a:ext cx="7286169" cy="0"/>
          </a:xfrm>
          <a:prstGeom prst="line">
            <a:avLst/>
          </a:prstGeom>
          <a:ln w="50800">
            <a:solidFill>
              <a:srgbClr val="00B05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C0206DDD-C6F8-C152-BC24-9B30DB1C3628}"/>
              </a:ext>
            </a:extLst>
          </p:cNvPr>
          <p:cNvGrpSpPr/>
          <p:nvPr/>
        </p:nvGrpSpPr>
        <p:grpSpPr>
          <a:xfrm>
            <a:off x="3385662" y="1386890"/>
            <a:ext cx="1128283" cy="2459396"/>
            <a:chOff x="5686745" y="1396253"/>
            <a:chExt cx="1073651" cy="2518200"/>
          </a:xfrm>
        </p:grpSpPr>
        <p:sp>
          <p:nvSpPr>
            <p:cNvPr id="8" name="TextBox 7">
              <a:extLst>
                <a:ext uri="{FF2B5EF4-FFF2-40B4-BE49-F238E27FC236}">
                  <a16:creationId xmlns:a16="http://schemas.microsoft.com/office/drawing/2014/main" id="{9FD12F32-04F9-9DDE-F3C1-59D4947A0C55}"/>
                </a:ext>
              </a:extLst>
            </p:cNvPr>
            <p:cNvSpPr txBox="1"/>
            <p:nvPr/>
          </p:nvSpPr>
          <p:spPr>
            <a:xfrm>
              <a:off x="5686745" y="2424520"/>
              <a:ext cx="818509" cy="461665"/>
            </a:xfrm>
            <a:prstGeom prst="rect">
              <a:avLst/>
            </a:prstGeom>
            <a:solidFill>
              <a:srgbClr val="FFFFFF">
                <a:alpha val="50196"/>
              </a:srgbClr>
            </a:solidFill>
          </p:spPr>
          <p:txBody>
            <a:bodyPr wrap="square" rtlCol="0">
              <a:spAutoFit/>
            </a:bodyPr>
            <a:lstStyle/>
            <a:p>
              <a:pPr algn="ctr"/>
              <a:r>
                <a:rPr lang="en-US" sz="2400" b="1" dirty="0">
                  <a:solidFill>
                    <a:srgbClr val="00B050"/>
                  </a:solidFill>
                </a:rPr>
                <a:t>50%</a:t>
              </a:r>
              <a:endParaRPr lang="en-001" sz="2400" b="1" dirty="0">
                <a:solidFill>
                  <a:srgbClr val="00B050"/>
                </a:solidFill>
              </a:endParaRPr>
            </a:p>
          </p:txBody>
        </p:sp>
        <p:sp>
          <p:nvSpPr>
            <p:cNvPr id="10" name="Left Brace 9">
              <a:extLst>
                <a:ext uri="{FF2B5EF4-FFF2-40B4-BE49-F238E27FC236}">
                  <a16:creationId xmlns:a16="http://schemas.microsoft.com/office/drawing/2014/main" id="{A80F63E8-4C8A-3705-1850-61AF55D7ABB0}"/>
                </a:ext>
              </a:extLst>
            </p:cNvPr>
            <p:cNvSpPr/>
            <p:nvPr/>
          </p:nvSpPr>
          <p:spPr>
            <a:xfrm flipV="1">
              <a:off x="6505254" y="1396253"/>
              <a:ext cx="255142" cy="2518200"/>
            </a:xfrm>
            <a:prstGeom prst="leftBrace">
              <a:avLst>
                <a:gd name="adj1" fmla="val 42210"/>
                <a:gd name="adj2" fmla="val 50000"/>
              </a:avLst>
            </a:prstGeom>
            <a:noFill/>
            <a:ln w="57150">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001"/>
            </a:p>
          </p:txBody>
        </p:sp>
      </p:grpSp>
      <p:grpSp>
        <p:nvGrpSpPr>
          <p:cNvPr id="14" name="Group 13">
            <a:extLst>
              <a:ext uri="{FF2B5EF4-FFF2-40B4-BE49-F238E27FC236}">
                <a16:creationId xmlns:a16="http://schemas.microsoft.com/office/drawing/2014/main" id="{0FA482CF-5561-A542-6EA5-C9567AEF33A9}"/>
              </a:ext>
            </a:extLst>
          </p:cNvPr>
          <p:cNvGrpSpPr/>
          <p:nvPr/>
        </p:nvGrpSpPr>
        <p:grpSpPr>
          <a:xfrm>
            <a:off x="3385662" y="3885233"/>
            <a:ext cx="1128283" cy="1957267"/>
            <a:chOff x="5686745" y="1396253"/>
            <a:chExt cx="1073651" cy="2518200"/>
          </a:xfrm>
        </p:grpSpPr>
        <p:sp>
          <p:nvSpPr>
            <p:cNvPr id="15" name="TextBox 14">
              <a:extLst>
                <a:ext uri="{FF2B5EF4-FFF2-40B4-BE49-F238E27FC236}">
                  <a16:creationId xmlns:a16="http://schemas.microsoft.com/office/drawing/2014/main" id="{5458F223-3715-5E9A-75BF-6B0E17416ED8}"/>
                </a:ext>
              </a:extLst>
            </p:cNvPr>
            <p:cNvSpPr txBox="1"/>
            <p:nvPr/>
          </p:nvSpPr>
          <p:spPr>
            <a:xfrm>
              <a:off x="5686745" y="2424520"/>
              <a:ext cx="818509" cy="461665"/>
            </a:xfrm>
            <a:prstGeom prst="rect">
              <a:avLst/>
            </a:prstGeom>
            <a:solidFill>
              <a:srgbClr val="FFFFFF">
                <a:alpha val="50196"/>
              </a:srgbClr>
            </a:solidFill>
          </p:spPr>
          <p:txBody>
            <a:bodyPr wrap="square" rtlCol="0">
              <a:spAutoFit/>
            </a:bodyPr>
            <a:lstStyle/>
            <a:p>
              <a:pPr algn="ctr"/>
              <a:r>
                <a:rPr lang="en-US" sz="2400" b="1" dirty="0">
                  <a:solidFill>
                    <a:srgbClr val="00B050"/>
                  </a:solidFill>
                </a:rPr>
                <a:t>50%</a:t>
              </a:r>
              <a:endParaRPr lang="en-001" sz="2400" b="1" dirty="0">
                <a:solidFill>
                  <a:srgbClr val="00B050"/>
                </a:solidFill>
              </a:endParaRPr>
            </a:p>
          </p:txBody>
        </p:sp>
        <p:sp>
          <p:nvSpPr>
            <p:cNvPr id="16" name="Left Brace 15">
              <a:extLst>
                <a:ext uri="{FF2B5EF4-FFF2-40B4-BE49-F238E27FC236}">
                  <a16:creationId xmlns:a16="http://schemas.microsoft.com/office/drawing/2014/main" id="{DB6FE906-3092-BDEA-61C9-685DDEC0541F}"/>
                </a:ext>
              </a:extLst>
            </p:cNvPr>
            <p:cNvSpPr/>
            <p:nvPr/>
          </p:nvSpPr>
          <p:spPr>
            <a:xfrm flipV="1">
              <a:off x="6505254" y="1396253"/>
              <a:ext cx="255142" cy="2518200"/>
            </a:xfrm>
            <a:prstGeom prst="leftBrace">
              <a:avLst>
                <a:gd name="adj1" fmla="val 42210"/>
                <a:gd name="adj2" fmla="val 50000"/>
              </a:avLst>
            </a:prstGeom>
            <a:noFill/>
            <a:ln w="57150">
              <a:solidFill>
                <a:srgbClr val="00B05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001"/>
            </a:p>
          </p:txBody>
        </p:sp>
      </p:grpSp>
    </p:spTree>
    <p:extLst>
      <p:ext uri="{BB962C8B-B14F-4D97-AF65-F5344CB8AC3E}">
        <p14:creationId xmlns:p14="http://schemas.microsoft.com/office/powerpoint/2010/main" val="63901943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DA835-BEB8-9C6B-34D1-511692782C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882FB9-2F6A-8622-594F-9D9E089EBFF4}"/>
              </a:ext>
            </a:extLst>
          </p:cNvPr>
          <p:cNvSpPr>
            <a:spLocks noGrp="1"/>
          </p:cNvSpPr>
          <p:nvPr>
            <p:ph type="title"/>
          </p:nvPr>
        </p:nvSpPr>
        <p:spPr/>
        <p:txBody>
          <a:bodyPr/>
          <a:lstStyle/>
          <a:p>
            <a:r>
              <a:rPr lang="en-US"/>
              <a:t>Thống kê mô tả - Biến liên tục</a:t>
            </a:r>
            <a:endParaRPr lang="en-001"/>
          </a:p>
        </p:txBody>
      </p:sp>
      <p:sp>
        <p:nvSpPr>
          <p:cNvPr id="5" name="Slide Number Placeholder 4">
            <a:extLst>
              <a:ext uri="{FF2B5EF4-FFF2-40B4-BE49-F238E27FC236}">
                <a16:creationId xmlns:a16="http://schemas.microsoft.com/office/drawing/2014/main" id="{F9FF8BFA-7BEA-397F-1839-F1566A0C1099}"/>
              </a:ext>
            </a:extLst>
          </p:cNvPr>
          <p:cNvSpPr>
            <a:spLocks noGrp="1"/>
          </p:cNvSpPr>
          <p:nvPr>
            <p:ph type="sldNum" sz="quarter" idx="12"/>
          </p:nvPr>
        </p:nvSpPr>
        <p:spPr/>
        <p:txBody>
          <a:bodyPr/>
          <a:lstStyle/>
          <a:p>
            <a:fld id="{558478D3-4DD5-4D7B-8D8D-7EA87687E863}" type="slidenum">
              <a:rPr lang="en-US" smtClean="0"/>
              <a:pPr/>
              <a:t>121</a:t>
            </a:fld>
            <a:endParaRPr lang="en-US"/>
          </a:p>
        </p:txBody>
      </p:sp>
      <p:pic>
        <p:nvPicPr>
          <p:cNvPr id="9" name="Picture 8">
            <a:extLst>
              <a:ext uri="{FF2B5EF4-FFF2-40B4-BE49-F238E27FC236}">
                <a16:creationId xmlns:a16="http://schemas.microsoft.com/office/drawing/2014/main" id="{83777540-0404-E876-EA00-CFC446169FD4}"/>
              </a:ext>
            </a:extLst>
          </p:cNvPr>
          <p:cNvPicPr>
            <a:picLocks noChangeAspect="1"/>
          </p:cNvPicPr>
          <p:nvPr/>
        </p:nvPicPr>
        <p:blipFill>
          <a:blip r:embed="rId3"/>
          <a:stretch>
            <a:fillRect/>
          </a:stretch>
        </p:blipFill>
        <p:spPr>
          <a:xfrm>
            <a:off x="6000543" y="1315454"/>
            <a:ext cx="5448300" cy="4562475"/>
          </a:xfrm>
          <a:prstGeom prst="rect">
            <a:avLst/>
          </a:prstGeom>
        </p:spPr>
      </p:pic>
      <p:sp>
        <p:nvSpPr>
          <p:cNvPr id="3" name="Date Placeholder 2">
            <a:extLst>
              <a:ext uri="{FF2B5EF4-FFF2-40B4-BE49-F238E27FC236}">
                <a16:creationId xmlns:a16="http://schemas.microsoft.com/office/drawing/2014/main" id="{7A147D4D-0820-E7FE-7322-2A8006B17E76}"/>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4DBF6594-B5EF-8FBC-9E62-D97322447DB6}"/>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3278577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5559-0522-033C-5C89-5F405983E06A}"/>
              </a:ext>
            </a:extLst>
          </p:cNvPr>
          <p:cNvSpPr>
            <a:spLocks noGrp="1"/>
          </p:cNvSpPr>
          <p:nvPr>
            <p:ph type="title"/>
          </p:nvPr>
        </p:nvSpPr>
        <p:spPr/>
        <p:txBody>
          <a:bodyPr/>
          <a:lstStyle/>
          <a:p>
            <a:r>
              <a:rPr lang="en-US"/>
              <a:t>Thống kê mô tả - Biến liên tục</a:t>
            </a:r>
            <a:endParaRPr lang="en-001"/>
          </a:p>
        </p:txBody>
      </p:sp>
      <p:sp>
        <p:nvSpPr>
          <p:cNvPr id="5" name="Slide Number Placeholder 4">
            <a:extLst>
              <a:ext uri="{FF2B5EF4-FFF2-40B4-BE49-F238E27FC236}">
                <a16:creationId xmlns:a16="http://schemas.microsoft.com/office/drawing/2014/main" id="{B05807D6-E05D-7B1D-190B-CA1DEFA707B6}"/>
              </a:ext>
            </a:extLst>
          </p:cNvPr>
          <p:cNvSpPr>
            <a:spLocks noGrp="1"/>
          </p:cNvSpPr>
          <p:nvPr>
            <p:ph type="sldNum" sz="quarter" idx="12"/>
          </p:nvPr>
        </p:nvSpPr>
        <p:spPr/>
        <p:txBody>
          <a:bodyPr/>
          <a:lstStyle/>
          <a:p>
            <a:fld id="{558478D3-4DD5-4D7B-8D8D-7EA87687E863}" type="slidenum">
              <a:rPr lang="en-US" smtClean="0"/>
              <a:pPr/>
              <a:t>122</a:t>
            </a:fld>
            <a:endParaRPr lang="en-US"/>
          </a:p>
        </p:txBody>
      </p:sp>
      <p:sp>
        <p:nvSpPr>
          <p:cNvPr id="7" name="Rectangle 6">
            <a:extLst>
              <a:ext uri="{FF2B5EF4-FFF2-40B4-BE49-F238E27FC236}">
                <a16:creationId xmlns:a16="http://schemas.microsoft.com/office/drawing/2014/main" id="{F83BEEF2-742F-A472-5C5A-77375E45E614}"/>
              </a:ext>
            </a:extLst>
          </p:cNvPr>
          <p:cNvSpPr/>
          <p:nvPr/>
        </p:nvSpPr>
        <p:spPr>
          <a:xfrm>
            <a:off x="3109212" y="4272270"/>
            <a:ext cx="2995612" cy="7025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rgbClr val="C00000"/>
                </a:solidFill>
              </a:rPr>
              <a:t>Khoảng</a:t>
            </a:r>
            <a:r>
              <a:rPr lang="en-US">
                <a:solidFill>
                  <a:srgbClr val="C00000"/>
                </a:solidFill>
              </a:rPr>
              <a:t> </a:t>
            </a:r>
            <a:r>
              <a:rPr lang="en-US" err="1">
                <a:solidFill>
                  <a:srgbClr val="C00000"/>
                </a:solidFill>
              </a:rPr>
              <a:t>biến</a:t>
            </a:r>
            <a:r>
              <a:rPr lang="en-US">
                <a:solidFill>
                  <a:srgbClr val="C00000"/>
                </a:solidFill>
              </a:rPr>
              <a:t> </a:t>
            </a:r>
            <a:r>
              <a:rPr lang="en-US" err="1">
                <a:solidFill>
                  <a:srgbClr val="C00000"/>
                </a:solidFill>
              </a:rPr>
              <a:t>thiên</a:t>
            </a:r>
            <a:endParaRPr lang="en-US">
              <a:solidFill>
                <a:srgbClr val="C00000"/>
              </a:solidFill>
            </a:endParaRPr>
          </a:p>
          <a:p>
            <a:pPr algn="ctr"/>
            <a:r>
              <a:rPr lang="en-US">
                <a:solidFill>
                  <a:srgbClr val="C00000"/>
                </a:solidFill>
              </a:rPr>
              <a:t>min(x) </a:t>
            </a:r>
            <a:r>
              <a:rPr lang="en-US">
                <a:solidFill>
                  <a:srgbClr val="C00000"/>
                </a:solidFill>
                <a:sym typeface="Wingdings" panose="05000000000000000000" pitchFamily="2" charset="2"/>
              </a:rPr>
              <a:t></a:t>
            </a:r>
            <a:r>
              <a:rPr lang="en-US">
                <a:solidFill>
                  <a:srgbClr val="C00000"/>
                </a:solidFill>
              </a:rPr>
              <a:t> max(x)</a:t>
            </a:r>
            <a:endParaRPr lang="en-001">
              <a:solidFill>
                <a:srgbClr val="C00000"/>
              </a:solidFill>
            </a:endParaRPr>
          </a:p>
        </p:txBody>
      </p:sp>
      <p:pic>
        <p:nvPicPr>
          <p:cNvPr id="9" name="Picture 8">
            <a:extLst>
              <a:ext uri="{FF2B5EF4-FFF2-40B4-BE49-F238E27FC236}">
                <a16:creationId xmlns:a16="http://schemas.microsoft.com/office/drawing/2014/main" id="{A0BECD61-D0CB-D2EB-CCBC-78AE9B645A9A}"/>
              </a:ext>
            </a:extLst>
          </p:cNvPr>
          <p:cNvPicPr>
            <a:picLocks noChangeAspect="1"/>
          </p:cNvPicPr>
          <p:nvPr/>
        </p:nvPicPr>
        <p:blipFill>
          <a:blip r:embed="rId3"/>
          <a:stretch>
            <a:fillRect/>
          </a:stretch>
        </p:blipFill>
        <p:spPr>
          <a:xfrm>
            <a:off x="6000543" y="1315454"/>
            <a:ext cx="5448300" cy="4562475"/>
          </a:xfrm>
          <a:prstGeom prst="rect">
            <a:avLst/>
          </a:prstGeom>
        </p:spPr>
      </p:pic>
      <p:sp>
        <p:nvSpPr>
          <p:cNvPr id="3" name="Date Placeholder 2">
            <a:extLst>
              <a:ext uri="{FF2B5EF4-FFF2-40B4-BE49-F238E27FC236}">
                <a16:creationId xmlns:a16="http://schemas.microsoft.com/office/drawing/2014/main" id="{ADD92028-9967-B998-79F9-C92CF30E86BE}"/>
              </a:ext>
            </a:extLst>
          </p:cNvPr>
          <p:cNvSpPr>
            <a:spLocks noGrp="1"/>
          </p:cNvSpPr>
          <p:nvPr>
            <p:ph type="dt" sz="half" idx="10"/>
          </p:nvPr>
        </p:nvSpPr>
        <p:spPr/>
        <p:txBody>
          <a:bodyPr/>
          <a:lstStyle/>
          <a:p>
            <a:r>
              <a:rPr lang="en-001"/>
              <a:t>25/11/2024</a:t>
            </a:r>
          </a:p>
        </p:txBody>
      </p:sp>
      <p:cxnSp>
        <p:nvCxnSpPr>
          <p:cNvPr id="4" name="Straight Connector 3">
            <a:extLst>
              <a:ext uri="{FF2B5EF4-FFF2-40B4-BE49-F238E27FC236}">
                <a16:creationId xmlns:a16="http://schemas.microsoft.com/office/drawing/2014/main" id="{27F44EB6-CA83-C902-790A-1A12DB528851}"/>
              </a:ext>
            </a:extLst>
          </p:cNvPr>
          <p:cNvCxnSpPr>
            <a:cxnSpLocks/>
          </p:cNvCxnSpPr>
          <p:nvPr/>
        </p:nvCxnSpPr>
        <p:spPr>
          <a:xfrm rot="16200000">
            <a:off x="5922666" y="4337097"/>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Left Brace 5">
            <a:extLst>
              <a:ext uri="{FF2B5EF4-FFF2-40B4-BE49-F238E27FC236}">
                <a16:creationId xmlns:a16="http://schemas.microsoft.com/office/drawing/2014/main" id="{56B844B5-7152-CAD2-E8D7-02D6A9902073}"/>
              </a:ext>
            </a:extLst>
          </p:cNvPr>
          <p:cNvSpPr/>
          <p:nvPr/>
        </p:nvSpPr>
        <p:spPr>
          <a:xfrm flipV="1">
            <a:off x="6209104" y="4440972"/>
            <a:ext cx="184935" cy="372889"/>
          </a:xfrm>
          <a:prstGeom prst="leftBrace">
            <a:avLst>
              <a:gd name="adj1" fmla="val 42210"/>
              <a:gd name="adj2" fmla="val 50000"/>
            </a:avLst>
          </a:prstGeom>
          <a:noFill/>
          <a:ln w="5715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001"/>
          </a:p>
        </p:txBody>
      </p:sp>
      <p:sp>
        <p:nvSpPr>
          <p:cNvPr id="8" name="Footer Placeholder 7">
            <a:extLst>
              <a:ext uri="{FF2B5EF4-FFF2-40B4-BE49-F238E27FC236}">
                <a16:creationId xmlns:a16="http://schemas.microsoft.com/office/drawing/2014/main" id="{1CC036B3-C8C9-151B-7CE2-9A099B466289}"/>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9729406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27C0C-5C73-686A-FD4F-5FD69F7B8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3D0C68-11E6-3FF7-46DA-9BE4D1259DD6}"/>
              </a:ext>
            </a:extLst>
          </p:cNvPr>
          <p:cNvSpPr>
            <a:spLocks noGrp="1"/>
          </p:cNvSpPr>
          <p:nvPr>
            <p:ph type="title"/>
          </p:nvPr>
        </p:nvSpPr>
        <p:spPr/>
        <p:txBody>
          <a:bodyPr/>
          <a:lstStyle/>
          <a:p>
            <a:r>
              <a:rPr lang="en-US"/>
              <a:t>Thống kê mô tả - Biến liên tục</a:t>
            </a:r>
            <a:endParaRPr lang="en-001"/>
          </a:p>
        </p:txBody>
      </p:sp>
      <p:sp>
        <p:nvSpPr>
          <p:cNvPr id="5" name="Slide Number Placeholder 4">
            <a:extLst>
              <a:ext uri="{FF2B5EF4-FFF2-40B4-BE49-F238E27FC236}">
                <a16:creationId xmlns:a16="http://schemas.microsoft.com/office/drawing/2014/main" id="{8C30650A-D957-72FE-F424-3A4937C78E40}"/>
              </a:ext>
            </a:extLst>
          </p:cNvPr>
          <p:cNvSpPr>
            <a:spLocks noGrp="1"/>
          </p:cNvSpPr>
          <p:nvPr>
            <p:ph type="sldNum" sz="quarter" idx="12"/>
          </p:nvPr>
        </p:nvSpPr>
        <p:spPr/>
        <p:txBody>
          <a:bodyPr/>
          <a:lstStyle/>
          <a:p>
            <a:fld id="{558478D3-4DD5-4D7B-8D8D-7EA87687E863}" type="slidenum">
              <a:rPr lang="en-US" smtClean="0"/>
              <a:pPr/>
              <a:t>123</a:t>
            </a:fld>
            <a:endParaRPr lang="en-US"/>
          </a:p>
        </p:txBody>
      </p:sp>
      <p:pic>
        <p:nvPicPr>
          <p:cNvPr id="9" name="Picture 8">
            <a:extLst>
              <a:ext uri="{FF2B5EF4-FFF2-40B4-BE49-F238E27FC236}">
                <a16:creationId xmlns:a16="http://schemas.microsoft.com/office/drawing/2014/main" id="{AC7CE3C0-1B6D-73CD-2D8B-35FACBAC54E1}"/>
              </a:ext>
            </a:extLst>
          </p:cNvPr>
          <p:cNvPicPr>
            <a:picLocks noChangeAspect="1"/>
          </p:cNvPicPr>
          <p:nvPr/>
        </p:nvPicPr>
        <p:blipFill>
          <a:blip r:embed="rId3"/>
          <a:stretch>
            <a:fillRect/>
          </a:stretch>
        </p:blipFill>
        <p:spPr>
          <a:xfrm>
            <a:off x="6000543" y="1315454"/>
            <a:ext cx="5448300" cy="4562475"/>
          </a:xfrm>
          <a:prstGeom prst="rect">
            <a:avLst/>
          </a:prstGeom>
        </p:spPr>
      </p:pic>
      <p:sp>
        <p:nvSpPr>
          <p:cNvPr id="3" name="Date Placeholder 2">
            <a:extLst>
              <a:ext uri="{FF2B5EF4-FFF2-40B4-BE49-F238E27FC236}">
                <a16:creationId xmlns:a16="http://schemas.microsoft.com/office/drawing/2014/main" id="{8519D342-0BE9-19E3-A0FB-DFD17B015856}"/>
              </a:ext>
            </a:extLst>
          </p:cNvPr>
          <p:cNvSpPr>
            <a:spLocks noGrp="1"/>
          </p:cNvSpPr>
          <p:nvPr>
            <p:ph type="dt" sz="half" idx="10"/>
          </p:nvPr>
        </p:nvSpPr>
        <p:spPr/>
        <p:txBody>
          <a:bodyPr/>
          <a:lstStyle/>
          <a:p>
            <a:r>
              <a:rPr lang="en-001"/>
              <a:t>25/11/2024</a:t>
            </a:r>
          </a:p>
        </p:txBody>
      </p:sp>
      <p:cxnSp>
        <p:nvCxnSpPr>
          <p:cNvPr id="4" name="Straight Connector 3">
            <a:extLst>
              <a:ext uri="{FF2B5EF4-FFF2-40B4-BE49-F238E27FC236}">
                <a16:creationId xmlns:a16="http://schemas.microsoft.com/office/drawing/2014/main" id="{67F59550-B93E-0B1E-C4EC-7E92C7AB2DD7}"/>
              </a:ext>
            </a:extLst>
          </p:cNvPr>
          <p:cNvCxnSpPr>
            <a:cxnSpLocks/>
          </p:cNvCxnSpPr>
          <p:nvPr/>
        </p:nvCxnSpPr>
        <p:spPr>
          <a:xfrm rot="16200000">
            <a:off x="5922666" y="4799436"/>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Left Brace 5">
            <a:extLst>
              <a:ext uri="{FF2B5EF4-FFF2-40B4-BE49-F238E27FC236}">
                <a16:creationId xmlns:a16="http://schemas.microsoft.com/office/drawing/2014/main" id="{19136C3D-2BEC-40B4-1936-590CD75ED695}"/>
              </a:ext>
            </a:extLst>
          </p:cNvPr>
          <p:cNvSpPr/>
          <p:nvPr/>
        </p:nvSpPr>
        <p:spPr>
          <a:xfrm flipV="1">
            <a:off x="6209104" y="4903311"/>
            <a:ext cx="184935" cy="372889"/>
          </a:xfrm>
          <a:prstGeom prst="leftBrace">
            <a:avLst>
              <a:gd name="adj1" fmla="val 42210"/>
              <a:gd name="adj2" fmla="val 50000"/>
            </a:avLst>
          </a:prstGeom>
          <a:noFill/>
          <a:ln w="57150">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001"/>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DCCF242-6328-1950-CDDB-442B8AF63B8B}"/>
                  </a:ext>
                </a:extLst>
              </p:cNvPr>
              <p:cNvSpPr/>
              <p:nvPr/>
            </p:nvSpPr>
            <p:spPr>
              <a:xfrm>
                <a:off x="3572461" y="4831368"/>
                <a:ext cx="2132148"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rgbClr val="C00000"/>
                    </a:solidFill>
                  </a:rPr>
                  <a:t>Độ</a:t>
                </a:r>
                <a:r>
                  <a:rPr lang="en-US">
                    <a:solidFill>
                      <a:srgbClr val="C00000"/>
                    </a:solidFill>
                  </a:rPr>
                  <a:t> </a:t>
                </a:r>
                <a:r>
                  <a:rPr lang="en-US" err="1">
                    <a:solidFill>
                      <a:srgbClr val="C00000"/>
                    </a:solidFill>
                  </a:rPr>
                  <a:t>lệch</a:t>
                </a:r>
                <a:r>
                  <a:rPr lang="en-US">
                    <a:solidFill>
                      <a:srgbClr val="C00000"/>
                    </a:solidFill>
                  </a:rPr>
                  <a:t> </a:t>
                </a:r>
                <a:r>
                  <a:rPr lang="en-US" err="1">
                    <a:solidFill>
                      <a:srgbClr val="C00000"/>
                    </a:solidFill>
                  </a:rPr>
                  <a:t>chuẩn</a:t>
                </a:r>
                <a:r>
                  <a:rPr lang="en-US">
                    <a:solidFill>
                      <a:srgbClr val="C00000"/>
                    </a:solidFill>
                  </a:rPr>
                  <a:t> </a:t>
                </a:r>
                <a14:m>
                  <m:oMath xmlns:m="http://schemas.openxmlformats.org/officeDocument/2006/math">
                    <m:r>
                      <a:rPr lang="en-US" sz="2000" b="0" i="1" smtClean="0">
                        <a:solidFill>
                          <a:srgbClr val="C00000"/>
                        </a:solidFill>
                        <a:latin typeface="Cambria Math" panose="02040503050406030204" pitchFamily="18" charset="0"/>
                      </a:rPr>
                      <m:t>𝜎</m:t>
                    </m:r>
                  </m:oMath>
                </a14:m>
                <a:endParaRPr lang="en-001" sz="2000">
                  <a:solidFill>
                    <a:srgbClr val="C00000"/>
                  </a:solidFill>
                </a:endParaRPr>
              </a:p>
            </p:txBody>
          </p:sp>
        </mc:Choice>
        <mc:Fallback xmlns="">
          <p:sp>
            <p:nvSpPr>
              <p:cNvPr id="8" name="Rectangle 7">
                <a:extLst>
                  <a:ext uri="{FF2B5EF4-FFF2-40B4-BE49-F238E27FC236}">
                    <a16:creationId xmlns:a16="http://schemas.microsoft.com/office/drawing/2014/main" id="{4DCCF242-6328-1950-CDDB-442B8AF63B8B}"/>
                  </a:ext>
                </a:extLst>
              </p:cNvPr>
              <p:cNvSpPr>
                <a:spLocks noRot="1" noChangeAspect="1" noMove="1" noResize="1" noEditPoints="1" noAdjustHandles="1" noChangeArrowheads="1" noChangeShapeType="1" noTextEdit="1"/>
              </p:cNvSpPr>
              <p:nvPr/>
            </p:nvSpPr>
            <p:spPr>
              <a:xfrm>
                <a:off x="3572461" y="4831368"/>
                <a:ext cx="2132148" cy="509010"/>
              </a:xfrm>
              <a:prstGeom prst="rect">
                <a:avLst/>
              </a:prstGeom>
              <a:blipFill>
                <a:blip r:embed="rId4"/>
                <a:stretch>
                  <a:fillRect b="-8434"/>
                </a:stretch>
              </a:blipFill>
              <a:ln>
                <a:noFill/>
              </a:ln>
            </p:spPr>
            <p:txBody>
              <a:bodyPr/>
              <a:lstStyle/>
              <a:p>
                <a:r>
                  <a:rPr lang="en-001">
                    <a:noFill/>
                  </a:rPr>
                  <a:t> </a:t>
                </a:r>
              </a:p>
            </p:txBody>
          </p:sp>
        </mc:Fallback>
      </mc:AlternateContent>
      <p:sp>
        <p:nvSpPr>
          <p:cNvPr id="7" name="Footer Placeholder 6">
            <a:extLst>
              <a:ext uri="{FF2B5EF4-FFF2-40B4-BE49-F238E27FC236}">
                <a16:creationId xmlns:a16="http://schemas.microsoft.com/office/drawing/2014/main" id="{4D2D9477-20C2-7C14-4746-FCCB7341F0FB}"/>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37191738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CDBE8-7FCC-551E-9774-BA94A1AFD76E}"/>
              </a:ext>
            </a:extLst>
          </p:cNvPr>
          <p:cNvSpPr>
            <a:spLocks noGrp="1"/>
          </p:cNvSpPr>
          <p:nvPr>
            <p:ph type="title"/>
          </p:nvPr>
        </p:nvSpPr>
        <p:spPr/>
        <p:txBody>
          <a:bodyPr/>
          <a:lstStyle/>
          <a:p>
            <a:r>
              <a:rPr lang="en-US"/>
              <a:t>Thống kê mô tả - Biến liên tục</a:t>
            </a:r>
            <a:endParaRPr lang="en-001"/>
          </a:p>
        </p:txBody>
      </p:sp>
      <p:sp>
        <p:nvSpPr>
          <p:cNvPr id="3" name="Date Placeholder 2">
            <a:extLst>
              <a:ext uri="{FF2B5EF4-FFF2-40B4-BE49-F238E27FC236}">
                <a16:creationId xmlns:a16="http://schemas.microsoft.com/office/drawing/2014/main" id="{825C3559-EF6E-13F3-8FE3-877A763CB4EE}"/>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6D9860F5-86E0-3B1D-3C41-8A5D03A56A52}"/>
              </a:ext>
            </a:extLst>
          </p:cNvPr>
          <p:cNvSpPr>
            <a:spLocks noGrp="1"/>
          </p:cNvSpPr>
          <p:nvPr>
            <p:ph type="sldNum" sz="quarter" idx="12"/>
          </p:nvPr>
        </p:nvSpPr>
        <p:spPr/>
        <p:txBody>
          <a:bodyPr/>
          <a:lstStyle/>
          <a:p>
            <a:fld id="{AA8328AE-A94A-43B0-BF47-266FB86AC0A6}" type="slidenum">
              <a:rPr lang="en-001" smtClean="0"/>
              <a:t>124</a:t>
            </a:fld>
            <a:endParaRPr lang="en-001"/>
          </a:p>
        </p:txBody>
      </p:sp>
      <p:pic>
        <p:nvPicPr>
          <p:cNvPr id="2050" name="Picture 2" descr="Sample &amp; Population Statistics: Understanding the Basics - Decoding Data  Science">
            <a:extLst>
              <a:ext uri="{FF2B5EF4-FFF2-40B4-BE49-F238E27FC236}">
                <a16:creationId xmlns:a16="http://schemas.microsoft.com/office/drawing/2014/main" id="{D6B6B6E7-A3B9-CB55-9764-7C8637246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90" y="954421"/>
            <a:ext cx="5441510" cy="299283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F5267A8E-B163-FD2C-30FA-26049CDCB87D}"/>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1377731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15AE9-127E-4931-4F93-6F4B6DA5FE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A040A-BAAF-0189-A1B7-257CFA003262}"/>
              </a:ext>
            </a:extLst>
          </p:cNvPr>
          <p:cNvSpPr>
            <a:spLocks noGrp="1"/>
          </p:cNvSpPr>
          <p:nvPr>
            <p:ph type="title"/>
          </p:nvPr>
        </p:nvSpPr>
        <p:spPr/>
        <p:txBody>
          <a:bodyPr/>
          <a:lstStyle/>
          <a:p>
            <a:r>
              <a:rPr lang="en-US"/>
              <a:t>Thống kê mô tả - Biến liên tục</a:t>
            </a:r>
            <a:endParaRPr lang="en-001"/>
          </a:p>
        </p:txBody>
      </p:sp>
      <p:sp>
        <p:nvSpPr>
          <p:cNvPr id="3" name="Date Placeholder 2">
            <a:extLst>
              <a:ext uri="{FF2B5EF4-FFF2-40B4-BE49-F238E27FC236}">
                <a16:creationId xmlns:a16="http://schemas.microsoft.com/office/drawing/2014/main" id="{07CA8F79-8661-AED8-AFC3-81F40B5EFE73}"/>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D9B3BD25-8789-FFA0-BB6E-36A3EA50F3B9}"/>
              </a:ext>
            </a:extLst>
          </p:cNvPr>
          <p:cNvSpPr>
            <a:spLocks noGrp="1"/>
          </p:cNvSpPr>
          <p:nvPr>
            <p:ph type="sldNum" sz="quarter" idx="12"/>
          </p:nvPr>
        </p:nvSpPr>
        <p:spPr/>
        <p:txBody>
          <a:bodyPr/>
          <a:lstStyle/>
          <a:p>
            <a:fld id="{AA8328AE-A94A-43B0-BF47-266FB86AC0A6}" type="slidenum">
              <a:rPr lang="en-001" smtClean="0"/>
              <a:t>125</a:t>
            </a:fld>
            <a:endParaRPr lang="en-001"/>
          </a:p>
        </p:txBody>
      </p:sp>
      <p:pic>
        <p:nvPicPr>
          <p:cNvPr id="2050" name="Picture 2" descr="Sample &amp; Population Statistics: Understanding the Basics - Decoding Data  Science">
            <a:extLst>
              <a:ext uri="{FF2B5EF4-FFF2-40B4-BE49-F238E27FC236}">
                <a16:creationId xmlns:a16="http://schemas.microsoft.com/office/drawing/2014/main" id="{98A16E2D-AAE5-168A-5BE8-F06E89ED2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90" y="954421"/>
            <a:ext cx="5441510" cy="299283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95E691C-1474-AAFB-E7CC-38413B6CECF1}"/>
              </a:ext>
            </a:extLst>
          </p:cNvPr>
          <p:cNvGrpSpPr/>
          <p:nvPr/>
        </p:nvGrpSpPr>
        <p:grpSpPr>
          <a:xfrm>
            <a:off x="797049" y="4070633"/>
            <a:ext cx="2322990" cy="955672"/>
            <a:chOff x="2050143" y="4618019"/>
            <a:chExt cx="4260711" cy="1752845"/>
          </a:xfrm>
        </p:grpSpPr>
        <p:pic>
          <p:nvPicPr>
            <p:cNvPr id="7" name="Picture 6">
              <a:extLst>
                <a:ext uri="{FF2B5EF4-FFF2-40B4-BE49-F238E27FC236}">
                  <a16:creationId xmlns:a16="http://schemas.microsoft.com/office/drawing/2014/main" id="{A8290F43-2433-12ED-C9B9-C49EA73EFA16}"/>
                </a:ext>
              </a:extLst>
            </p:cNvPr>
            <p:cNvPicPr>
              <a:picLocks noChangeAspect="1"/>
            </p:cNvPicPr>
            <p:nvPr/>
          </p:nvPicPr>
          <p:blipFill>
            <a:blip r:embed="rId4"/>
            <a:srcRect r="5642"/>
            <a:stretch/>
          </p:blipFill>
          <p:spPr>
            <a:xfrm>
              <a:off x="2050143" y="4618019"/>
              <a:ext cx="4260711" cy="1752845"/>
            </a:xfrm>
            <a:prstGeom prst="rect">
              <a:avLst/>
            </a:prstGeom>
          </p:spPr>
        </p:pic>
        <p:cxnSp>
          <p:nvCxnSpPr>
            <p:cNvPr id="12" name="Straight Connector 11">
              <a:extLst>
                <a:ext uri="{FF2B5EF4-FFF2-40B4-BE49-F238E27FC236}">
                  <a16:creationId xmlns:a16="http://schemas.microsoft.com/office/drawing/2014/main" id="{06601E2A-D328-71CE-4760-EA152119DBA4}"/>
                </a:ext>
              </a:extLst>
            </p:cNvPr>
            <p:cNvCxnSpPr/>
            <p:nvPr/>
          </p:nvCxnSpPr>
          <p:spPr>
            <a:xfrm>
              <a:off x="5500915" y="4949371"/>
              <a:ext cx="333828" cy="0"/>
            </a:xfrm>
            <a:prstGeom prst="line">
              <a:avLst/>
            </a:prstGeom>
            <a:ln w="19050">
              <a:solidFill>
                <a:schemeClr val="tx1"/>
              </a:solidFill>
            </a:ln>
          </p:spPr>
          <p:style>
            <a:lnRef idx="2">
              <a:schemeClr val="dk1"/>
            </a:lnRef>
            <a:fillRef idx="0">
              <a:schemeClr val="dk1"/>
            </a:fillRef>
            <a:effectRef idx="1">
              <a:schemeClr val="dk1"/>
            </a:effectRef>
            <a:fontRef idx="minor">
              <a:schemeClr val="tx1"/>
            </a:fontRef>
          </p:style>
        </p:cxnSp>
      </p:grpSp>
      <p:grpSp>
        <p:nvGrpSpPr>
          <p:cNvPr id="6" name="Group 5">
            <a:extLst>
              <a:ext uri="{FF2B5EF4-FFF2-40B4-BE49-F238E27FC236}">
                <a16:creationId xmlns:a16="http://schemas.microsoft.com/office/drawing/2014/main" id="{36496969-FB6D-D1CA-0BB3-4D64AA831FB0}"/>
              </a:ext>
            </a:extLst>
          </p:cNvPr>
          <p:cNvGrpSpPr/>
          <p:nvPr/>
        </p:nvGrpSpPr>
        <p:grpSpPr>
          <a:xfrm>
            <a:off x="3882641" y="3978595"/>
            <a:ext cx="2213359" cy="1060625"/>
            <a:chOff x="6601135" y="4528193"/>
            <a:chExt cx="3936232" cy="1886213"/>
          </a:xfrm>
        </p:grpSpPr>
        <p:pic>
          <p:nvPicPr>
            <p:cNvPr id="9" name="Picture 8">
              <a:extLst>
                <a:ext uri="{FF2B5EF4-FFF2-40B4-BE49-F238E27FC236}">
                  <a16:creationId xmlns:a16="http://schemas.microsoft.com/office/drawing/2014/main" id="{35433135-45CE-EAC4-4E6E-1E0F78E8A1D2}"/>
                </a:ext>
              </a:extLst>
            </p:cNvPr>
            <p:cNvPicPr>
              <a:picLocks noChangeAspect="1"/>
            </p:cNvPicPr>
            <p:nvPr/>
          </p:nvPicPr>
          <p:blipFill>
            <a:blip r:embed="rId5"/>
            <a:srcRect r="5448"/>
            <a:stretch/>
          </p:blipFill>
          <p:spPr>
            <a:xfrm>
              <a:off x="6601135" y="4528193"/>
              <a:ext cx="3936232" cy="1886213"/>
            </a:xfrm>
            <a:prstGeom prst="rect">
              <a:avLst/>
            </a:prstGeom>
          </p:spPr>
        </p:pic>
        <p:cxnSp>
          <p:nvCxnSpPr>
            <p:cNvPr id="13" name="Straight Connector 12">
              <a:extLst>
                <a:ext uri="{FF2B5EF4-FFF2-40B4-BE49-F238E27FC236}">
                  <a16:creationId xmlns:a16="http://schemas.microsoft.com/office/drawing/2014/main" id="{157C2300-D050-469A-2DBB-93B1027EFF01}"/>
                </a:ext>
              </a:extLst>
            </p:cNvPr>
            <p:cNvCxnSpPr>
              <a:cxnSpLocks/>
            </p:cNvCxnSpPr>
            <p:nvPr/>
          </p:nvCxnSpPr>
          <p:spPr>
            <a:xfrm>
              <a:off x="9797143" y="5072742"/>
              <a:ext cx="283028" cy="0"/>
            </a:xfrm>
            <a:prstGeom prst="line">
              <a:avLst/>
            </a:prstGeom>
            <a:ln w="19050">
              <a:solidFill>
                <a:schemeClr val="tx1"/>
              </a:solidFill>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graphicFrame>
            <p:nvGraphicFramePr>
              <p:cNvPr id="11" name="Table 10">
                <a:extLst>
                  <a:ext uri="{FF2B5EF4-FFF2-40B4-BE49-F238E27FC236}">
                    <a16:creationId xmlns:a16="http://schemas.microsoft.com/office/drawing/2014/main" id="{74658CAF-0DB7-6EBF-9E73-9614BEC337E0}"/>
                  </a:ext>
                </a:extLst>
              </p:cNvPr>
              <p:cNvGraphicFramePr>
                <a:graphicFrameLocks noGrp="1"/>
              </p:cNvGraphicFramePr>
              <p:nvPr/>
            </p:nvGraphicFramePr>
            <p:xfrm>
              <a:off x="6431254" y="1153199"/>
              <a:ext cx="5106256" cy="5029200"/>
            </p:xfrm>
            <a:graphic>
              <a:graphicData uri="http://schemas.openxmlformats.org/drawingml/2006/table">
                <a:tbl>
                  <a:tblPr firstRow="1" bandRow="1">
                    <a:tableStyleId>{2D5ABB26-0587-4C30-8999-92F81FD0307C}</a:tableStyleId>
                  </a:tblPr>
                  <a:tblGrid>
                    <a:gridCol w="834688">
                      <a:extLst>
                        <a:ext uri="{9D8B030D-6E8A-4147-A177-3AD203B41FA5}">
                          <a16:colId xmlns:a16="http://schemas.microsoft.com/office/drawing/2014/main" val="927659943"/>
                        </a:ext>
                      </a:extLst>
                    </a:gridCol>
                    <a:gridCol w="4271568">
                      <a:extLst>
                        <a:ext uri="{9D8B030D-6E8A-4147-A177-3AD203B41FA5}">
                          <a16:colId xmlns:a16="http://schemas.microsoft.com/office/drawing/2014/main" val="1674911694"/>
                        </a:ext>
                      </a:extLst>
                    </a:gridCol>
                  </a:tblGrid>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solidFill>
                                      <a:schemeClr val="tx1"/>
                                    </a:solidFill>
                                    <a:latin typeface="Cambria Math" panose="02040503050406030204" pitchFamily="18" charset="0"/>
                                  </a:rPr>
                                  <m:t>𝜎</m:t>
                                </m:r>
                              </m:oMath>
                            </m:oMathPara>
                          </a14:m>
                          <a:endParaRPr lang="en-001" sz="2400"/>
                        </a:p>
                      </a:txBody>
                      <a:tcPr anchor="ctr"/>
                    </a:tc>
                    <a:tc>
                      <a:txBody>
                        <a:bodyPr/>
                        <a:lstStyle/>
                        <a:p>
                          <a:r>
                            <a:rPr lang="en-US" sz="2200" err="1"/>
                            <a:t>Độ</a:t>
                          </a:r>
                          <a:r>
                            <a:rPr lang="en-US" sz="2200"/>
                            <a:t> </a:t>
                          </a:r>
                          <a:r>
                            <a:rPr lang="en-US" sz="2200" err="1"/>
                            <a:t>lệch</a:t>
                          </a:r>
                          <a:r>
                            <a:rPr lang="en-US" sz="2200"/>
                            <a:t> </a:t>
                          </a:r>
                          <a:r>
                            <a:rPr lang="en-US" sz="2200" err="1"/>
                            <a:t>chuẩn</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193294827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smtClean="0">
                                        <a:solidFill>
                                          <a:schemeClr val="tx1"/>
                                        </a:solidFill>
                                        <a:latin typeface="Cambria Math" panose="02040503050406030204" pitchFamily="18" charset="0"/>
                                      </a:rPr>
                                      <m:t>𝜎</m:t>
                                    </m:r>
                                  </m:e>
                                  <m:sup>
                                    <m:r>
                                      <a:rPr lang="en-US" sz="2400" b="0" smtClean="0">
                                        <a:solidFill>
                                          <a:schemeClr val="tx1"/>
                                        </a:solidFill>
                                        <a:latin typeface="Cambria Math" panose="02040503050406030204" pitchFamily="18" charset="0"/>
                                      </a:rPr>
                                      <m:t>2</m:t>
                                    </m:r>
                                  </m:sup>
                                </m:sSup>
                              </m:oMath>
                            </m:oMathPara>
                          </a14:m>
                          <a:endParaRPr lang="en-001" sz="2400"/>
                        </a:p>
                      </a:txBody>
                      <a:tcPr anchor="ctr"/>
                    </a:tc>
                    <a:tc>
                      <a:txBody>
                        <a:bodyPr/>
                        <a:lstStyle/>
                        <a:p>
                          <a:r>
                            <a:rPr lang="en-US" sz="2200" err="1"/>
                            <a:t>Phương</a:t>
                          </a:r>
                          <a:r>
                            <a:rPr lang="en-US" sz="2200"/>
                            <a:t> </a:t>
                          </a:r>
                          <a:r>
                            <a:rPr lang="en-US" sz="2200" err="1"/>
                            <a:t>sai</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221436986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𝑋</m:t>
                                    </m:r>
                                  </m:e>
                                  <m:sub>
                                    <m:r>
                                      <a:rPr lang="en-US" sz="2400" b="0" smtClean="0">
                                        <a:latin typeface="Cambria Math" panose="02040503050406030204" pitchFamily="18" charset="0"/>
                                      </a:rPr>
                                      <m:t>𝑖</m:t>
                                    </m:r>
                                  </m:sub>
                                </m:sSub>
                              </m:oMath>
                            </m:oMathPara>
                          </a14:m>
                          <a:endParaRPr lang="en-001" sz="2400"/>
                        </a:p>
                      </a:txBody>
                      <a:tcPr anchor="ctr"/>
                    </a:tc>
                    <a:tc>
                      <a:txBody>
                        <a:bodyPr/>
                        <a:lstStyle/>
                        <a:p>
                          <a:r>
                            <a:rPr lang="en-US" sz="2200"/>
                            <a:t>Giá </a:t>
                          </a:r>
                          <a:r>
                            <a:rPr lang="en-US" sz="2200" err="1"/>
                            <a:t>trị</a:t>
                          </a:r>
                          <a:r>
                            <a:rPr lang="en-US" sz="2200"/>
                            <a:t> </a:t>
                          </a:r>
                          <a:r>
                            <a:rPr lang="en-US" sz="2200" err="1"/>
                            <a:t>của</a:t>
                          </a:r>
                          <a:r>
                            <a:rPr lang="en-US" sz="2200"/>
                            <a:t> </a:t>
                          </a:r>
                          <a:r>
                            <a:rPr lang="en-US" sz="2200" err="1"/>
                            <a:t>đối</a:t>
                          </a:r>
                          <a:r>
                            <a:rPr lang="en-US" sz="2200"/>
                            <a:t> </a:t>
                          </a:r>
                          <a:r>
                            <a:rPr lang="en-US" sz="2200" err="1"/>
                            <a:t>tượng</a:t>
                          </a:r>
                          <a:r>
                            <a:rPr lang="en-US" sz="2200"/>
                            <a:t> </a:t>
                          </a:r>
                          <a14:m>
                            <m:oMath xmlns:m="http://schemas.openxmlformats.org/officeDocument/2006/math">
                              <m:r>
                                <a:rPr lang="en-US" sz="2200" b="0" smtClean="0">
                                  <a:latin typeface="Cambria Math" panose="02040503050406030204" pitchFamily="18" charset="0"/>
                                </a:rPr>
                                <m:t>𝑖</m:t>
                              </m:r>
                            </m:oMath>
                          </a14:m>
                          <a:endParaRPr lang="en-001" sz="2200"/>
                        </a:p>
                      </a:txBody>
                      <a:tcPr anchor="ctr"/>
                    </a:tc>
                    <a:extLst>
                      <a:ext uri="{0D108BD9-81ED-4DB2-BD59-A6C34878D82A}">
                        <a16:rowId xmlns:a16="http://schemas.microsoft.com/office/drawing/2014/main" val="241806778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𝑋</m:t>
                                    </m:r>
                                  </m:e>
                                </m:acc>
                              </m:oMath>
                            </m:oMathPara>
                          </a14:m>
                          <a:endParaRPr lang="en-001" sz="2400"/>
                        </a:p>
                      </a:txBody>
                      <a:tcPr anchor="ctr"/>
                    </a:tc>
                    <a:tc>
                      <a:txBody>
                        <a:bodyPr/>
                        <a:lstStyle/>
                        <a:p>
                          <a:r>
                            <a:rPr lang="en-US" sz="2200"/>
                            <a:t>Trung </a:t>
                          </a:r>
                          <a:r>
                            <a:rPr lang="en-US" sz="2200" err="1"/>
                            <a:t>bình</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40117786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𝑁</m:t>
                                </m:r>
                              </m:oMath>
                            </m:oMathPara>
                          </a14:m>
                          <a:endParaRPr lang="en-001" sz="2400"/>
                        </a:p>
                      </a:txBody>
                      <a:tcPr anchor="ctr"/>
                    </a:tc>
                    <a:tc>
                      <a:txBody>
                        <a:bodyPr/>
                        <a:lstStyle/>
                        <a:p>
                          <a:r>
                            <a:rPr lang="en-US" sz="2200" err="1"/>
                            <a:t>Số</a:t>
                          </a:r>
                          <a:r>
                            <a:rPr lang="en-US" sz="2200"/>
                            <a:t> </a:t>
                          </a:r>
                          <a:r>
                            <a:rPr lang="en-US" sz="2200" err="1"/>
                            <a:t>lượng</a:t>
                          </a:r>
                          <a:r>
                            <a:rPr lang="en-US" sz="2200"/>
                            <a:t> </a:t>
                          </a:r>
                          <a:r>
                            <a:rPr lang="en-US" sz="2200" err="1"/>
                            <a:t>đối</a:t>
                          </a:r>
                          <a:r>
                            <a:rPr lang="en-US" sz="2200"/>
                            <a:t> </a:t>
                          </a:r>
                          <a:r>
                            <a:rPr lang="en-US" sz="2200" err="1"/>
                            <a:t>tượng</a:t>
                          </a:r>
                          <a:r>
                            <a:rPr lang="en-US" sz="2200"/>
                            <a:t> </a:t>
                          </a:r>
                          <a:r>
                            <a:rPr lang="en-US" sz="2200" err="1"/>
                            <a:t>trong</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4627573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001" sz="2400"/>
                        </a:p>
                      </a:txBody>
                      <a:tcPr anchor="ctr"/>
                    </a:tc>
                    <a:tc>
                      <a:txBody>
                        <a:bodyPr/>
                        <a:lstStyle/>
                        <a:p>
                          <a:endParaRPr lang="en-001" sz="2200"/>
                        </a:p>
                      </a:txBody>
                      <a:tcPr anchor="ctr"/>
                    </a:tc>
                    <a:extLst>
                      <a:ext uri="{0D108BD9-81ED-4DB2-BD59-A6C34878D82A}">
                        <a16:rowId xmlns:a16="http://schemas.microsoft.com/office/drawing/2014/main" val="42245331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𝑠</m:t>
                                </m:r>
                              </m:oMath>
                            </m:oMathPara>
                          </a14:m>
                          <a:endParaRPr lang="en-001" sz="2400"/>
                        </a:p>
                      </a:txBody>
                      <a:tcPr anchor="ctr"/>
                    </a:tc>
                    <a:tc>
                      <a:txBody>
                        <a:bodyPr/>
                        <a:lstStyle/>
                        <a:p>
                          <a:r>
                            <a:rPr lang="en-US" sz="2200" err="1"/>
                            <a:t>Độ</a:t>
                          </a:r>
                          <a:r>
                            <a:rPr lang="en-US" sz="2200"/>
                            <a:t> </a:t>
                          </a:r>
                          <a:r>
                            <a:rPr lang="en-US" sz="2200" err="1"/>
                            <a:t>lệch</a:t>
                          </a:r>
                          <a:r>
                            <a:rPr lang="en-US" sz="2200"/>
                            <a:t> </a:t>
                          </a:r>
                          <a:r>
                            <a:rPr lang="en-US" sz="2200" err="1"/>
                            <a:t>chuẩn</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141134757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smtClean="0">
                                        <a:solidFill>
                                          <a:schemeClr val="tx1"/>
                                        </a:solidFill>
                                        <a:latin typeface="Cambria Math" panose="02040503050406030204" pitchFamily="18" charset="0"/>
                                      </a:rPr>
                                      <m:t>𝑠</m:t>
                                    </m:r>
                                  </m:e>
                                  <m:sup>
                                    <m:r>
                                      <a:rPr lang="en-US" sz="2400" b="0" smtClean="0">
                                        <a:solidFill>
                                          <a:schemeClr val="tx1"/>
                                        </a:solidFill>
                                        <a:latin typeface="Cambria Math" panose="02040503050406030204" pitchFamily="18" charset="0"/>
                                      </a:rPr>
                                      <m:t>2</m:t>
                                    </m:r>
                                  </m:sup>
                                </m:sSup>
                              </m:oMath>
                            </m:oMathPara>
                          </a14:m>
                          <a:endParaRPr lang="en-001" sz="2400"/>
                        </a:p>
                      </a:txBody>
                      <a:tcPr anchor="ctr"/>
                    </a:tc>
                    <a:tc>
                      <a:txBody>
                        <a:bodyPr/>
                        <a:lstStyle/>
                        <a:p>
                          <a:r>
                            <a:rPr lang="en-US" sz="2200" err="1"/>
                            <a:t>Phương</a:t>
                          </a:r>
                          <a:r>
                            <a:rPr lang="en-US" sz="2200"/>
                            <a:t> </a:t>
                          </a:r>
                          <a:r>
                            <a:rPr lang="en-US" sz="2200" err="1"/>
                            <a:t>sai</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36263654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smtClean="0">
                                        <a:latin typeface="Cambria Math" panose="02040503050406030204" pitchFamily="18" charset="0"/>
                                      </a:rPr>
                                      <m:t>𝑥</m:t>
                                    </m:r>
                                  </m:e>
                                  <m:sub>
                                    <m:r>
                                      <a:rPr lang="en-US" sz="2400" b="0" smtClean="0">
                                        <a:latin typeface="Cambria Math" panose="02040503050406030204" pitchFamily="18" charset="0"/>
                                      </a:rPr>
                                      <m:t>𝑖</m:t>
                                    </m:r>
                                  </m:sub>
                                </m:sSub>
                              </m:oMath>
                            </m:oMathPara>
                          </a14:m>
                          <a:endParaRPr lang="en-001" sz="2400"/>
                        </a:p>
                      </a:txBody>
                      <a:tcPr anchor="ctr"/>
                    </a:tc>
                    <a:tc>
                      <a:txBody>
                        <a:bodyPr/>
                        <a:lstStyle/>
                        <a:p>
                          <a:r>
                            <a:rPr lang="en-US" sz="2200"/>
                            <a:t>Giá </a:t>
                          </a:r>
                          <a:r>
                            <a:rPr lang="en-US" sz="2200" err="1"/>
                            <a:t>trị</a:t>
                          </a:r>
                          <a:r>
                            <a:rPr lang="en-US" sz="2200"/>
                            <a:t> </a:t>
                          </a:r>
                          <a:r>
                            <a:rPr lang="en-US" sz="2200" err="1"/>
                            <a:t>của</a:t>
                          </a:r>
                          <a:r>
                            <a:rPr lang="en-US" sz="2200"/>
                            <a:t> </a:t>
                          </a:r>
                          <a:r>
                            <a:rPr lang="en-US" sz="2200" err="1"/>
                            <a:t>đối</a:t>
                          </a:r>
                          <a:r>
                            <a:rPr lang="en-US" sz="2200"/>
                            <a:t> </a:t>
                          </a:r>
                          <a:r>
                            <a:rPr lang="en-US" sz="2200" err="1"/>
                            <a:t>tượng</a:t>
                          </a:r>
                          <a:r>
                            <a:rPr lang="en-US" sz="2200"/>
                            <a:t> </a:t>
                          </a:r>
                          <a14:m>
                            <m:oMath xmlns:m="http://schemas.openxmlformats.org/officeDocument/2006/math">
                              <m:r>
                                <a:rPr lang="en-US" sz="2200" b="0" smtClean="0">
                                  <a:latin typeface="Cambria Math" panose="02040503050406030204" pitchFamily="18" charset="0"/>
                                </a:rPr>
                                <m:t>𝑖</m:t>
                              </m:r>
                            </m:oMath>
                          </a14:m>
                          <a:endParaRPr lang="en-001" sz="2200"/>
                        </a:p>
                      </a:txBody>
                      <a:tcPr anchor="ctr"/>
                    </a:tc>
                    <a:extLst>
                      <a:ext uri="{0D108BD9-81ED-4DB2-BD59-A6C34878D82A}">
                        <a16:rowId xmlns:a16="http://schemas.microsoft.com/office/drawing/2014/main" val="269773632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400" b="0" i="1" smtClean="0">
                                        <a:latin typeface="Cambria Math" panose="02040503050406030204" pitchFamily="18" charset="0"/>
                                      </a:rPr>
                                    </m:ctrlPr>
                                  </m:accPr>
                                  <m:e>
                                    <m:r>
                                      <a:rPr lang="en-US" sz="2400" b="0" smtClean="0">
                                        <a:latin typeface="Cambria Math" panose="02040503050406030204" pitchFamily="18" charset="0"/>
                                      </a:rPr>
                                      <m:t>𝑥</m:t>
                                    </m:r>
                                  </m:e>
                                </m:acc>
                              </m:oMath>
                            </m:oMathPara>
                          </a14:m>
                          <a:endParaRPr lang="en-001" sz="2400"/>
                        </a:p>
                      </a:txBody>
                      <a:tcPr anchor="ctr"/>
                    </a:tc>
                    <a:tc>
                      <a:txBody>
                        <a:bodyPr/>
                        <a:lstStyle/>
                        <a:p>
                          <a:r>
                            <a:rPr lang="en-US" sz="2200"/>
                            <a:t>Trung </a:t>
                          </a:r>
                          <a:r>
                            <a:rPr lang="en-US" sz="2200" err="1"/>
                            <a:t>bình</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80625212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400" b="0" smtClean="0">
                                    <a:latin typeface="Cambria Math" panose="02040503050406030204" pitchFamily="18" charset="0"/>
                                  </a:rPr>
                                  <m:t>𝑛</m:t>
                                </m:r>
                              </m:oMath>
                            </m:oMathPara>
                          </a14:m>
                          <a:endParaRPr lang="en-001" sz="2400"/>
                        </a:p>
                      </a:txBody>
                      <a:tcPr anchor="ctr"/>
                    </a:tc>
                    <a:tc>
                      <a:txBody>
                        <a:bodyPr/>
                        <a:lstStyle/>
                        <a:p>
                          <a:r>
                            <a:rPr lang="en-US" sz="2200" err="1"/>
                            <a:t>Số</a:t>
                          </a:r>
                          <a:r>
                            <a:rPr lang="en-US" sz="2200"/>
                            <a:t> </a:t>
                          </a:r>
                          <a:r>
                            <a:rPr lang="en-US" sz="2200" err="1"/>
                            <a:t>lượng</a:t>
                          </a:r>
                          <a:r>
                            <a:rPr lang="en-US" sz="2200"/>
                            <a:t> </a:t>
                          </a:r>
                          <a:r>
                            <a:rPr lang="en-US" sz="2200" err="1"/>
                            <a:t>đối</a:t>
                          </a:r>
                          <a:r>
                            <a:rPr lang="en-US" sz="2200"/>
                            <a:t> </a:t>
                          </a:r>
                          <a:r>
                            <a:rPr lang="en-US" sz="2200" err="1"/>
                            <a:t>tượng</a:t>
                          </a:r>
                          <a:r>
                            <a:rPr lang="en-US" sz="2200"/>
                            <a:t> </a:t>
                          </a:r>
                          <a:r>
                            <a:rPr lang="en-US" sz="2200" err="1"/>
                            <a:t>trong</a:t>
                          </a:r>
                          <a:r>
                            <a:rPr lang="en-US" sz="2200"/>
                            <a:t> </a:t>
                          </a:r>
                          <a:r>
                            <a:rPr lang="en-US" sz="2200" err="1"/>
                            <a:t>mẫu</a:t>
                          </a:r>
                          <a:endParaRPr lang="en-001" sz="2200"/>
                        </a:p>
                      </a:txBody>
                      <a:tcPr anchor="ctr"/>
                    </a:tc>
                    <a:extLst>
                      <a:ext uri="{0D108BD9-81ED-4DB2-BD59-A6C34878D82A}">
                        <a16:rowId xmlns:a16="http://schemas.microsoft.com/office/drawing/2014/main" val="2860570844"/>
                      </a:ext>
                    </a:extLst>
                  </a:tr>
                </a:tbl>
              </a:graphicData>
            </a:graphic>
          </p:graphicFrame>
        </mc:Choice>
        <mc:Fallback xmlns="">
          <p:graphicFrame>
            <p:nvGraphicFramePr>
              <p:cNvPr id="11" name="Table 10">
                <a:extLst>
                  <a:ext uri="{FF2B5EF4-FFF2-40B4-BE49-F238E27FC236}">
                    <a16:creationId xmlns:a16="http://schemas.microsoft.com/office/drawing/2014/main" id="{74658CAF-0DB7-6EBF-9E73-9614BEC337E0}"/>
                  </a:ext>
                </a:extLst>
              </p:cNvPr>
              <p:cNvGraphicFramePr>
                <a:graphicFrameLocks noGrp="1"/>
              </p:cNvGraphicFramePr>
              <p:nvPr/>
            </p:nvGraphicFramePr>
            <p:xfrm>
              <a:off x="6431254" y="1153199"/>
              <a:ext cx="5106256" cy="5029200"/>
            </p:xfrm>
            <a:graphic>
              <a:graphicData uri="http://schemas.openxmlformats.org/drawingml/2006/table">
                <a:tbl>
                  <a:tblPr firstRow="1" bandRow="1">
                    <a:tableStyleId>{2D5ABB26-0587-4C30-8999-92F81FD0307C}</a:tableStyleId>
                  </a:tblPr>
                  <a:tblGrid>
                    <a:gridCol w="834688">
                      <a:extLst>
                        <a:ext uri="{9D8B030D-6E8A-4147-A177-3AD203B41FA5}">
                          <a16:colId xmlns:a16="http://schemas.microsoft.com/office/drawing/2014/main" val="927659943"/>
                        </a:ext>
                      </a:extLst>
                    </a:gridCol>
                    <a:gridCol w="4271568">
                      <a:extLst>
                        <a:ext uri="{9D8B030D-6E8A-4147-A177-3AD203B41FA5}">
                          <a16:colId xmlns:a16="http://schemas.microsoft.com/office/drawing/2014/main" val="1674911694"/>
                        </a:ext>
                      </a:extLst>
                    </a:gridCol>
                  </a:tblGrid>
                  <a:tr h="457200">
                    <a:tc>
                      <a:txBody>
                        <a:bodyPr/>
                        <a:lstStyle/>
                        <a:p>
                          <a:endParaRPr lang="en-001"/>
                        </a:p>
                      </a:txBody>
                      <a:tcPr anchor="ctr">
                        <a:blipFill>
                          <a:blip r:embed="rId6"/>
                          <a:stretch>
                            <a:fillRect t="-5333" r="-512409" b="-1024000"/>
                          </a:stretch>
                        </a:blipFill>
                      </a:tcPr>
                    </a:tc>
                    <a:tc>
                      <a:txBody>
                        <a:bodyPr/>
                        <a:lstStyle/>
                        <a:p>
                          <a:r>
                            <a:rPr lang="en-US" sz="2200" err="1"/>
                            <a:t>Độ</a:t>
                          </a:r>
                          <a:r>
                            <a:rPr lang="en-US" sz="2200"/>
                            <a:t> </a:t>
                          </a:r>
                          <a:r>
                            <a:rPr lang="en-US" sz="2200" err="1"/>
                            <a:t>lệch</a:t>
                          </a:r>
                          <a:r>
                            <a:rPr lang="en-US" sz="2200"/>
                            <a:t> </a:t>
                          </a:r>
                          <a:r>
                            <a:rPr lang="en-US" sz="2200" err="1"/>
                            <a:t>chuẩn</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1932948278"/>
                      </a:ext>
                    </a:extLst>
                  </a:tr>
                  <a:tr h="457200">
                    <a:tc>
                      <a:txBody>
                        <a:bodyPr/>
                        <a:lstStyle/>
                        <a:p>
                          <a:endParaRPr lang="en-001"/>
                        </a:p>
                      </a:txBody>
                      <a:tcPr anchor="ctr">
                        <a:blipFill>
                          <a:blip r:embed="rId6"/>
                          <a:stretch>
                            <a:fillRect t="-105333" r="-512409" b="-924000"/>
                          </a:stretch>
                        </a:blipFill>
                      </a:tcPr>
                    </a:tc>
                    <a:tc>
                      <a:txBody>
                        <a:bodyPr/>
                        <a:lstStyle/>
                        <a:p>
                          <a:r>
                            <a:rPr lang="en-US" sz="2200" err="1"/>
                            <a:t>Phương</a:t>
                          </a:r>
                          <a:r>
                            <a:rPr lang="en-US" sz="2200"/>
                            <a:t> </a:t>
                          </a:r>
                          <a:r>
                            <a:rPr lang="en-US" sz="2200" err="1"/>
                            <a:t>sai</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2214369863"/>
                      </a:ext>
                    </a:extLst>
                  </a:tr>
                  <a:tr h="457200">
                    <a:tc>
                      <a:txBody>
                        <a:bodyPr/>
                        <a:lstStyle/>
                        <a:p>
                          <a:endParaRPr lang="en-001"/>
                        </a:p>
                      </a:txBody>
                      <a:tcPr anchor="ctr">
                        <a:blipFill>
                          <a:blip r:embed="rId6"/>
                          <a:stretch>
                            <a:fillRect t="-205333" r="-512409" b="-824000"/>
                          </a:stretch>
                        </a:blipFill>
                      </a:tcPr>
                    </a:tc>
                    <a:tc>
                      <a:txBody>
                        <a:bodyPr/>
                        <a:lstStyle/>
                        <a:p>
                          <a:endParaRPr lang="en-001"/>
                        </a:p>
                      </a:txBody>
                      <a:tcPr anchor="ctr">
                        <a:blipFill>
                          <a:blip r:embed="rId6"/>
                          <a:stretch>
                            <a:fillRect l="-19516" t="-205333" b="-824000"/>
                          </a:stretch>
                        </a:blipFill>
                      </a:tcPr>
                    </a:tc>
                    <a:extLst>
                      <a:ext uri="{0D108BD9-81ED-4DB2-BD59-A6C34878D82A}">
                        <a16:rowId xmlns:a16="http://schemas.microsoft.com/office/drawing/2014/main" val="2418067788"/>
                      </a:ext>
                    </a:extLst>
                  </a:tr>
                  <a:tr h="457200">
                    <a:tc>
                      <a:txBody>
                        <a:bodyPr/>
                        <a:lstStyle/>
                        <a:p>
                          <a:endParaRPr lang="en-001"/>
                        </a:p>
                      </a:txBody>
                      <a:tcPr anchor="ctr">
                        <a:blipFill>
                          <a:blip r:embed="rId6"/>
                          <a:stretch>
                            <a:fillRect t="-305333" r="-512409" b="-724000"/>
                          </a:stretch>
                        </a:blipFill>
                      </a:tcPr>
                    </a:tc>
                    <a:tc>
                      <a:txBody>
                        <a:bodyPr/>
                        <a:lstStyle/>
                        <a:p>
                          <a:r>
                            <a:rPr lang="en-US" sz="2200"/>
                            <a:t>Trung </a:t>
                          </a:r>
                          <a:r>
                            <a:rPr lang="en-US" sz="2200" err="1"/>
                            <a:t>bình</a:t>
                          </a:r>
                          <a:r>
                            <a:rPr lang="en-US" sz="2200"/>
                            <a:t> </a:t>
                          </a:r>
                          <a:r>
                            <a:rPr lang="en-US" sz="2200" err="1"/>
                            <a:t>của</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4011778613"/>
                      </a:ext>
                    </a:extLst>
                  </a:tr>
                  <a:tr h="457200">
                    <a:tc>
                      <a:txBody>
                        <a:bodyPr/>
                        <a:lstStyle/>
                        <a:p>
                          <a:endParaRPr lang="en-001"/>
                        </a:p>
                      </a:txBody>
                      <a:tcPr anchor="ctr">
                        <a:blipFill>
                          <a:blip r:embed="rId6"/>
                          <a:stretch>
                            <a:fillRect t="-405333" r="-512409" b="-624000"/>
                          </a:stretch>
                        </a:blipFill>
                      </a:tcPr>
                    </a:tc>
                    <a:tc>
                      <a:txBody>
                        <a:bodyPr/>
                        <a:lstStyle/>
                        <a:p>
                          <a:r>
                            <a:rPr lang="en-US" sz="2200" err="1"/>
                            <a:t>Số</a:t>
                          </a:r>
                          <a:r>
                            <a:rPr lang="en-US" sz="2200"/>
                            <a:t> </a:t>
                          </a:r>
                          <a:r>
                            <a:rPr lang="en-US" sz="2200" err="1"/>
                            <a:t>lượng</a:t>
                          </a:r>
                          <a:r>
                            <a:rPr lang="en-US" sz="2200"/>
                            <a:t> </a:t>
                          </a:r>
                          <a:r>
                            <a:rPr lang="en-US" sz="2200" err="1"/>
                            <a:t>đối</a:t>
                          </a:r>
                          <a:r>
                            <a:rPr lang="en-US" sz="2200"/>
                            <a:t> </a:t>
                          </a:r>
                          <a:r>
                            <a:rPr lang="en-US" sz="2200" err="1"/>
                            <a:t>tượng</a:t>
                          </a:r>
                          <a:r>
                            <a:rPr lang="en-US" sz="2200"/>
                            <a:t> </a:t>
                          </a:r>
                          <a:r>
                            <a:rPr lang="en-US" sz="2200" err="1"/>
                            <a:t>trong</a:t>
                          </a:r>
                          <a:r>
                            <a:rPr lang="en-US" sz="2200"/>
                            <a:t> </a:t>
                          </a:r>
                          <a:r>
                            <a:rPr lang="en-US" sz="2200" err="1"/>
                            <a:t>quần</a:t>
                          </a:r>
                          <a:r>
                            <a:rPr lang="en-US" sz="2200"/>
                            <a:t> </a:t>
                          </a:r>
                          <a:r>
                            <a:rPr lang="en-US" sz="2200" err="1"/>
                            <a:t>thể</a:t>
                          </a:r>
                          <a:endParaRPr lang="en-001" sz="2200"/>
                        </a:p>
                      </a:txBody>
                      <a:tcPr anchor="ctr"/>
                    </a:tc>
                    <a:extLst>
                      <a:ext uri="{0D108BD9-81ED-4DB2-BD59-A6C34878D82A}">
                        <a16:rowId xmlns:a16="http://schemas.microsoft.com/office/drawing/2014/main" val="46275734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001" sz="2400"/>
                        </a:p>
                      </a:txBody>
                      <a:tcPr anchor="ctr"/>
                    </a:tc>
                    <a:tc>
                      <a:txBody>
                        <a:bodyPr/>
                        <a:lstStyle/>
                        <a:p>
                          <a:endParaRPr lang="en-001" sz="2200"/>
                        </a:p>
                      </a:txBody>
                      <a:tcPr anchor="ctr"/>
                    </a:tc>
                    <a:extLst>
                      <a:ext uri="{0D108BD9-81ED-4DB2-BD59-A6C34878D82A}">
                        <a16:rowId xmlns:a16="http://schemas.microsoft.com/office/drawing/2014/main" val="4224533146"/>
                      </a:ext>
                    </a:extLst>
                  </a:tr>
                  <a:tr h="457200">
                    <a:tc>
                      <a:txBody>
                        <a:bodyPr/>
                        <a:lstStyle/>
                        <a:p>
                          <a:endParaRPr lang="en-001"/>
                        </a:p>
                      </a:txBody>
                      <a:tcPr anchor="ctr">
                        <a:blipFill>
                          <a:blip r:embed="rId6"/>
                          <a:stretch>
                            <a:fillRect t="-606667" r="-512409" b="-422667"/>
                          </a:stretch>
                        </a:blipFill>
                      </a:tcPr>
                    </a:tc>
                    <a:tc>
                      <a:txBody>
                        <a:bodyPr/>
                        <a:lstStyle/>
                        <a:p>
                          <a:r>
                            <a:rPr lang="en-US" sz="2200" err="1"/>
                            <a:t>Độ</a:t>
                          </a:r>
                          <a:r>
                            <a:rPr lang="en-US" sz="2200"/>
                            <a:t> </a:t>
                          </a:r>
                          <a:r>
                            <a:rPr lang="en-US" sz="2200" err="1"/>
                            <a:t>lệch</a:t>
                          </a:r>
                          <a:r>
                            <a:rPr lang="en-US" sz="2200"/>
                            <a:t> </a:t>
                          </a:r>
                          <a:r>
                            <a:rPr lang="en-US" sz="2200" err="1"/>
                            <a:t>chuẩn</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1411347572"/>
                      </a:ext>
                    </a:extLst>
                  </a:tr>
                  <a:tr h="457200">
                    <a:tc>
                      <a:txBody>
                        <a:bodyPr/>
                        <a:lstStyle/>
                        <a:p>
                          <a:endParaRPr lang="en-001"/>
                        </a:p>
                      </a:txBody>
                      <a:tcPr anchor="ctr">
                        <a:blipFill>
                          <a:blip r:embed="rId6"/>
                          <a:stretch>
                            <a:fillRect t="-706667" r="-512409" b="-322667"/>
                          </a:stretch>
                        </a:blipFill>
                      </a:tcPr>
                    </a:tc>
                    <a:tc>
                      <a:txBody>
                        <a:bodyPr/>
                        <a:lstStyle/>
                        <a:p>
                          <a:r>
                            <a:rPr lang="en-US" sz="2200" err="1"/>
                            <a:t>Phương</a:t>
                          </a:r>
                          <a:r>
                            <a:rPr lang="en-US" sz="2200"/>
                            <a:t> </a:t>
                          </a:r>
                          <a:r>
                            <a:rPr lang="en-US" sz="2200" err="1"/>
                            <a:t>sai</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3626365420"/>
                      </a:ext>
                    </a:extLst>
                  </a:tr>
                  <a:tr h="457200">
                    <a:tc>
                      <a:txBody>
                        <a:bodyPr/>
                        <a:lstStyle/>
                        <a:p>
                          <a:endParaRPr lang="en-001"/>
                        </a:p>
                      </a:txBody>
                      <a:tcPr anchor="ctr">
                        <a:blipFill>
                          <a:blip r:embed="rId6"/>
                          <a:stretch>
                            <a:fillRect t="-806667" r="-512409" b="-222667"/>
                          </a:stretch>
                        </a:blipFill>
                      </a:tcPr>
                    </a:tc>
                    <a:tc>
                      <a:txBody>
                        <a:bodyPr/>
                        <a:lstStyle/>
                        <a:p>
                          <a:endParaRPr lang="en-001"/>
                        </a:p>
                      </a:txBody>
                      <a:tcPr anchor="ctr">
                        <a:blipFill>
                          <a:blip r:embed="rId6"/>
                          <a:stretch>
                            <a:fillRect l="-19516" t="-806667" b="-222667"/>
                          </a:stretch>
                        </a:blipFill>
                      </a:tcPr>
                    </a:tc>
                    <a:extLst>
                      <a:ext uri="{0D108BD9-81ED-4DB2-BD59-A6C34878D82A}">
                        <a16:rowId xmlns:a16="http://schemas.microsoft.com/office/drawing/2014/main" val="2697736321"/>
                      </a:ext>
                    </a:extLst>
                  </a:tr>
                  <a:tr h="457200">
                    <a:tc>
                      <a:txBody>
                        <a:bodyPr/>
                        <a:lstStyle/>
                        <a:p>
                          <a:endParaRPr lang="en-001"/>
                        </a:p>
                      </a:txBody>
                      <a:tcPr anchor="ctr">
                        <a:blipFill>
                          <a:blip r:embed="rId6"/>
                          <a:stretch>
                            <a:fillRect t="-906667" r="-512409" b="-122667"/>
                          </a:stretch>
                        </a:blipFill>
                      </a:tcPr>
                    </a:tc>
                    <a:tc>
                      <a:txBody>
                        <a:bodyPr/>
                        <a:lstStyle/>
                        <a:p>
                          <a:r>
                            <a:rPr lang="en-US" sz="2200"/>
                            <a:t>Trung </a:t>
                          </a:r>
                          <a:r>
                            <a:rPr lang="en-US" sz="2200" err="1"/>
                            <a:t>bình</a:t>
                          </a:r>
                          <a:r>
                            <a:rPr lang="en-US" sz="2200"/>
                            <a:t> </a:t>
                          </a:r>
                          <a:r>
                            <a:rPr lang="en-US" sz="2200" err="1"/>
                            <a:t>của</a:t>
                          </a:r>
                          <a:r>
                            <a:rPr lang="en-US" sz="2200"/>
                            <a:t> </a:t>
                          </a:r>
                          <a:r>
                            <a:rPr lang="en-US" sz="2200" err="1"/>
                            <a:t>mẫu</a:t>
                          </a:r>
                          <a:endParaRPr lang="en-001" sz="2200"/>
                        </a:p>
                      </a:txBody>
                      <a:tcPr anchor="ctr"/>
                    </a:tc>
                    <a:extLst>
                      <a:ext uri="{0D108BD9-81ED-4DB2-BD59-A6C34878D82A}">
                        <a16:rowId xmlns:a16="http://schemas.microsoft.com/office/drawing/2014/main" val="806252123"/>
                      </a:ext>
                    </a:extLst>
                  </a:tr>
                  <a:tr h="457200">
                    <a:tc>
                      <a:txBody>
                        <a:bodyPr/>
                        <a:lstStyle/>
                        <a:p>
                          <a:endParaRPr lang="en-001"/>
                        </a:p>
                      </a:txBody>
                      <a:tcPr anchor="ctr">
                        <a:blipFill>
                          <a:blip r:embed="rId6"/>
                          <a:stretch>
                            <a:fillRect t="-1006667" r="-512409" b="-22667"/>
                          </a:stretch>
                        </a:blipFill>
                      </a:tcPr>
                    </a:tc>
                    <a:tc>
                      <a:txBody>
                        <a:bodyPr/>
                        <a:lstStyle/>
                        <a:p>
                          <a:r>
                            <a:rPr lang="en-US" sz="2200" err="1"/>
                            <a:t>Số</a:t>
                          </a:r>
                          <a:r>
                            <a:rPr lang="en-US" sz="2200"/>
                            <a:t> </a:t>
                          </a:r>
                          <a:r>
                            <a:rPr lang="en-US" sz="2200" err="1"/>
                            <a:t>lượng</a:t>
                          </a:r>
                          <a:r>
                            <a:rPr lang="en-US" sz="2200"/>
                            <a:t> </a:t>
                          </a:r>
                          <a:r>
                            <a:rPr lang="en-US" sz="2200" err="1"/>
                            <a:t>đối</a:t>
                          </a:r>
                          <a:r>
                            <a:rPr lang="en-US" sz="2200"/>
                            <a:t> </a:t>
                          </a:r>
                          <a:r>
                            <a:rPr lang="en-US" sz="2200" err="1"/>
                            <a:t>tượng</a:t>
                          </a:r>
                          <a:r>
                            <a:rPr lang="en-US" sz="2200"/>
                            <a:t> </a:t>
                          </a:r>
                          <a:r>
                            <a:rPr lang="en-US" sz="2200" err="1"/>
                            <a:t>trong</a:t>
                          </a:r>
                          <a:r>
                            <a:rPr lang="en-US" sz="2200"/>
                            <a:t> </a:t>
                          </a:r>
                          <a:r>
                            <a:rPr lang="en-US" sz="2200" err="1"/>
                            <a:t>mẫu</a:t>
                          </a:r>
                          <a:endParaRPr lang="en-001" sz="2200"/>
                        </a:p>
                      </a:txBody>
                      <a:tcPr anchor="ctr"/>
                    </a:tc>
                    <a:extLst>
                      <a:ext uri="{0D108BD9-81ED-4DB2-BD59-A6C34878D82A}">
                        <a16:rowId xmlns:a16="http://schemas.microsoft.com/office/drawing/2014/main" val="2860570844"/>
                      </a:ext>
                    </a:extLst>
                  </a:tr>
                </a:tbl>
              </a:graphicData>
            </a:graphic>
          </p:graphicFrame>
        </mc:Fallback>
      </mc:AlternateContent>
      <p:sp>
        <p:nvSpPr>
          <p:cNvPr id="19" name="Rectangle: Rounded Corners 18">
            <a:extLst>
              <a:ext uri="{FF2B5EF4-FFF2-40B4-BE49-F238E27FC236}">
                <a16:creationId xmlns:a16="http://schemas.microsoft.com/office/drawing/2014/main" id="{CE004307-12F5-1E4C-4211-75DC55E090E4}"/>
              </a:ext>
            </a:extLst>
          </p:cNvPr>
          <p:cNvSpPr/>
          <p:nvPr/>
        </p:nvSpPr>
        <p:spPr>
          <a:xfrm>
            <a:off x="838200" y="3978595"/>
            <a:ext cx="2322990" cy="1189306"/>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0" name="Rectangle: Rounded Corners 19">
            <a:extLst>
              <a:ext uri="{FF2B5EF4-FFF2-40B4-BE49-F238E27FC236}">
                <a16:creationId xmlns:a16="http://schemas.microsoft.com/office/drawing/2014/main" id="{331F98F5-2396-45DB-8320-656598598D95}"/>
              </a:ext>
            </a:extLst>
          </p:cNvPr>
          <p:cNvSpPr/>
          <p:nvPr/>
        </p:nvSpPr>
        <p:spPr>
          <a:xfrm>
            <a:off x="3882641" y="3978595"/>
            <a:ext cx="2322990" cy="1189306"/>
          </a:xfrm>
          <a:prstGeom prst="roundRect">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 name="Footer Placeholder 7">
            <a:extLst>
              <a:ext uri="{FF2B5EF4-FFF2-40B4-BE49-F238E27FC236}">
                <a16:creationId xmlns:a16="http://schemas.microsoft.com/office/drawing/2014/main" id="{E1F5FB8B-3851-AB05-4B61-1CEF59C0F141}"/>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36682742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4D7BF-1850-7AE7-D6C3-0644BD55367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3E4C1A0-47CC-209C-4540-FA9DCF1B1CA8}"/>
              </a:ext>
            </a:extLst>
          </p:cNvPr>
          <p:cNvPicPr>
            <a:picLocks noChangeAspect="1"/>
          </p:cNvPicPr>
          <p:nvPr/>
        </p:nvPicPr>
        <p:blipFill>
          <a:blip r:embed="rId2"/>
          <a:stretch>
            <a:fillRect/>
          </a:stretch>
        </p:blipFill>
        <p:spPr>
          <a:xfrm>
            <a:off x="3452822" y="1658956"/>
            <a:ext cx="5580000" cy="4782857"/>
          </a:xfrm>
          <a:prstGeom prst="rect">
            <a:avLst/>
          </a:prstGeom>
        </p:spPr>
      </p:pic>
      <p:sp>
        <p:nvSpPr>
          <p:cNvPr id="2" name="Title 1">
            <a:extLst>
              <a:ext uri="{FF2B5EF4-FFF2-40B4-BE49-F238E27FC236}">
                <a16:creationId xmlns:a16="http://schemas.microsoft.com/office/drawing/2014/main" id="{58CC180C-D9AA-22EF-6DE4-22232A622C95}"/>
              </a:ext>
            </a:extLst>
          </p:cNvPr>
          <p:cNvSpPr>
            <a:spLocks noGrp="1"/>
          </p:cNvSpPr>
          <p:nvPr>
            <p:ph type="title"/>
          </p:nvPr>
        </p:nvSpPr>
        <p:spPr/>
        <p:txBody>
          <a:bodyPr/>
          <a:lstStyle/>
          <a:p>
            <a:r>
              <a:rPr lang="en-US"/>
              <a:t>Thống kê mô tả - Biến liên tục</a:t>
            </a:r>
            <a:endParaRPr lang="en-001"/>
          </a:p>
        </p:txBody>
      </p:sp>
      <p:sp>
        <p:nvSpPr>
          <p:cNvPr id="5" name="Slide Number Placeholder 4">
            <a:extLst>
              <a:ext uri="{FF2B5EF4-FFF2-40B4-BE49-F238E27FC236}">
                <a16:creationId xmlns:a16="http://schemas.microsoft.com/office/drawing/2014/main" id="{2F95713B-2AC6-991E-BBFD-8D07A266DE65}"/>
              </a:ext>
            </a:extLst>
          </p:cNvPr>
          <p:cNvSpPr>
            <a:spLocks noGrp="1"/>
          </p:cNvSpPr>
          <p:nvPr>
            <p:ph type="sldNum" sz="quarter" idx="12"/>
          </p:nvPr>
        </p:nvSpPr>
        <p:spPr/>
        <p:txBody>
          <a:bodyPr/>
          <a:lstStyle/>
          <a:p>
            <a:fld id="{558478D3-4DD5-4D7B-8D8D-7EA87687E863}" type="slidenum">
              <a:rPr lang="en-US" smtClean="0"/>
              <a:pPr/>
              <a:t>126</a:t>
            </a:fld>
            <a:endParaRPr lang="en-US"/>
          </a:p>
        </p:txBody>
      </p:sp>
      <p:sp>
        <p:nvSpPr>
          <p:cNvPr id="3" name="Date Placeholder 2">
            <a:extLst>
              <a:ext uri="{FF2B5EF4-FFF2-40B4-BE49-F238E27FC236}">
                <a16:creationId xmlns:a16="http://schemas.microsoft.com/office/drawing/2014/main" id="{B4A2A013-6D0B-FBC3-1F77-4DE1A51D2AF1}"/>
              </a:ext>
            </a:extLst>
          </p:cNvPr>
          <p:cNvSpPr>
            <a:spLocks noGrp="1"/>
          </p:cNvSpPr>
          <p:nvPr>
            <p:ph type="dt" sz="half" idx="10"/>
          </p:nvPr>
        </p:nvSpPr>
        <p:spPr/>
        <p:txBody>
          <a:bodyPr/>
          <a:lstStyle/>
          <a:p>
            <a:r>
              <a:rPr lang="en-001"/>
              <a:t>25/11/2024</a:t>
            </a:r>
          </a:p>
        </p:txBody>
      </p:sp>
      <p:sp>
        <p:nvSpPr>
          <p:cNvPr id="11" name="Rectangle 10">
            <a:extLst>
              <a:ext uri="{FF2B5EF4-FFF2-40B4-BE49-F238E27FC236}">
                <a16:creationId xmlns:a16="http://schemas.microsoft.com/office/drawing/2014/main" id="{1C679C6D-B12D-7A76-BEEA-12E4DB4855DD}"/>
              </a:ext>
            </a:extLst>
          </p:cNvPr>
          <p:cNvSpPr/>
          <p:nvPr/>
        </p:nvSpPr>
        <p:spPr>
          <a:xfrm>
            <a:off x="606244" y="5187912"/>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Khoảng</a:t>
            </a:r>
            <a:r>
              <a:rPr lang="en-US" dirty="0">
                <a:solidFill>
                  <a:srgbClr val="C00000"/>
                </a:solidFill>
              </a:rPr>
              <a:t> </a:t>
            </a:r>
            <a:r>
              <a:rPr lang="en-US" dirty="0" err="1">
                <a:solidFill>
                  <a:srgbClr val="C00000"/>
                </a:solidFill>
              </a:rPr>
              <a:t>biến</a:t>
            </a:r>
            <a:r>
              <a:rPr lang="en-US" dirty="0">
                <a:solidFill>
                  <a:srgbClr val="C00000"/>
                </a:solidFill>
              </a:rPr>
              <a:t> </a:t>
            </a:r>
            <a:r>
              <a:rPr lang="en-US" dirty="0" err="1">
                <a:solidFill>
                  <a:srgbClr val="C00000"/>
                </a:solidFill>
              </a:rPr>
              <a:t>thiên</a:t>
            </a:r>
            <a:endParaRPr lang="en-001" dirty="0">
              <a:solidFill>
                <a:srgbClr val="C00000"/>
              </a:solidFill>
            </a:endParaRPr>
          </a:p>
        </p:txBody>
      </p:sp>
      <p:cxnSp>
        <p:nvCxnSpPr>
          <p:cNvPr id="12" name="Straight Connector 11">
            <a:extLst>
              <a:ext uri="{FF2B5EF4-FFF2-40B4-BE49-F238E27FC236}">
                <a16:creationId xmlns:a16="http://schemas.microsoft.com/office/drawing/2014/main" id="{341212A5-954A-437C-0396-072B48B3AAA2}"/>
              </a:ext>
            </a:extLst>
          </p:cNvPr>
          <p:cNvCxnSpPr>
            <a:cxnSpLocks/>
          </p:cNvCxnSpPr>
          <p:nvPr/>
        </p:nvCxnSpPr>
        <p:spPr>
          <a:xfrm rot="16200000">
            <a:off x="3414793" y="5084036"/>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18696C21-97DE-9659-F5C8-1535B65CDD6E}"/>
              </a:ext>
            </a:extLst>
          </p:cNvPr>
          <p:cNvSpPr/>
          <p:nvPr/>
        </p:nvSpPr>
        <p:spPr>
          <a:xfrm>
            <a:off x="4274665" y="4728789"/>
            <a:ext cx="79082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2</a:t>
            </a:r>
            <a:endParaRPr lang="en-001" dirty="0">
              <a:solidFill>
                <a:srgbClr val="C00000"/>
              </a:solidFill>
            </a:endParaRPr>
          </a:p>
        </p:txBody>
      </p:sp>
      <p:sp>
        <p:nvSpPr>
          <p:cNvPr id="14" name="Rectangle 13">
            <a:extLst>
              <a:ext uri="{FF2B5EF4-FFF2-40B4-BE49-F238E27FC236}">
                <a16:creationId xmlns:a16="http://schemas.microsoft.com/office/drawing/2014/main" id="{2140E310-0EB7-AA91-CCFD-A45C5232EC9D}"/>
              </a:ext>
            </a:extLst>
          </p:cNvPr>
          <p:cNvSpPr/>
          <p:nvPr/>
        </p:nvSpPr>
        <p:spPr>
          <a:xfrm>
            <a:off x="8153400" y="4728789"/>
            <a:ext cx="1078171"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343</a:t>
            </a:r>
            <a:endParaRPr lang="en-001" dirty="0">
              <a:solidFill>
                <a:srgbClr val="C00000"/>
              </a:solidFill>
            </a:endParaRPr>
          </a:p>
        </p:txBody>
      </p:sp>
      <p:sp>
        <p:nvSpPr>
          <p:cNvPr id="4" name="Footer Placeholder 3">
            <a:extLst>
              <a:ext uri="{FF2B5EF4-FFF2-40B4-BE49-F238E27FC236}">
                <a16:creationId xmlns:a16="http://schemas.microsoft.com/office/drawing/2014/main" id="{6B569139-BE7C-55B8-FCB2-10A04D934882}"/>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8032245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077B9-4560-B044-7B18-80636DE4376B}"/>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7505941A-2F5B-E45E-5282-8C61AD2EB566}"/>
              </a:ext>
            </a:extLst>
          </p:cNvPr>
          <p:cNvPicPr>
            <a:picLocks noChangeAspect="1"/>
          </p:cNvPicPr>
          <p:nvPr/>
        </p:nvPicPr>
        <p:blipFill>
          <a:blip r:embed="rId2"/>
          <a:stretch>
            <a:fillRect/>
          </a:stretch>
        </p:blipFill>
        <p:spPr>
          <a:xfrm>
            <a:off x="3424318" y="1658172"/>
            <a:ext cx="5580000" cy="4782857"/>
          </a:xfrm>
          <a:prstGeom prst="rect">
            <a:avLst/>
          </a:prstGeom>
        </p:spPr>
      </p:pic>
      <p:sp>
        <p:nvSpPr>
          <p:cNvPr id="2" name="Title 1">
            <a:extLst>
              <a:ext uri="{FF2B5EF4-FFF2-40B4-BE49-F238E27FC236}">
                <a16:creationId xmlns:a16="http://schemas.microsoft.com/office/drawing/2014/main" id="{5B889F94-EC09-EDBC-DFDA-BF775B9664C7}"/>
              </a:ext>
            </a:extLst>
          </p:cNvPr>
          <p:cNvSpPr>
            <a:spLocks noGrp="1"/>
          </p:cNvSpPr>
          <p:nvPr>
            <p:ph type="title"/>
          </p:nvPr>
        </p:nvSpPr>
        <p:spPr/>
        <p:txBody>
          <a:bodyPr/>
          <a:lstStyle/>
          <a:p>
            <a:r>
              <a:rPr lang="en-US"/>
              <a:t>Thống kê mô tả - Biến liên tục</a:t>
            </a:r>
            <a:endParaRPr lang="en-001"/>
          </a:p>
        </p:txBody>
      </p:sp>
      <p:sp>
        <p:nvSpPr>
          <p:cNvPr id="5" name="Slide Number Placeholder 4">
            <a:extLst>
              <a:ext uri="{FF2B5EF4-FFF2-40B4-BE49-F238E27FC236}">
                <a16:creationId xmlns:a16="http://schemas.microsoft.com/office/drawing/2014/main" id="{CDAF5F73-E263-9EBE-E739-23810820D3A3}"/>
              </a:ext>
            </a:extLst>
          </p:cNvPr>
          <p:cNvSpPr>
            <a:spLocks noGrp="1"/>
          </p:cNvSpPr>
          <p:nvPr>
            <p:ph type="sldNum" sz="quarter" idx="12"/>
          </p:nvPr>
        </p:nvSpPr>
        <p:spPr/>
        <p:txBody>
          <a:bodyPr/>
          <a:lstStyle/>
          <a:p>
            <a:fld id="{558478D3-4DD5-4D7B-8D8D-7EA87687E863}" type="slidenum">
              <a:rPr lang="en-US" smtClean="0"/>
              <a:pPr/>
              <a:t>127</a:t>
            </a:fld>
            <a:endParaRPr lang="en-US"/>
          </a:p>
        </p:txBody>
      </p:sp>
      <p:sp>
        <p:nvSpPr>
          <p:cNvPr id="3" name="Date Placeholder 2">
            <a:extLst>
              <a:ext uri="{FF2B5EF4-FFF2-40B4-BE49-F238E27FC236}">
                <a16:creationId xmlns:a16="http://schemas.microsoft.com/office/drawing/2014/main" id="{B257120D-38CF-8F1C-82C8-D576F36E5598}"/>
              </a:ext>
            </a:extLst>
          </p:cNvPr>
          <p:cNvSpPr>
            <a:spLocks noGrp="1"/>
          </p:cNvSpPr>
          <p:nvPr>
            <p:ph type="dt" sz="half" idx="10"/>
          </p:nvPr>
        </p:nvSpPr>
        <p:spPr/>
        <p:txBody>
          <a:bodyPr/>
          <a:lstStyle/>
          <a:p>
            <a:r>
              <a:rPr lang="en-001"/>
              <a:t>25/11/2024</a:t>
            </a:r>
          </a:p>
        </p:txBody>
      </p:sp>
      <p:sp>
        <p:nvSpPr>
          <p:cNvPr id="11" name="Rectangle 10">
            <a:extLst>
              <a:ext uri="{FF2B5EF4-FFF2-40B4-BE49-F238E27FC236}">
                <a16:creationId xmlns:a16="http://schemas.microsoft.com/office/drawing/2014/main" id="{D37205FF-1557-A774-33C0-2726DB111169}"/>
              </a:ext>
            </a:extLst>
          </p:cNvPr>
          <p:cNvSpPr/>
          <p:nvPr/>
        </p:nvSpPr>
        <p:spPr>
          <a:xfrm>
            <a:off x="606244" y="5187912"/>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Khoảng</a:t>
            </a:r>
            <a:r>
              <a:rPr lang="en-US" dirty="0">
                <a:solidFill>
                  <a:srgbClr val="C00000"/>
                </a:solidFill>
              </a:rPr>
              <a:t> </a:t>
            </a:r>
            <a:r>
              <a:rPr lang="en-US" dirty="0" err="1">
                <a:solidFill>
                  <a:srgbClr val="C00000"/>
                </a:solidFill>
              </a:rPr>
              <a:t>biến</a:t>
            </a:r>
            <a:r>
              <a:rPr lang="en-US" dirty="0">
                <a:solidFill>
                  <a:srgbClr val="C00000"/>
                </a:solidFill>
              </a:rPr>
              <a:t> </a:t>
            </a:r>
            <a:r>
              <a:rPr lang="en-US" dirty="0" err="1">
                <a:solidFill>
                  <a:srgbClr val="C00000"/>
                </a:solidFill>
              </a:rPr>
              <a:t>thiên</a:t>
            </a:r>
            <a:endParaRPr lang="en-001" dirty="0">
              <a:solidFill>
                <a:srgbClr val="C00000"/>
              </a:solidFill>
            </a:endParaRPr>
          </a:p>
        </p:txBody>
      </p:sp>
      <p:cxnSp>
        <p:nvCxnSpPr>
          <p:cNvPr id="12" name="Straight Connector 11">
            <a:extLst>
              <a:ext uri="{FF2B5EF4-FFF2-40B4-BE49-F238E27FC236}">
                <a16:creationId xmlns:a16="http://schemas.microsoft.com/office/drawing/2014/main" id="{AE3E5B71-1F73-342F-E4DD-00B1E3535917}"/>
              </a:ext>
            </a:extLst>
          </p:cNvPr>
          <p:cNvCxnSpPr>
            <a:cxnSpLocks/>
          </p:cNvCxnSpPr>
          <p:nvPr/>
        </p:nvCxnSpPr>
        <p:spPr>
          <a:xfrm rot="16200000">
            <a:off x="3414793" y="5084036"/>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78966DF6-3E35-CD4A-A42E-3D36D882A2E2}"/>
              </a:ext>
            </a:extLst>
          </p:cNvPr>
          <p:cNvSpPr>
            <a:spLocks noGrp="1"/>
          </p:cNvSpPr>
          <p:nvPr>
            <p:ph type="ftr" sz="quarter" idx="11"/>
          </p:nvPr>
        </p:nvSpPr>
        <p:spPr/>
        <p:txBody>
          <a:bodyPr/>
          <a:lstStyle/>
          <a:p>
            <a:r>
              <a:rPr lang="en-US"/>
              <a:t>Quantitative Methods (VNU-SIS)</a:t>
            </a:r>
            <a:endParaRPr lang="en-001"/>
          </a:p>
        </p:txBody>
      </p:sp>
      <p:pic>
        <p:nvPicPr>
          <p:cNvPr id="6" name="Picture 5">
            <a:extLst>
              <a:ext uri="{FF2B5EF4-FFF2-40B4-BE49-F238E27FC236}">
                <a16:creationId xmlns:a16="http://schemas.microsoft.com/office/drawing/2014/main" id="{B4BEF148-0A0E-0BC6-7856-227B8710A31E}"/>
              </a:ext>
            </a:extLst>
          </p:cNvPr>
          <p:cNvPicPr>
            <a:picLocks noChangeAspect="1"/>
          </p:cNvPicPr>
          <p:nvPr/>
        </p:nvPicPr>
        <p:blipFill>
          <a:blip r:embed="rId3"/>
          <a:stretch>
            <a:fillRect/>
          </a:stretch>
        </p:blipFill>
        <p:spPr>
          <a:xfrm>
            <a:off x="838200" y="1788741"/>
            <a:ext cx="2219386" cy="1061595"/>
          </a:xfrm>
          <a:prstGeom prst="rect">
            <a:avLst/>
          </a:prstGeom>
        </p:spPr>
      </p:pic>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74E0FE24-3309-D633-366D-A23060FB4DC8}"/>
                  </a:ext>
                </a:extLst>
              </p:cNvPr>
              <p:cNvSpPr txBox="1">
                <a:spLocks/>
              </p:cNvSpPr>
              <p:nvPr/>
            </p:nvSpPr>
            <p:spPr>
              <a:xfrm>
                <a:off x="723900" y="3321119"/>
                <a:ext cx="2219386" cy="698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=5995.95</m:t>
                      </m:r>
                    </m:oMath>
                  </m:oMathPara>
                </a14:m>
                <a:endParaRPr lang="en-001" sz="2400" dirty="0"/>
              </a:p>
            </p:txBody>
          </p:sp>
        </mc:Choice>
        <mc:Fallback xmlns="">
          <p:sp>
            <p:nvSpPr>
              <p:cNvPr id="8" name="Content Placeholder 4">
                <a:extLst>
                  <a:ext uri="{FF2B5EF4-FFF2-40B4-BE49-F238E27FC236}">
                    <a16:creationId xmlns:a16="http://schemas.microsoft.com/office/drawing/2014/main" id="{74E0FE24-3309-D633-366D-A23060FB4DC8}"/>
                  </a:ext>
                </a:extLst>
              </p:cNvPr>
              <p:cNvSpPr txBox="1">
                <a:spLocks noRot="1" noChangeAspect="1" noMove="1" noResize="1" noEditPoints="1" noAdjustHandles="1" noChangeArrowheads="1" noChangeShapeType="1" noTextEdit="1"/>
              </p:cNvSpPr>
              <p:nvPr/>
            </p:nvSpPr>
            <p:spPr>
              <a:xfrm>
                <a:off x="723900" y="3321119"/>
                <a:ext cx="2219386" cy="698005"/>
              </a:xfrm>
              <a:prstGeom prst="rect">
                <a:avLst/>
              </a:prstGeom>
              <a:blipFill>
                <a:blip r:embed="rId4"/>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9" name="Content Placeholder 4">
                <a:extLst>
                  <a:ext uri="{FF2B5EF4-FFF2-40B4-BE49-F238E27FC236}">
                    <a16:creationId xmlns:a16="http://schemas.microsoft.com/office/drawing/2014/main" id="{78F81EB7-7A4A-013F-BA9C-3C951C99D862}"/>
                  </a:ext>
                </a:extLst>
              </p:cNvPr>
              <p:cNvSpPr txBox="1">
                <a:spLocks/>
              </p:cNvSpPr>
              <p:nvPr/>
            </p:nvSpPr>
            <p:spPr>
              <a:xfrm>
                <a:off x="838200" y="2822560"/>
                <a:ext cx="2219386" cy="698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=77.43</m:t>
                    </m:r>
                  </m:oMath>
                </a14:m>
                <a:r>
                  <a:rPr lang="en-US" sz="2400" dirty="0"/>
                  <a:t> </a:t>
                </a:r>
                <a:endParaRPr lang="en-001" sz="2400" dirty="0"/>
              </a:p>
            </p:txBody>
          </p:sp>
        </mc:Choice>
        <mc:Fallback xmlns="">
          <p:sp>
            <p:nvSpPr>
              <p:cNvPr id="9" name="Content Placeholder 4">
                <a:extLst>
                  <a:ext uri="{FF2B5EF4-FFF2-40B4-BE49-F238E27FC236}">
                    <a16:creationId xmlns:a16="http://schemas.microsoft.com/office/drawing/2014/main" id="{78F81EB7-7A4A-013F-BA9C-3C951C99D862}"/>
                  </a:ext>
                </a:extLst>
              </p:cNvPr>
              <p:cNvSpPr txBox="1">
                <a:spLocks noRot="1" noChangeAspect="1" noMove="1" noResize="1" noEditPoints="1" noAdjustHandles="1" noChangeArrowheads="1" noChangeShapeType="1" noTextEdit="1"/>
              </p:cNvSpPr>
              <p:nvPr/>
            </p:nvSpPr>
            <p:spPr>
              <a:xfrm>
                <a:off x="838200" y="2822560"/>
                <a:ext cx="2219386" cy="698005"/>
              </a:xfrm>
              <a:prstGeom prst="rect">
                <a:avLst/>
              </a:prstGeom>
              <a:blipFill>
                <a:blip r:embed="rId5"/>
                <a:stretch>
                  <a:fillRect/>
                </a:stretch>
              </a:blipFill>
            </p:spPr>
            <p:txBody>
              <a:bodyPr/>
              <a:lstStyle/>
              <a:p>
                <a:r>
                  <a:rPr lang="en-001">
                    <a:noFill/>
                  </a:rPr>
                  <a:t> </a:t>
                </a:r>
              </a:p>
            </p:txBody>
          </p:sp>
        </mc:Fallback>
      </mc:AlternateContent>
      <p:sp>
        <p:nvSpPr>
          <p:cNvPr id="10" name="Rectangle 9">
            <a:extLst>
              <a:ext uri="{FF2B5EF4-FFF2-40B4-BE49-F238E27FC236}">
                <a16:creationId xmlns:a16="http://schemas.microsoft.com/office/drawing/2014/main" id="{B1C24789-2D2E-C683-BCF6-1B2B3B49B3D2}"/>
              </a:ext>
            </a:extLst>
          </p:cNvPr>
          <p:cNvSpPr/>
          <p:nvPr/>
        </p:nvSpPr>
        <p:spPr>
          <a:xfrm>
            <a:off x="723900" y="4708530"/>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Độ</a:t>
            </a:r>
            <a:r>
              <a:rPr lang="en-US" dirty="0">
                <a:solidFill>
                  <a:srgbClr val="C00000"/>
                </a:solidFill>
              </a:rPr>
              <a:t> </a:t>
            </a:r>
            <a:r>
              <a:rPr lang="en-US" dirty="0" err="1">
                <a:solidFill>
                  <a:srgbClr val="C00000"/>
                </a:solidFill>
              </a:rPr>
              <a:t>lệch</a:t>
            </a:r>
            <a:r>
              <a:rPr lang="en-US" dirty="0">
                <a:solidFill>
                  <a:srgbClr val="C00000"/>
                </a:solidFill>
              </a:rPr>
              <a:t> </a:t>
            </a:r>
            <a:r>
              <a:rPr lang="en-US" dirty="0" err="1">
                <a:solidFill>
                  <a:srgbClr val="C00000"/>
                </a:solidFill>
              </a:rPr>
              <a:t>chuẩn</a:t>
            </a:r>
            <a:endParaRPr lang="en-001" dirty="0">
              <a:solidFill>
                <a:srgbClr val="C00000"/>
              </a:solidFill>
            </a:endParaRPr>
          </a:p>
        </p:txBody>
      </p:sp>
      <p:cxnSp>
        <p:nvCxnSpPr>
          <p:cNvPr id="15" name="Straight Connector 14">
            <a:extLst>
              <a:ext uri="{FF2B5EF4-FFF2-40B4-BE49-F238E27FC236}">
                <a16:creationId xmlns:a16="http://schemas.microsoft.com/office/drawing/2014/main" id="{831B008C-8C49-77A3-4BE5-DDAA1FEED088}"/>
              </a:ext>
            </a:extLst>
          </p:cNvPr>
          <p:cNvCxnSpPr>
            <a:cxnSpLocks/>
          </p:cNvCxnSpPr>
          <p:nvPr/>
        </p:nvCxnSpPr>
        <p:spPr>
          <a:xfrm rot="16200000">
            <a:off x="3420985" y="4604656"/>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866BAC5-71CF-ACA8-503A-147212437CD5}"/>
              </a:ext>
            </a:extLst>
          </p:cNvPr>
          <p:cNvSpPr/>
          <p:nvPr/>
        </p:nvSpPr>
        <p:spPr>
          <a:xfrm>
            <a:off x="5459415" y="4518461"/>
            <a:ext cx="1078171"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- 77.43</a:t>
            </a:r>
            <a:endParaRPr lang="en-001" dirty="0">
              <a:solidFill>
                <a:srgbClr val="C00000"/>
              </a:solidFill>
            </a:endParaRPr>
          </a:p>
        </p:txBody>
      </p:sp>
      <p:sp>
        <p:nvSpPr>
          <p:cNvPr id="18" name="Rectangle 17">
            <a:extLst>
              <a:ext uri="{FF2B5EF4-FFF2-40B4-BE49-F238E27FC236}">
                <a16:creationId xmlns:a16="http://schemas.microsoft.com/office/drawing/2014/main" id="{6D44D082-03C7-CB76-9913-65B4A2C65A08}"/>
              </a:ext>
            </a:extLst>
          </p:cNvPr>
          <p:cNvSpPr/>
          <p:nvPr/>
        </p:nvSpPr>
        <p:spPr>
          <a:xfrm>
            <a:off x="6419930" y="4518461"/>
            <a:ext cx="1078171"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+ 77.43</a:t>
            </a:r>
            <a:endParaRPr lang="en-001" dirty="0">
              <a:solidFill>
                <a:srgbClr val="C00000"/>
              </a:solidFill>
            </a:endParaRPr>
          </a:p>
        </p:txBody>
      </p:sp>
      <p:cxnSp>
        <p:nvCxnSpPr>
          <p:cNvPr id="19" name="Straight Connector 18">
            <a:extLst>
              <a:ext uri="{FF2B5EF4-FFF2-40B4-BE49-F238E27FC236}">
                <a16:creationId xmlns:a16="http://schemas.microsoft.com/office/drawing/2014/main" id="{FB31EC68-3526-8CC0-9326-F6121B004193}"/>
              </a:ext>
            </a:extLst>
          </p:cNvPr>
          <p:cNvCxnSpPr>
            <a:cxnSpLocks/>
          </p:cNvCxnSpPr>
          <p:nvPr/>
        </p:nvCxnSpPr>
        <p:spPr>
          <a:xfrm>
            <a:off x="6483191" y="1474964"/>
            <a:ext cx="0" cy="368250"/>
          </a:xfrm>
          <a:prstGeom prst="line">
            <a:avLst/>
          </a:prstGeom>
          <a:ln w="50800">
            <a:solidFill>
              <a:srgbClr val="00B0F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C9B3CEF-44EB-3E5D-165F-979E66F2CA01}"/>
              </a:ext>
            </a:extLst>
          </p:cNvPr>
          <p:cNvSpPr txBox="1"/>
          <p:nvPr/>
        </p:nvSpPr>
        <p:spPr>
          <a:xfrm>
            <a:off x="6327863" y="1065320"/>
            <a:ext cx="1486433" cy="430887"/>
          </a:xfrm>
          <a:prstGeom prst="rect">
            <a:avLst/>
          </a:prstGeom>
          <a:noFill/>
        </p:spPr>
        <p:txBody>
          <a:bodyPr wrap="square" rtlCol="0">
            <a:spAutoFit/>
          </a:bodyPr>
          <a:lstStyle/>
          <a:p>
            <a:r>
              <a:rPr lang="en-US" sz="2200" b="1" dirty="0">
                <a:solidFill>
                  <a:srgbClr val="00B0F0"/>
                </a:solidFill>
              </a:rPr>
              <a:t>158</a:t>
            </a:r>
            <a:endParaRPr lang="en-001" sz="2200" b="1" dirty="0">
              <a:solidFill>
                <a:srgbClr val="00B0F0"/>
              </a:solidFill>
            </a:endParaRPr>
          </a:p>
        </p:txBody>
      </p:sp>
    </p:spTree>
    <p:extLst>
      <p:ext uri="{BB962C8B-B14F-4D97-AF65-F5344CB8AC3E}">
        <p14:creationId xmlns:p14="http://schemas.microsoft.com/office/powerpoint/2010/main" val="22418542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340E0-4687-A807-715A-081B5B1C730F}"/>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0EE672D-073F-8A84-700A-2759C20F1EFF}"/>
              </a:ext>
            </a:extLst>
          </p:cNvPr>
          <p:cNvPicPr>
            <a:picLocks noChangeAspect="1"/>
          </p:cNvPicPr>
          <p:nvPr/>
        </p:nvPicPr>
        <p:blipFill>
          <a:blip r:embed="rId2"/>
          <a:stretch>
            <a:fillRect/>
          </a:stretch>
        </p:blipFill>
        <p:spPr>
          <a:xfrm>
            <a:off x="3424318" y="1658172"/>
            <a:ext cx="5580000" cy="4782857"/>
          </a:xfrm>
          <a:prstGeom prst="rect">
            <a:avLst/>
          </a:prstGeom>
        </p:spPr>
      </p:pic>
      <p:sp>
        <p:nvSpPr>
          <p:cNvPr id="2" name="Title 1">
            <a:extLst>
              <a:ext uri="{FF2B5EF4-FFF2-40B4-BE49-F238E27FC236}">
                <a16:creationId xmlns:a16="http://schemas.microsoft.com/office/drawing/2014/main" id="{DD52C5DB-3582-64B3-529F-78D6C4CCC1CA}"/>
              </a:ext>
            </a:extLst>
          </p:cNvPr>
          <p:cNvSpPr>
            <a:spLocks noGrp="1"/>
          </p:cNvSpPr>
          <p:nvPr>
            <p:ph type="title"/>
          </p:nvPr>
        </p:nvSpPr>
        <p:spPr/>
        <p:txBody>
          <a:bodyPr/>
          <a:lstStyle/>
          <a:p>
            <a:r>
              <a:rPr lang="en-US"/>
              <a:t>Thống kê mô tả - Biến liên tục</a:t>
            </a:r>
            <a:endParaRPr lang="en-001"/>
          </a:p>
        </p:txBody>
      </p:sp>
      <p:sp>
        <p:nvSpPr>
          <p:cNvPr id="5" name="Slide Number Placeholder 4">
            <a:extLst>
              <a:ext uri="{FF2B5EF4-FFF2-40B4-BE49-F238E27FC236}">
                <a16:creationId xmlns:a16="http://schemas.microsoft.com/office/drawing/2014/main" id="{04A0B58A-4787-1D5A-DEE6-5F8DD17DD5DC}"/>
              </a:ext>
            </a:extLst>
          </p:cNvPr>
          <p:cNvSpPr>
            <a:spLocks noGrp="1"/>
          </p:cNvSpPr>
          <p:nvPr>
            <p:ph type="sldNum" sz="quarter" idx="12"/>
          </p:nvPr>
        </p:nvSpPr>
        <p:spPr/>
        <p:txBody>
          <a:bodyPr/>
          <a:lstStyle/>
          <a:p>
            <a:fld id="{558478D3-4DD5-4D7B-8D8D-7EA87687E863}" type="slidenum">
              <a:rPr lang="en-US" smtClean="0"/>
              <a:pPr/>
              <a:t>128</a:t>
            </a:fld>
            <a:endParaRPr lang="en-US"/>
          </a:p>
        </p:txBody>
      </p:sp>
      <p:sp>
        <p:nvSpPr>
          <p:cNvPr id="3" name="Date Placeholder 2">
            <a:extLst>
              <a:ext uri="{FF2B5EF4-FFF2-40B4-BE49-F238E27FC236}">
                <a16:creationId xmlns:a16="http://schemas.microsoft.com/office/drawing/2014/main" id="{21A14B2B-6ED3-58AF-4A3A-F7AB6A91E5A2}"/>
              </a:ext>
            </a:extLst>
          </p:cNvPr>
          <p:cNvSpPr>
            <a:spLocks noGrp="1"/>
          </p:cNvSpPr>
          <p:nvPr>
            <p:ph type="dt" sz="half" idx="10"/>
          </p:nvPr>
        </p:nvSpPr>
        <p:spPr/>
        <p:txBody>
          <a:bodyPr/>
          <a:lstStyle/>
          <a:p>
            <a:r>
              <a:rPr lang="en-001"/>
              <a:t>25/11/2024</a:t>
            </a:r>
          </a:p>
        </p:txBody>
      </p:sp>
      <p:sp>
        <p:nvSpPr>
          <p:cNvPr id="11" name="Rectangle 10">
            <a:extLst>
              <a:ext uri="{FF2B5EF4-FFF2-40B4-BE49-F238E27FC236}">
                <a16:creationId xmlns:a16="http://schemas.microsoft.com/office/drawing/2014/main" id="{6EC13120-8FBE-903B-151B-AE05C762A1E6}"/>
              </a:ext>
            </a:extLst>
          </p:cNvPr>
          <p:cNvSpPr/>
          <p:nvPr/>
        </p:nvSpPr>
        <p:spPr>
          <a:xfrm>
            <a:off x="606244" y="5187912"/>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Khoảng</a:t>
            </a:r>
            <a:r>
              <a:rPr lang="en-US" dirty="0">
                <a:solidFill>
                  <a:srgbClr val="C00000"/>
                </a:solidFill>
              </a:rPr>
              <a:t> </a:t>
            </a:r>
            <a:r>
              <a:rPr lang="en-US" dirty="0" err="1">
                <a:solidFill>
                  <a:srgbClr val="C00000"/>
                </a:solidFill>
              </a:rPr>
              <a:t>biến</a:t>
            </a:r>
            <a:r>
              <a:rPr lang="en-US" dirty="0">
                <a:solidFill>
                  <a:srgbClr val="C00000"/>
                </a:solidFill>
              </a:rPr>
              <a:t> </a:t>
            </a:r>
            <a:r>
              <a:rPr lang="en-US" dirty="0" err="1">
                <a:solidFill>
                  <a:srgbClr val="C00000"/>
                </a:solidFill>
              </a:rPr>
              <a:t>thiên</a:t>
            </a:r>
            <a:endParaRPr lang="en-001" dirty="0">
              <a:solidFill>
                <a:srgbClr val="C00000"/>
              </a:solidFill>
            </a:endParaRPr>
          </a:p>
        </p:txBody>
      </p:sp>
      <p:cxnSp>
        <p:nvCxnSpPr>
          <p:cNvPr id="12" name="Straight Connector 11">
            <a:extLst>
              <a:ext uri="{FF2B5EF4-FFF2-40B4-BE49-F238E27FC236}">
                <a16:creationId xmlns:a16="http://schemas.microsoft.com/office/drawing/2014/main" id="{C22AEE22-0DB8-3ACE-F1B6-CF47099B431C}"/>
              </a:ext>
            </a:extLst>
          </p:cNvPr>
          <p:cNvCxnSpPr>
            <a:cxnSpLocks/>
          </p:cNvCxnSpPr>
          <p:nvPr/>
        </p:nvCxnSpPr>
        <p:spPr>
          <a:xfrm rot="16200000">
            <a:off x="3414793" y="5084036"/>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07430F44-26CB-AF59-2BE2-FD62795A71BA}"/>
              </a:ext>
            </a:extLst>
          </p:cNvPr>
          <p:cNvSpPr>
            <a:spLocks noGrp="1"/>
          </p:cNvSpPr>
          <p:nvPr>
            <p:ph type="ftr" sz="quarter" idx="11"/>
          </p:nvPr>
        </p:nvSpPr>
        <p:spPr/>
        <p:txBody>
          <a:bodyPr/>
          <a:lstStyle/>
          <a:p>
            <a:r>
              <a:rPr lang="en-US"/>
              <a:t>Quantitative Methods (VNU-SIS)</a:t>
            </a:r>
            <a:endParaRPr lang="en-001"/>
          </a:p>
        </p:txBody>
      </p:sp>
      <p:pic>
        <p:nvPicPr>
          <p:cNvPr id="6" name="Picture 5">
            <a:extLst>
              <a:ext uri="{FF2B5EF4-FFF2-40B4-BE49-F238E27FC236}">
                <a16:creationId xmlns:a16="http://schemas.microsoft.com/office/drawing/2014/main" id="{422F1300-5911-5E5F-2BBE-0C86989B552D}"/>
              </a:ext>
            </a:extLst>
          </p:cNvPr>
          <p:cNvPicPr>
            <a:picLocks noChangeAspect="1"/>
          </p:cNvPicPr>
          <p:nvPr/>
        </p:nvPicPr>
        <p:blipFill>
          <a:blip r:embed="rId3"/>
          <a:stretch>
            <a:fillRect/>
          </a:stretch>
        </p:blipFill>
        <p:spPr>
          <a:xfrm>
            <a:off x="838200" y="1788741"/>
            <a:ext cx="2219386" cy="1061595"/>
          </a:xfrm>
          <a:prstGeom prst="rect">
            <a:avLst/>
          </a:prstGeom>
        </p:spPr>
      </p:pic>
      <mc:AlternateContent xmlns:mc="http://schemas.openxmlformats.org/markup-compatibility/2006" xmlns:a14="http://schemas.microsoft.com/office/drawing/2010/main">
        <mc:Choice Requires="a14">
          <p:sp>
            <p:nvSpPr>
              <p:cNvPr id="8" name="Content Placeholder 4">
                <a:extLst>
                  <a:ext uri="{FF2B5EF4-FFF2-40B4-BE49-F238E27FC236}">
                    <a16:creationId xmlns:a16="http://schemas.microsoft.com/office/drawing/2014/main" id="{390B1317-F1F2-1FF1-1769-164512E36C2C}"/>
                  </a:ext>
                </a:extLst>
              </p:cNvPr>
              <p:cNvSpPr txBox="1">
                <a:spLocks/>
              </p:cNvSpPr>
              <p:nvPr/>
            </p:nvSpPr>
            <p:spPr>
              <a:xfrm>
                <a:off x="723900" y="3321119"/>
                <a:ext cx="2219386" cy="698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=5995.95</m:t>
                      </m:r>
                    </m:oMath>
                  </m:oMathPara>
                </a14:m>
                <a:endParaRPr lang="en-001" sz="2400" dirty="0"/>
              </a:p>
            </p:txBody>
          </p:sp>
        </mc:Choice>
        <mc:Fallback xmlns="">
          <p:sp>
            <p:nvSpPr>
              <p:cNvPr id="8" name="Content Placeholder 4">
                <a:extLst>
                  <a:ext uri="{FF2B5EF4-FFF2-40B4-BE49-F238E27FC236}">
                    <a16:creationId xmlns:a16="http://schemas.microsoft.com/office/drawing/2014/main" id="{390B1317-F1F2-1FF1-1769-164512E36C2C}"/>
                  </a:ext>
                </a:extLst>
              </p:cNvPr>
              <p:cNvSpPr txBox="1">
                <a:spLocks noRot="1" noChangeAspect="1" noMove="1" noResize="1" noEditPoints="1" noAdjustHandles="1" noChangeArrowheads="1" noChangeShapeType="1" noTextEdit="1"/>
              </p:cNvSpPr>
              <p:nvPr/>
            </p:nvSpPr>
            <p:spPr>
              <a:xfrm>
                <a:off x="723900" y="3321119"/>
                <a:ext cx="2219386" cy="698005"/>
              </a:xfrm>
              <a:prstGeom prst="rect">
                <a:avLst/>
              </a:prstGeom>
              <a:blipFill>
                <a:blip r:embed="rId4"/>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9" name="Content Placeholder 4">
                <a:extLst>
                  <a:ext uri="{FF2B5EF4-FFF2-40B4-BE49-F238E27FC236}">
                    <a16:creationId xmlns:a16="http://schemas.microsoft.com/office/drawing/2014/main" id="{7BE7FAD7-7342-2AFD-2F5A-D4F62E3C7798}"/>
                  </a:ext>
                </a:extLst>
              </p:cNvPr>
              <p:cNvSpPr txBox="1">
                <a:spLocks/>
              </p:cNvSpPr>
              <p:nvPr/>
            </p:nvSpPr>
            <p:spPr>
              <a:xfrm>
                <a:off x="838200" y="2822560"/>
                <a:ext cx="2219386" cy="6980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2400" b="0" i="1" smtClean="0">
                        <a:latin typeface="Cambria Math" panose="02040503050406030204" pitchFamily="18" charset="0"/>
                      </a:rPr>
                      <m:t>𝑠</m:t>
                    </m:r>
                    <m:r>
                      <a:rPr lang="en-US" sz="2400" b="0" i="1" smtClean="0">
                        <a:latin typeface="Cambria Math" panose="02040503050406030204" pitchFamily="18" charset="0"/>
                      </a:rPr>
                      <m:t>=77.43</m:t>
                    </m:r>
                  </m:oMath>
                </a14:m>
                <a:r>
                  <a:rPr lang="en-US" sz="2400" dirty="0"/>
                  <a:t> </a:t>
                </a:r>
                <a:endParaRPr lang="en-001" sz="2400" dirty="0"/>
              </a:p>
            </p:txBody>
          </p:sp>
        </mc:Choice>
        <mc:Fallback xmlns="">
          <p:sp>
            <p:nvSpPr>
              <p:cNvPr id="9" name="Content Placeholder 4">
                <a:extLst>
                  <a:ext uri="{FF2B5EF4-FFF2-40B4-BE49-F238E27FC236}">
                    <a16:creationId xmlns:a16="http://schemas.microsoft.com/office/drawing/2014/main" id="{7BE7FAD7-7342-2AFD-2F5A-D4F62E3C7798}"/>
                  </a:ext>
                </a:extLst>
              </p:cNvPr>
              <p:cNvSpPr txBox="1">
                <a:spLocks noRot="1" noChangeAspect="1" noMove="1" noResize="1" noEditPoints="1" noAdjustHandles="1" noChangeArrowheads="1" noChangeShapeType="1" noTextEdit="1"/>
              </p:cNvSpPr>
              <p:nvPr/>
            </p:nvSpPr>
            <p:spPr>
              <a:xfrm>
                <a:off x="838200" y="2822560"/>
                <a:ext cx="2219386" cy="698005"/>
              </a:xfrm>
              <a:prstGeom prst="rect">
                <a:avLst/>
              </a:prstGeom>
              <a:blipFill>
                <a:blip r:embed="rId5"/>
                <a:stretch>
                  <a:fillRect/>
                </a:stretch>
              </a:blipFill>
            </p:spPr>
            <p:txBody>
              <a:bodyPr/>
              <a:lstStyle/>
              <a:p>
                <a:r>
                  <a:rPr lang="en-001">
                    <a:noFill/>
                  </a:rPr>
                  <a:t> </a:t>
                </a:r>
              </a:p>
            </p:txBody>
          </p:sp>
        </mc:Fallback>
      </mc:AlternateContent>
      <p:sp>
        <p:nvSpPr>
          <p:cNvPr id="10" name="Rectangle 9">
            <a:extLst>
              <a:ext uri="{FF2B5EF4-FFF2-40B4-BE49-F238E27FC236}">
                <a16:creationId xmlns:a16="http://schemas.microsoft.com/office/drawing/2014/main" id="{8FECEE58-5011-8418-6911-23079A09A8FF}"/>
              </a:ext>
            </a:extLst>
          </p:cNvPr>
          <p:cNvSpPr/>
          <p:nvPr/>
        </p:nvSpPr>
        <p:spPr>
          <a:xfrm>
            <a:off x="723900" y="4708530"/>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Độ</a:t>
            </a:r>
            <a:r>
              <a:rPr lang="en-US" dirty="0">
                <a:solidFill>
                  <a:srgbClr val="C00000"/>
                </a:solidFill>
              </a:rPr>
              <a:t> </a:t>
            </a:r>
            <a:r>
              <a:rPr lang="en-US" dirty="0" err="1">
                <a:solidFill>
                  <a:srgbClr val="C00000"/>
                </a:solidFill>
              </a:rPr>
              <a:t>lệch</a:t>
            </a:r>
            <a:r>
              <a:rPr lang="en-US" dirty="0">
                <a:solidFill>
                  <a:srgbClr val="C00000"/>
                </a:solidFill>
              </a:rPr>
              <a:t> </a:t>
            </a:r>
            <a:r>
              <a:rPr lang="en-US" dirty="0" err="1">
                <a:solidFill>
                  <a:srgbClr val="C00000"/>
                </a:solidFill>
              </a:rPr>
              <a:t>chuẩn</a:t>
            </a:r>
            <a:endParaRPr lang="en-001" dirty="0">
              <a:solidFill>
                <a:srgbClr val="C00000"/>
              </a:solidFill>
            </a:endParaRPr>
          </a:p>
        </p:txBody>
      </p:sp>
      <p:cxnSp>
        <p:nvCxnSpPr>
          <p:cNvPr id="15" name="Straight Connector 14">
            <a:extLst>
              <a:ext uri="{FF2B5EF4-FFF2-40B4-BE49-F238E27FC236}">
                <a16:creationId xmlns:a16="http://schemas.microsoft.com/office/drawing/2014/main" id="{B712A5B3-1056-97CF-787B-B4F17008912E}"/>
              </a:ext>
            </a:extLst>
          </p:cNvPr>
          <p:cNvCxnSpPr>
            <a:cxnSpLocks/>
          </p:cNvCxnSpPr>
          <p:nvPr/>
        </p:nvCxnSpPr>
        <p:spPr>
          <a:xfrm rot="16200000">
            <a:off x="3420985" y="4604656"/>
            <a:ext cx="0" cy="572875"/>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6DE0B14-2718-D39E-99CA-B1D14F6F7B8F}"/>
              </a:ext>
            </a:extLst>
          </p:cNvPr>
          <p:cNvSpPr/>
          <p:nvPr/>
        </p:nvSpPr>
        <p:spPr>
          <a:xfrm>
            <a:off x="5459415" y="4518461"/>
            <a:ext cx="1078171"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- 77.43</a:t>
            </a:r>
            <a:endParaRPr lang="en-001" dirty="0">
              <a:solidFill>
                <a:srgbClr val="C00000"/>
              </a:solidFill>
            </a:endParaRPr>
          </a:p>
        </p:txBody>
      </p:sp>
      <p:sp>
        <p:nvSpPr>
          <p:cNvPr id="18" name="Rectangle 17">
            <a:extLst>
              <a:ext uri="{FF2B5EF4-FFF2-40B4-BE49-F238E27FC236}">
                <a16:creationId xmlns:a16="http://schemas.microsoft.com/office/drawing/2014/main" id="{D81F4EC4-0C89-DAF4-50B1-2192B2000B15}"/>
              </a:ext>
            </a:extLst>
          </p:cNvPr>
          <p:cNvSpPr/>
          <p:nvPr/>
        </p:nvSpPr>
        <p:spPr>
          <a:xfrm>
            <a:off x="6419930" y="4518461"/>
            <a:ext cx="1078171"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+ 77.43</a:t>
            </a:r>
            <a:endParaRPr lang="en-001" dirty="0">
              <a:solidFill>
                <a:srgbClr val="C00000"/>
              </a:solidFill>
            </a:endParaRPr>
          </a:p>
        </p:txBody>
      </p:sp>
      <p:cxnSp>
        <p:nvCxnSpPr>
          <p:cNvPr id="19" name="Straight Connector 18">
            <a:extLst>
              <a:ext uri="{FF2B5EF4-FFF2-40B4-BE49-F238E27FC236}">
                <a16:creationId xmlns:a16="http://schemas.microsoft.com/office/drawing/2014/main" id="{810EF7EC-441C-7E83-2D5C-BF9E8F0D2004}"/>
              </a:ext>
            </a:extLst>
          </p:cNvPr>
          <p:cNvCxnSpPr>
            <a:cxnSpLocks/>
          </p:cNvCxnSpPr>
          <p:nvPr/>
        </p:nvCxnSpPr>
        <p:spPr>
          <a:xfrm>
            <a:off x="6483191" y="1474964"/>
            <a:ext cx="0" cy="368250"/>
          </a:xfrm>
          <a:prstGeom prst="line">
            <a:avLst/>
          </a:prstGeom>
          <a:ln w="50800">
            <a:solidFill>
              <a:srgbClr val="00B0F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A793E9E2-9933-C9E7-7F81-56460FF94F30}"/>
              </a:ext>
            </a:extLst>
          </p:cNvPr>
          <p:cNvSpPr txBox="1"/>
          <p:nvPr/>
        </p:nvSpPr>
        <p:spPr>
          <a:xfrm>
            <a:off x="6327863" y="1065320"/>
            <a:ext cx="1486433" cy="430887"/>
          </a:xfrm>
          <a:prstGeom prst="rect">
            <a:avLst/>
          </a:prstGeom>
          <a:noFill/>
        </p:spPr>
        <p:txBody>
          <a:bodyPr wrap="square" rtlCol="0">
            <a:spAutoFit/>
          </a:bodyPr>
          <a:lstStyle/>
          <a:p>
            <a:r>
              <a:rPr lang="en-US" sz="2200" b="1" dirty="0">
                <a:solidFill>
                  <a:srgbClr val="00B0F0"/>
                </a:solidFill>
              </a:rPr>
              <a:t>158</a:t>
            </a:r>
            <a:endParaRPr lang="en-001" sz="2200" b="1" dirty="0">
              <a:solidFill>
                <a:srgbClr val="00B0F0"/>
              </a:solidFill>
            </a:endParaRPr>
          </a:p>
        </p:txBody>
      </p:sp>
    </p:spTree>
    <p:extLst>
      <p:ext uri="{BB962C8B-B14F-4D97-AF65-F5344CB8AC3E}">
        <p14:creationId xmlns:p14="http://schemas.microsoft.com/office/powerpoint/2010/main" val="29677732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6C23A9-5E5F-F7FE-D6A8-827B656BB4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23846-DD09-F884-6DEA-42644DF326EF}"/>
              </a:ext>
            </a:extLst>
          </p:cNvPr>
          <p:cNvSpPr>
            <a:spLocks noGrp="1"/>
          </p:cNvSpPr>
          <p:nvPr>
            <p:ph type="title"/>
          </p:nvPr>
        </p:nvSpPr>
        <p:spPr/>
        <p:txBody>
          <a:bodyPr/>
          <a:lstStyle/>
          <a:p>
            <a:r>
              <a:rPr lang="en-US"/>
              <a:t>Thống kê mô tả - Biến liên tục</a:t>
            </a:r>
            <a:endParaRPr lang="en-001"/>
          </a:p>
        </p:txBody>
      </p:sp>
      <p:sp>
        <p:nvSpPr>
          <p:cNvPr id="5" name="Slide Number Placeholder 4">
            <a:extLst>
              <a:ext uri="{FF2B5EF4-FFF2-40B4-BE49-F238E27FC236}">
                <a16:creationId xmlns:a16="http://schemas.microsoft.com/office/drawing/2014/main" id="{9FB5C726-84AE-5340-7E7D-8A99CC9670A3}"/>
              </a:ext>
            </a:extLst>
          </p:cNvPr>
          <p:cNvSpPr>
            <a:spLocks noGrp="1"/>
          </p:cNvSpPr>
          <p:nvPr>
            <p:ph type="sldNum" sz="quarter" idx="12"/>
          </p:nvPr>
        </p:nvSpPr>
        <p:spPr/>
        <p:txBody>
          <a:bodyPr/>
          <a:lstStyle/>
          <a:p>
            <a:fld id="{558478D3-4DD5-4D7B-8D8D-7EA87687E863}" type="slidenum">
              <a:rPr lang="en-US" smtClean="0"/>
              <a:pPr/>
              <a:t>129</a:t>
            </a:fld>
            <a:endParaRPr lang="en-US"/>
          </a:p>
        </p:txBody>
      </p:sp>
      <p:pic>
        <p:nvPicPr>
          <p:cNvPr id="4" name="Picture 3">
            <a:extLst>
              <a:ext uri="{FF2B5EF4-FFF2-40B4-BE49-F238E27FC236}">
                <a16:creationId xmlns:a16="http://schemas.microsoft.com/office/drawing/2014/main" id="{52BACFE1-4F1C-6FF2-41FD-C6D2AE567329}"/>
              </a:ext>
            </a:extLst>
          </p:cNvPr>
          <p:cNvPicPr>
            <a:picLocks noChangeAspect="1"/>
          </p:cNvPicPr>
          <p:nvPr/>
        </p:nvPicPr>
        <p:blipFill>
          <a:blip r:embed="rId2"/>
          <a:stretch>
            <a:fillRect/>
          </a:stretch>
        </p:blipFill>
        <p:spPr>
          <a:xfrm>
            <a:off x="3452822" y="1755042"/>
            <a:ext cx="5580000" cy="4782857"/>
          </a:xfrm>
          <a:prstGeom prst="rect">
            <a:avLst/>
          </a:prstGeom>
        </p:spPr>
      </p:pic>
      <p:sp>
        <p:nvSpPr>
          <p:cNvPr id="3" name="Date Placeholder 2">
            <a:extLst>
              <a:ext uri="{FF2B5EF4-FFF2-40B4-BE49-F238E27FC236}">
                <a16:creationId xmlns:a16="http://schemas.microsoft.com/office/drawing/2014/main" id="{544640D7-2C40-B697-5147-31764774A943}"/>
              </a:ext>
            </a:extLst>
          </p:cNvPr>
          <p:cNvSpPr>
            <a:spLocks noGrp="1"/>
          </p:cNvSpPr>
          <p:nvPr>
            <p:ph type="dt" sz="half" idx="10"/>
          </p:nvPr>
        </p:nvSpPr>
        <p:spPr/>
        <p:txBody>
          <a:bodyPr/>
          <a:lstStyle/>
          <a:p>
            <a:r>
              <a:rPr lang="en-001"/>
              <a:t>25/11/2024</a:t>
            </a:r>
          </a:p>
        </p:txBody>
      </p:sp>
      <p:sp>
        <p:nvSpPr>
          <p:cNvPr id="12" name="TextBox 11">
            <a:extLst>
              <a:ext uri="{FF2B5EF4-FFF2-40B4-BE49-F238E27FC236}">
                <a16:creationId xmlns:a16="http://schemas.microsoft.com/office/drawing/2014/main" id="{06F2EF55-4FCB-6698-AB14-6B28D538E87E}"/>
              </a:ext>
            </a:extLst>
          </p:cNvPr>
          <p:cNvSpPr txBox="1"/>
          <p:nvPr/>
        </p:nvSpPr>
        <p:spPr>
          <a:xfrm>
            <a:off x="6366647" y="1123971"/>
            <a:ext cx="1315147" cy="430887"/>
          </a:xfrm>
          <a:prstGeom prst="rect">
            <a:avLst/>
          </a:prstGeom>
          <a:noFill/>
        </p:spPr>
        <p:txBody>
          <a:bodyPr wrap="square" rtlCol="0">
            <a:spAutoFit/>
          </a:bodyPr>
          <a:lstStyle/>
          <a:p>
            <a:pPr algn="ctr"/>
            <a:r>
              <a:rPr lang="en-US" sz="2200" b="1" err="1">
                <a:solidFill>
                  <a:srgbClr val="00B050"/>
                </a:solidFill>
              </a:rPr>
              <a:t>trung</a:t>
            </a:r>
            <a:r>
              <a:rPr lang="en-US" sz="2200" b="1">
                <a:solidFill>
                  <a:srgbClr val="00B050"/>
                </a:solidFill>
              </a:rPr>
              <a:t> </a:t>
            </a:r>
            <a:r>
              <a:rPr lang="en-US" sz="2200" b="1" err="1">
                <a:solidFill>
                  <a:srgbClr val="00B050"/>
                </a:solidFill>
              </a:rPr>
              <a:t>vị</a:t>
            </a:r>
            <a:endParaRPr lang="en-001" sz="2200" b="1">
              <a:solidFill>
                <a:srgbClr val="00B050"/>
              </a:solidFill>
            </a:endParaRPr>
          </a:p>
        </p:txBody>
      </p:sp>
      <p:cxnSp>
        <p:nvCxnSpPr>
          <p:cNvPr id="13" name="Straight Connector 12">
            <a:extLst>
              <a:ext uri="{FF2B5EF4-FFF2-40B4-BE49-F238E27FC236}">
                <a16:creationId xmlns:a16="http://schemas.microsoft.com/office/drawing/2014/main" id="{AAF2525A-3054-8F26-F768-64B8023B9F65}"/>
              </a:ext>
            </a:extLst>
          </p:cNvPr>
          <p:cNvCxnSpPr>
            <a:cxnSpLocks/>
          </p:cNvCxnSpPr>
          <p:nvPr/>
        </p:nvCxnSpPr>
        <p:spPr>
          <a:xfrm>
            <a:off x="6482343" y="1511534"/>
            <a:ext cx="0" cy="469294"/>
          </a:xfrm>
          <a:prstGeom prst="line">
            <a:avLst/>
          </a:prstGeom>
          <a:ln w="5080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a16="http://schemas.microsoft.com/office/drawing/2014/main" id="{6DB53207-6DBD-F1D9-3F2E-1E2C8C9F55F4}"/>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04117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E8F1-F610-3F45-A72F-67774551B6E7}"/>
              </a:ext>
            </a:extLst>
          </p:cNvPr>
          <p:cNvSpPr>
            <a:spLocks noGrp="1"/>
          </p:cNvSpPr>
          <p:nvPr>
            <p:ph type="title"/>
          </p:nvPr>
        </p:nvSpPr>
        <p:spPr/>
        <p:txBody>
          <a:bodyPr/>
          <a:lstStyle/>
          <a:p>
            <a:r>
              <a:rPr lang="en-US"/>
              <a:t>Khoa </a:t>
            </a:r>
            <a:r>
              <a:rPr lang="en-US" err="1"/>
              <a:t>học</a:t>
            </a:r>
            <a:r>
              <a:rPr lang="en-US"/>
              <a:t> </a:t>
            </a:r>
            <a:r>
              <a:rPr lang="en-US" err="1"/>
              <a:t>liên</a:t>
            </a:r>
            <a:r>
              <a:rPr lang="en-US"/>
              <a:t> </a:t>
            </a:r>
            <a:r>
              <a:rPr lang="en-US" err="1"/>
              <a:t>ngành</a:t>
            </a:r>
            <a:endParaRPr lang="en-001"/>
          </a:p>
        </p:txBody>
      </p:sp>
      <p:sp>
        <p:nvSpPr>
          <p:cNvPr id="3" name="Date Placeholder 2">
            <a:extLst>
              <a:ext uri="{FF2B5EF4-FFF2-40B4-BE49-F238E27FC236}">
                <a16:creationId xmlns:a16="http://schemas.microsoft.com/office/drawing/2014/main" id="{8B10186C-4E8D-3860-433F-01F71F9C6457}"/>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6C5C2E5A-6593-799F-45DC-5825488C8ABD}"/>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1EACFA6B-C773-F2D9-CD08-801139CBFD1F}"/>
              </a:ext>
            </a:extLst>
          </p:cNvPr>
          <p:cNvSpPr>
            <a:spLocks noGrp="1"/>
          </p:cNvSpPr>
          <p:nvPr>
            <p:ph type="sldNum" sz="quarter" idx="12"/>
          </p:nvPr>
        </p:nvSpPr>
        <p:spPr/>
        <p:txBody>
          <a:bodyPr/>
          <a:lstStyle/>
          <a:p>
            <a:fld id="{AA8328AE-A94A-43B0-BF47-266FB86AC0A6}" type="slidenum">
              <a:rPr lang="en-001" smtClean="0"/>
              <a:t>13</a:t>
            </a:fld>
            <a:endParaRPr lang="en-001"/>
          </a:p>
        </p:txBody>
      </p:sp>
      <p:sp>
        <p:nvSpPr>
          <p:cNvPr id="6" name="Content Placeholder 5">
            <a:extLst>
              <a:ext uri="{FF2B5EF4-FFF2-40B4-BE49-F238E27FC236}">
                <a16:creationId xmlns:a16="http://schemas.microsoft.com/office/drawing/2014/main" id="{C49CC76E-A63C-F2B9-C257-9DA2CA046197}"/>
              </a:ext>
            </a:extLst>
          </p:cNvPr>
          <p:cNvSpPr>
            <a:spLocks noGrp="1"/>
          </p:cNvSpPr>
          <p:nvPr>
            <p:ph idx="1"/>
          </p:nvPr>
        </p:nvSpPr>
        <p:spPr/>
        <p:txBody>
          <a:bodyPr/>
          <a:lstStyle/>
          <a:p>
            <a:endParaRPr lang="en-001" dirty="0"/>
          </a:p>
        </p:txBody>
      </p:sp>
    </p:spTree>
    <p:extLst>
      <p:ext uri="{BB962C8B-B14F-4D97-AF65-F5344CB8AC3E}">
        <p14:creationId xmlns:p14="http://schemas.microsoft.com/office/powerpoint/2010/main" val="38504832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64607-53C7-1C3A-5178-13CB2E7C2D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F7FDEE-6F90-70F0-1D35-F5BC0CA396BA}"/>
              </a:ext>
            </a:extLst>
          </p:cNvPr>
          <p:cNvSpPr>
            <a:spLocks noGrp="1"/>
          </p:cNvSpPr>
          <p:nvPr>
            <p:ph type="title"/>
          </p:nvPr>
        </p:nvSpPr>
        <p:spPr/>
        <p:txBody>
          <a:bodyPr/>
          <a:lstStyle/>
          <a:p>
            <a:r>
              <a:rPr lang="en-US"/>
              <a:t>Thống kê mô tả - Biến liên tục</a:t>
            </a:r>
            <a:endParaRPr lang="en-001"/>
          </a:p>
        </p:txBody>
      </p:sp>
      <p:sp>
        <p:nvSpPr>
          <p:cNvPr id="5" name="Slide Number Placeholder 4">
            <a:extLst>
              <a:ext uri="{FF2B5EF4-FFF2-40B4-BE49-F238E27FC236}">
                <a16:creationId xmlns:a16="http://schemas.microsoft.com/office/drawing/2014/main" id="{8D8D14CB-6889-A26E-ADE0-907F0C21A0AB}"/>
              </a:ext>
            </a:extLst>
          </p:cNvPr>
          <p:cNvSpPr>
            <a:spLocks noGrp="1"/>
          </p:cNvSpPr>
          <p:nvPr>
            <p:ph type="sldNum" sz="quarter" idx="12"/>
          </p:nvPr>
        </p:nvSpPr>
        <p:spPr/>
        <p:txBody>
          <a:bodyPr/>
          <a:lstStyle/>
          <a:p>
            <a:fld id="{558478D3-4DD5-4D7B-8D8D-7EA87687E863}" type="slidenum">
              <a:rPr lang="en-US" smtClean="0"/>
              <a:pPr/>
              <a:t>130</a:t>
            </a:fld>
            <a:endParaRPr lang="en-US"/>
          </a:p>
        </p:txBody>
      </p:sp>
      <p:pic>
        <p:nvPicPr>
          <p:cNvPr id="4" name="Picture 3">
            <a:extLst>
              <a:ext uri="{FF2B5EF4-FFF2-40B4-BE49-F238E27FC236}">
                <a16:creationId xmlns:a16="http://schemas.microsoft.com/office/drawing/2014/main" id="{FFEDDD53-95F5-C1DA-A72C-CDFD9E3867C3}"/>
              </a:ext>
            </a:extLst>
          </p:cNvPr>
          <p:cNvPicPr>
            <a:picLocks noChangeAspect="1"/>
          </p:cNvPicPr>
          <p:nvPr/>
        </p:nvPicPr>
        <p:blipFill>
          <a:blip r:embed="rId2"/>
          <a:stretch>
            <a:fillRect/>
          </a:stretch>
        </p:blipFill>
        <p:spPr>
          <a:xfrm>
            <a:off x="3452822" y="1755042"/>
            <a:ext cx="5580000" cy="4782857"/>
          </a:xfrm>
          <a:prstGeom prst="rect">
            <a:avLst/>
          </a:prstGeom>
        </p:spPr>
      </p:pic>
      <p:sp>
        <p:nvSpPr>
          <p:cNvPr id="3" name="Date Placeholder 2">
            <a:extLst>
              <a:ext uri="{FF2B5EF4-FFF2-40B4-BE49-F238E27FC236}">
                <a16:creationId xmlns:a16="http://schemas.microsoft.com/office/drawing/2014/main" id="{5F34BD8A-66C8-3FD4-F577-55747DFCF413}"/>
              </a:ext>
            </a:extLst>
          </p:cNvPr>
          <p:cNvSpPr>
            <a:spLocks noGrp="1"/>
          </p:cNvSpPr>
          <p:nvPr>
            <p:ph type="dt" sz="half" idx="10"/>
          </p:nvPr>
        </p:nvSpPr>
        <p:spPr/>
        <p:txBody>
          <a:bodyPr/>
          <a:lstStyle/>
          <a:p>
            <a:r>
              <a:rPr lang="en-001"/>
              <a:t>25/11/2024</a:t>
            </a:r>
          </a:p>
        </p:txBody>
      </p:sp>
      <p:sp>
        <p:nvSpPr>
          <p:cNvPr id="12" name="TextBox 11">
            <a:extLst>
              <a:ext uri="{FF2B5EF4-FFF2-40B4-BE49-F238E27FC236}">
                <a16:creationId xmlns:a16="http://schemas.microsoft.com/office/drawing/2014/main" id="{AD838CE9-8395-1761-D595-6A52C9CDB856}"/>
              </a:ext>
            </a:extLst>
          </p:cNvPr>
          <p:cNvSpPr txBox="1"/>
          <p:nvPr/>
        </p:nvSpPr>
        <p:spPr>
          <a:xfrm>
            <a:off x="6357122" y="1304946"/>
            <a:ext cx="1315147" cy="430887"/>
          </a:xfrm>
          <a:prstGeom prst="rect">
            <a:avLst/>
          </a:prstGeom>
          <a:noFill/>
        </p:spPr>
        <p:txBody>
          <a:bodyPr wrap="square" rtlCol="0">
            <a:spAutoFit/>
          </a:bodyPr>
          <a:lstStyle/>
          <a:p>
            <a:pPr algn="ctr"/>
            <a:r>
              <a:rPr lang="en-US" sz="2200" b="1" err="1">
                <a:solidFill>
                  <a:srgbClr val="00B050"/>
                </a:solidFill>
              </a:rPr>
              <a:t>trung</a:t>
            </a:r>
            <a:r>
              <a:rPr lang="en-US" sz="2200" b="1">
                <a:solidFill>
                  <a:srgbClr val="00B050"/>
                </a:solidFill>
              </a:rPr>
              <a:t> </a:t>
            </a:r>
            <a:r>
              <a:rPr lang="en-US" sz="2200" b="1" err="1">
                <a:solidFill>
                  <a:srgbClr val="00B050"/>
                </a:solidFill>
              </a:rPr>
              <a:t>vị</a:t>
            </a:r>
            <a:endParaRPr lang="en-001" sz="2200" b="1">
              <a:solidFill>
                <a:srgbClr val="00B050"/>
              </a:solidFill>
            </a:endParaRPr>
          </a:p>
        </p:txBody>
      </p:sp>
      <p:cxnSp>
        <p:nvCxnSpPr>
          <p:cNvPr id="13" name="Straight Connector 12">
            <a:extLst>
              <a:ext uri="{FF2B5EF4-FFF2-40B4-BE49-F238E27FC236}">
                <a16:creationId xmlns:a16="http://schemas.microsoft.com/office/drawing/2014/main" id="{4A129361-39B1-844A-6FC8-70CA07DAF9C4}"/>
              </a:ext>
            </a:extLst>
          </p:cNvPr>
          <p:cNvCxnSpPr>
            <a:cxnSpLocks/>
          </p:cNvCxnSpPr>
          <p:nvPr/>
        </p:nvCxnSpPr>
        <p:spPr>
          <a:xfrm>
            <a:off x="6482343" y="1511534"/>
            <a:ext cx="0" cy="469294"/>
          </a:xfrm>
          <a:prstGeom prst="line">
            <a:avLst/>
          </a:prstGeom>
          <a:ln w="50800">
            <a:solidFill>
              <a:srgbClr val="00B05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6" name="Footer Placeholder 5">
            <a:extLst>
              <a:ext uri="{FF2B5EF4-FFF2-40B4-BE49-F238E27FC236}">
                <a16:creationId xmlns:a16="http://schemas.microsoft.com/office/drawing/2014/main" id="{4BF3A1B3-45DD-90C6-6EF0-5B4CA3E054B5}"/>
              </a:ext>
            </a:extLst>
          </p:cNvPr>
          <p:cNvSpPr>
            <a:spLocks noGrp="1"/>
          </p:cNvSpPr>
          <p:nvPr>
            <p:ph type="ftr" sz="quarter" idx="11"/>
          </p:nvPr>
        </p:nvSpPr>
        <p:spPr/>
        <p:txBody>
          <a:bodyPr/>
          <a:lstStyle/>
          <a:p>
            <a:r>
              <a:rPr lang="en-US"/>
              <a:t>Quantitative Methods (VNU-SIS)</a:t>
            </a:r>
            <a:endParaRPr lang="en-001"/>
          </a:p>
        </p:txBody>
      </p:sp>
      <p:sp>
        <p:nvSpPr>
          <p:cNvPr id="7" name="TextBox 6">
            <a:extLst>
              <a:ext uri="{FF2B5EF4-FFF2-40B4-BE49-F238E27FC236}">
                <a16:creationId xmlns:a16="http://schemas.microsoft.com/office/drawing/2014/main" id="{9FF341A7-91E3-3130-6D36-A518A41E2545}"/>
              </a:ext>
            </a:extLst>
          </p:cNvPr>
          <p:cNvSpPr txBox="1"/>
          <p:nvPr/>
        </p:nvSpPr>
        <p:spPr>
          <a:xfrm>
            <a:off x="5029625" y="1367479"/>
            <a:ext cx="1315147" cy="430887"/>
          </a:xfrm>
          <a:prstGeom prst="rect">
            <a:avLst/>
          </a:prstGeom>
          <a:noFill/>
        </p:spPr>
        <p:txBody>
          <a:bodyPr wrap="square" rtlCol="0">
            <a:spAutoFit/>
          </a:bodyPr>
          <a:lstStyle/>
          <a:p>
            <a:pPr algn="ctr"/>
            <a:r>
              <a:rPr lang="en-US" sz="2200" b="1" dirty="0">
                <a:solidFill>
                  <a:srgbClr val="7030A0"/>
                </a:solidFill>
              </a:rPr>
              <a:t>Q1</a:t>
            </a:r>
            <a:endParaRPr lang="en-001" sz="2200" b="1" dirty="0">
              <a:solidFill>
                <a:srgbClr val="7030A0"/>
              </a:solidFill>
            </a:endParaRPr>
          </a:p>
        </p:txBody>
      </p:sp>
      <p:cxnSp>
        <p:nvCxnSpPr>
          <p:cNvPr id="8" name="Straight Connector 7">
            <a:extLst>
              <a:ext uri="{FF2B5EF4-FFF2-40B4-BE49-F238E27FC236}">
                <a16:creationId xmlns:a16="http://schemas.microsoft.com/office/drawing/2014/main" id="{946F4B3F-D3D8-8BDF-9864-746626AA7AB5}"/>
              </a:ext>
            </a:extLst>
          </p:cNvPr>
          <p:cNvCxnSpPr>
            <a:cxnSpLocks/>
          </p:cNvCxnSpPr>
          <p:nvPr/>
        </p:nvCxnSpPr>
        <p:spPr>
          <a:xfrm>
            <a:off x="5766922" y="1762409"/>
            <a:ext cx="0" cy="480764"/>
          </a:xfrm>
          <a:prstGeom prst="line">
            <a:avLst/>
          </a:prstGeom>
          <a:ln w="50800">
            <a:solidFill>
              <a:srgbClr val="7030A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3D5A797-2E0A-5783-485E-F3384F1CFE80}"/>
              </a:ext>
            </a:extLst>
          </p:cNvPr>
          <p:cNvSpPr txBox="1"/>
          <p:nvPr/>
        </p:nvSpPr>
        <p:spPr>
          <a:xfrm>
            <a:off x="6758472" y="1564383"/>
            <a:ext cx="1070418" cy="430887"/>
          </a:xfrm>
          <a:prstGeom prst="rect">
            <a:avLst/>
          </a:prstGeom>
          <a:noFill/>
        </p:spPr>
        <p:txBody>
          <a:bodyPr wrap="square" rtlCol="0">
            <a:spAutoFit/>
          </a:bodyPr>
          <a:lstStyle/>
          <a:p>
            <a:pPr algn="ctr"/>
            <a:r>
              <a:rPr lang="en-US" sz="2200" b="1" dirty="0">
                <a:solidFill>
                  <a:srgbClr val="7030A0"/>
                </a:solidFill>
              </a:rPr>
              <a:t>Q3</a:t>
            </a:r>
            <a:endParaRPr lang="en-001" sz="2200" b="1" dirty="0">
              <a:solidFill>
                <a:srgbClr val="7030A0"/>
              </a:solidFill>
            </a:endParaRPr>
          </a:p>
        </p:txBody>
      </p:sp>
      <p:cxnSp>
        <p:nvCxnSpPr>
          <p:cNvPr id="10" name="Straight Connector 9">
            <a:extLst>
              <a:ext uri="{FF2B5EF4-FFF2-40B4-BE49-F238E27FC236}">
                <a16:creationId xmlns:a16="http://schemas.microsoft.com/office/drawing/2014/main" id="{A24BF73A-C231-0AF9-FDCC-E83AE171F290}"/>
              </a:ext>
            </a:extLst>
          </p:cNvPr>
          <p:cNvCxnSpPr>
            <a:cxnSpLocks/>
          </p:cNvCxnSpPr>
          <p:nvPr/>
        </p:nvCxnSpPr>
        <p:spPr>
          <a:xfrm>
            <a:off x="7166005" y="2022967"/>
            <a:ext cx="0" cy="462783"/>
          </a:xfrm>
          <a:prstGeom prst="line">
            <a:avLst/>
          </a:prstGeom>
          <a:ln w="50800">
            <a:solidFill>
              <a:srgbClr val="7030A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5CBB604-44EC-6513-752C-2A904D6D0AE0}"/>
              </a:ext>
            </a:extLst>
          </p:cNvPr>
          <p:cNvSpPr txBox="1"/>
          <p:nvPr/>
        </p:nvSpPr>
        <p:spPr>
          <a:xfrm>
            <a:off x="4465521" y="882034"/>
            <a:ext cx="818509" cy="461665"/>
          </a:xfrm>
          <a:prstGeom prst="rect">
            <a:avLst/>
          </a:prstGeom>
          <a:noFill/>
        </p:spPr>
        <p:txBody>
          <a:bodyPr wrap="square" rtlCol="0">
            <a:spAutoFit/>
          </a:bodyPr>
          <a:lstStyle/>
          <a:p>
            <a:pPr algn="ctr"/>
            <a:r>
              <a:rPr lang="en-US" sz="2400" b="1">
                <a:solidFill>
                  <a:srgbClr val="7030A0"/>
                </a:solidFill>
              </a:rPr>
              <a:t>25%</a:t>
            </a:r>
            <a:endParaRPr lang="en-001" sz="2400" b="1">
              <a:solidFill>
                <a:srgbClr val="7030A0"/>
              </a:solidFill>
            </a:endParaRPr>
          </a:p>
        </p:txBody>
      </p:sp>
      <p:sp>
        <p:nvSpPr>
          <p:cNvPr id="14" name="TextBox 13">
            <a:extLst>
              <a:ext uri="{FF2B5EF4-FFF2-40B4-BE49-F238E27FC236}">
                <a16:creationId xmlns:a16="http://schemas.microsoft.com/office/drawing/2014/main" id="{BF45A2A2-5154-3D1C-6710-445C3BCB03AA}"/>
              </a:ext>
            </a:extLst>
          </p:cNvPr>
          <p:cNvSpPr txBox="1"/>
          <p:nvPr/>
        </p:nvSpPr>
        <p:spPr>
          <a:xfrm>
            <a:off x="6767095" y="882034"/>
            <a:ext cx="818509" cy="461665"/>
          </a:xfrm>
          <a:prstGeom prst="rect">
            <a:avLst/>
          </a:prstGeom>
          <a:noFill/>
        </p:spPr>
        <p:txBody>
          <a:bodyPr wrap="square" rtlCol="0">
            <a:spAutoFit/>
          </a:bodyPr>
          <a:lstStyle/>
          <a:p>
            <a:pPr algn="ctr"/>
            <a:r>
              <a:rPr lang="en-US" sz="2400" b="1">
                <a:solidFill>
                  <a:srgbClr val="7030A0"/>
                </a:solidFill>
              </a:rPr>
              <a:t>75%</a:t>
            </a:r>
            <a:endParaRPr lang="en-001" sz="2400" b="1">
              <a:solidFill>
                <a:srgbClr val="7030A0"/>
              </a:solidFill>
            </a:endParaRPr>
          </a:p>
        </p:txBody>
      </p:sp>
      <p:cxnSp>
        <p:nvCxnSpPr>
          <p:cNvPr id="15" name="Straight Connector 14">
            <a:extLst>
              <a:ext uri="{FF2B5EF4-FFF2-40B4-BE49-F238E27FC236}">
                <a16:creationId xmlns:a16="http://schemas.microsoft.com/office/drawing/2014/main" id="{1C579937-3F74-D3A4-5886-2406138C1FA2}"/>
              </a:ext>
            </a:extLst>
          </p:cNvPr>
          <p:cNvCxnSpPr>
            <a:cxnSpLocks/>
          </p:cNvCxnSpPr>
          <p:nvPr/>
        </p:nvCxnSpPr>
        <p:spPr>
          <a:xfrm>
            <a:off x="4465521" y="1367479"/>
            <a:ext cx="1297878" cy="0"/>
          </a:xfrm>
          <a:prstGeom prst="line">
            <a:avLst/>
          </a:prstGeom>
          <a:ln w="50800">
            <a:solidFill>
              <a:srgbClr val="7030A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8F5FD54-5630-B8B0-F096-680806A53BBF}"/>
              </a:ext>
            </a:extLst>
          </p:cNvPr>
          <p:cNvCxnSpPr>
            <a:cxnSpLocks/>
          </p:cNvCxnSpPr>
          <p:nvPr/>
        </p:nvCxnSpPr>
        <p:spPr>
          <a:xfrm>
            <a:off x="5766922" y="1367479"/>
            <a:ext cx="3021478" cy="0"/>
          </a:xfrm>
          <a:prstGeom prst="line">
            <a:avLst/>
          </a:prstGeom>
          <a:ln w="50800">
            <a:solidFill>
              <a:srgbClr val="7030A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B56CC0DD-6646-23A7-612D-F8AC48283FA1}"/>
              </a:ext>
            </a:extLst>
          </p:cNvPr>
          <p:cNvSpPr/>
          <p:nvPr/>
        </p:nvSpPr>
        <p:spPr>
          <a:xfrm>
            <a:off x="844493" y="1138953"/>
            <a:ext cx="12049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Tứ</a:t>
            </a:r>
            <a:r>
              <a:rPr lang="en-US" dirty="0">
                <a:solidFill>
                  <a:srgbClr val="C00000"/>
                </a:solidFill>
              </a:rPr>
              <a:t> </a:t>
            </a:r>
            <a:r>
              <a:rPr lang="en-US" dirty="0" err="1">
                <a:solidFill>
                  <a:srgbClr val="C00000"/>
                </a:solidFill>
              </a:rPr>
              <a:t>phân</a:t>
            </a:r>
            <a:r>
              <a:rPr lang="en-US" dirty="0">
                <a:solidFill>
                  <a:srgbClr val="C00000"/>
                </a:solidFill>
              </a:rPr>
              <a:t> </a:t>
            </a:r>
            <a:r>
              <a:rPr lang="en-US" dirty="0" err="1">
                <a:solidFill>
                  <a:srgbClr val="C00000"/>
                </a:solidFill>
              </a:rPr>
              <a:t>vị</a:t>
            </a:r>
            <a:endParaRPr lang="en-001" dirty="0">
              <a:solidFill>
                <a:srgbClr val="C00000"/>
              </a:solidFill>
            </a:endParaRPr>
          </a:p>
        </p:txBody>
      </p:sp>
    </p:spTree>
    <p:extLst>
      <p:ext uri="{BB962C8B-B14F-4D97-AF65-F5344CB8AC3E}">
        <p14:creationId xmlns:p14="http://schemas.microsoft.com/office/powerpoint/2010/main" val="193850787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303E0-12A1-A579-9A10-5E39C71A039B}"/>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26E5EFCE-FD71-EFCB-9392-0A57B17D2465}"/>
              </a:ext>
            </a:extLst>
          </p:cNvPr>
          <p:cNvGraphicFramePr>
            <a:graphicFrameLocks noGrp="1"/>
          </p:cNvGraphicFramePr>
          <p:nvPr/>
        </p:nvGraphicFramePr>
        <p:xfrm>
          <a:off x="4267200" y="1084263"/>
          <a:ext cx="7734300" cy="4787265"/>
        </p:xfrm>
        <a:graphic>
          <a:graphicData uri="http://schemas.openxmlformats.org/drawingml/2006/table">
            <a:tbl>
              <a:tblPr firstRow="1">
                <a:tableStyleId>{9D7B26C5-4107-4FEC-AEDC-1716B250A1EF}</a:tableStyleId>
              </a:tblPr>
              <a:tblGrid>
                <a:gridCol w="552450">
                  <a:extLst>
                    <a:ext uri="{9D8B030D-6E8A-4147-A177-3AD203B41FA5}">
                      <a16:colId xmlns:a16="http://schemas.microsoft.com/office/drawing/2014/main" val="742454509"/>
                    </a:ext>
                  </a:extLst>
                </a:gridCol>
                <a:gridCol w="1143000">
                  <a:extLst>
                    <a:ext uri="{9D8B030D-6E8A-4147-A177-3AD203B41FA5}">
                      <a16:colId xmlns:a16="http://schemas.microsoft.com/office/drawing/2014/main" val="3631132474"/>
                    </a:ext>
                  </a:extLst>
                </a:gridCol>
                <a:gridCol w="1114425">
                  <a:extLst>
                    <a:ext uri="{9D8B030D-6E8A-4147-A177-3AD203B41FA5}">
                      <a16:colId xmlns:a16="http://schemas.microsoft.com/office/drawing/2014/main" val="1290348521"/>
                    </a:ext>
                  </a:extLst>
                </a:gridCol>
                <a:gridCol w="952500">
                  <a:extLst>
                    <a:ext uri="{9D8B030D-6E8A-4147-A177-3AD203B41FA5}">
                      <a16:colId xmlns:a16="http://schemas.microsoft.com/office/drawing/2014/main" val="4050686951"/>
                    </a:ext>
                  </a:extLst>
                </a:gridCol>
                <a:gridCol w="2181225">
                  <a:extLst>
                    <a:ext uri="{9D8B030D-6E8A-4147-A177-3AD203B41FA5}">
                      <a16:colId xmlns:a16="http://schemas.microsoft.com/office/drawing/2014/main" val="48091013"/>
                    </a:ext>
                  </a:extLst>
                </a:gridCol>
                <a:gridCol w="1790700">
                  <a:extLst>
                    <a:ext uri="{9D8B030D-6E8A-4147-A177-3AD203B41FA5}">
                      <a16:colId xmlns:a16="http://schemas.microsoft.com/office/drawing/2014/main" val="382533334"/>
                    </a:ext>
                  </a:extLst>
                </a:gridCol>
              </a:tblGrid>
              <a:tr h="190500">
                <a:tc>
                  <a:txBody>
                    <a:bodyPr/>
                    <a:lstStyle/>
                    <a:p>
                      <a:pPr algn="ctr" fontAlgn="b"/>
                      <a:r>
                        <a:rPr lang="en-US" sz="1800" u="none" strike="noStrike" dirty="0">
                          <a:effectLst/>
                        </a:rPr>
                        <a:t>site</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visitors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budget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events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level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category</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815526016"/>
                  </a:ext>
                </a:extLst>
              </a:tr>
              <a:tr h="190500">
                <a:tc>
                  <a:txBody>
                    <a:bodyPr/>
                    <a:lstStyle/>
                    <a:p>
                      <a:pPr algn="r" fontAlgn="b"/>
                      <a:r>
                        <a:rPr lang="en-US" sz="1800" b="0" i="0" u="none" strike="noStrike" dirty="0">
                          <a:solidFill>
                            <a:srgbClr val="000000"/>
                          </a:solidFill>
                          <a:effectLst/>
                          <a:latin typeface="+mn-lt"/>
                        </a:rPr>
                        <a:t>40</a:t>
                      </a:r>
                      <a:endParaRPr lang="en-001" sz="1800" b="0" i="0" u="none" strike="noStrike" dirty="0">
                        <a:solidFill>
                          <a:srgbClr val="000000"/>
                        </a:solidFill>
                        <a:effectLst/>
                        <a:latin typeface="+mn-lt"/>
                      </a:endParaRPr>
                    </a:p>
                  </a:txBody>
                  <a:tcPr marL="9525" marR="9525" marT="9525" marB="0"/>
                </a:tc>
                <a:tc>
                  <a:txBody>
                    <a:bodyPr/>
                    <a:lstStyle/>
                    <a:p>
                      <a:pPr algn="r" fontAlgn="b"/>
                      <a:r>
                        <a:rPr lang="en-001" sz="1800" u="none" strike="noStrike" dirty="0">
                          <a:effectLst/>
                          <a:latin typeface="+mn-lt"/>
                        </a:rPr>
                        <a:t>2</a:t>
                      </a:r>
                      <a:endParaRPr lang="en-001" sz="1800" b="0" i="0" u="none" strike="noStrike" dirty="0">
                        <a:solidFill>
                          <a:srgbClr val="000000"/>
                        </a:solidFill>
                        <a:effectLst/>
                        <a:latin typeface="+mn-lt"/>
                      </a:endParaRPr>
                    </a:p>
                  </a:txBody>
                  <a:tcPr marL="9525" marR="432000" marT="9525" marB="0"/>
                </a:tc>
                <a:tc>
                  <a:txBody>
                    <a:bodyPr/>
                    <a:lstStyle/>
                    <a:p>
                      <a:pPr algn="r" fontAlgn="b"/>
                      <a:r>
                        <a:rPr lang="en-US" sz="1800" b="0" i="0" u="none" strike="noStrike" dirty="0">
                          <a:solidFill>
                            <a:srgbClr val="000000"/>
                          </a:solidFill>
                          <a:effectLst/>
                          <a:latin typeface="+mn-lt"/>
                        </a:rPr>
                        <a:t>84</a:t>
                      </a:r>
                      <a:endParaRPr lang="en-001" sz="1800" b="0" i="0" u="none" strike="noStrike" dirty="0">
                        <a:solidFill>
                          <a:srgbClr val="000000"/>
                        </a:solidFill>
                        <a:effectLst/>
                        <a:latin typeface="+mn-lt"/>
                      </a:endParaRPr>
                    </a:p>
                  </a:txBody>
                  <a:tcPr marL="9525" marR="432000" marT="9525" marB="0"/>
                </a:tc>
                <a:tc>
                  <a:txBody>
                    <a:bodyPr/>
                    <a:lstStyle/>
                    <a:p>
                      <a:pPr algn="ctr" fontAlgn="b"/>
                      <a:r>
                        <a:rPr lang="en-US" sz="1800" b="0" i="0" u="none" strike="noStrike" dirty="0">
                          <a:solidFill>
                            <a:srgbClr val="000000"/>
                          </a:solidFill>
                          <a:effectLst/>
                          <a:latin typeface="+mn-lt"/>
                        </a:rPr>
                        <a:t>5</a:t>
                      </a:r>
                      <a:endParaRPr lang="en-001" sz="1800" b="0" i="0" u="none" strike="noStrike" dirty="0">
                        <a:solidFill>
                          <a:srgbClr val="000000"/>
                        </a:solidFill>
                        <a:effectLst/>
                        <a:latin typeface="+mn-lt"/>
                      </a:endParaRPr>
                    </a:p>
                  </a:txBody>
                  <a:tcPr marL="9525" marR="9525" marT="9525" marB="0"/>
                </a:tc>
                <a:tc>
                  <a:txBody>
                    <a:bodyPr/>
                    <a:lstStyle/>
                    <a:p>
                      <a:pPr algn="l" fontAlgn="b"/>
                      <a:r>
                        <a:rPr lang="en-US" sz="1800" b="0" i="0" u="none" strike="noStrike" dirty="0">
                          <a:solidFill>
                            <a:srgbClr val="000000"/>
                          </a:solidFill>
                          <a:effectLst/>
                          <a:latin typeface="+mn-lt"/>
                        </a:rPr>
                        <a:t>Provincial</a:t>
                      </a:r>
                    </a:p>
                  </a:txBody>
                  <a:tcPr marL="9525" marR="9525" marT="9525" marB="0"/>
                </a:tc>
                <a:tc>
                  <a:txBody>
                    <a:bodyPr/>
                    <a:lstStyle/>
                    <a:p>
                      <a:pPr algn="l" fontAlgn="b"/>
                      <a:r>
                        <a:rPr lang="en-US" sz="1800" u="none" strike="noStrike" dirty="0">
                          <a:effectLst/>
                        </a:rPr>
                        <a:t>Archaeological Site</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3291639170"/>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97764673"/>
                  </a:ext>
                </a:extLst>
              </a:tr>
              <a:tr h="190500">
                <a:tc>
                  <a:txBody>
                    <a:bodyPr/>
                    <a:lstStyle/>
                    <a:p>
                      <a:pPr algn="r" fontAlgn="b"/>
                      <a:r>
                        <a:rPr lang="en-US" sz="1800" b="0" i="0" u="none" strike="noStrike" dirty="0">
                          <a:solidFill>
                            <a:srgbClr val="000000"/>
                          </a:solidFill>
                          <a:effectLst/>
                          <a:latin typeface="Aptos Narrow" panose="020B0004020202020204" pitchFamily="34" charset="0"/>
                        </a:rPr>
                        <a:t>105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96</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u="none" strike="noStrike" dirty="0">
                          <a:effectLst/>
                        </a:rPr>
                        <a:t>107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4</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727268958"/>
                  </a:ext>
                </a:extLst>
              </a:tr>
              <a:tr h="190500">
                <a:tc>
                  <a:txBody>
                    <a:bodyPr/>
                    <a:lstStyle/>
                    <a:p>
                      <a:pPr algn="r" fontAlgn="b"/>
                      <a:r>
                        <a:rPr lang="en-US" sz="1800" b="0" i="0" u="none" strike="noStrike" dirty="0">
                          <a:solidFill>
                            <a:srgbClr val="000000"/>
                          </a:solidFill>
                          <a:effectLst/>
                          <a:latin typeface="Aptos Narrow" panose="020B0004020202020204" pitchFamily="34" charset="0"/>
                        </a:rPr>
                        <a:t>82</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97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u="none" strike="noStrike" dirty="0">
                          <a:effectLst/>
                        </a:rPr>
                        <a:t>159</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7</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72757147"/>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5170780"/>
                  </a:ext>
                </a:extLst>
              </a:tr>
              <a:tr h="190500">
                <a:tc>
                  <a:txBody>
                    <a:bodyPr/>
                    <a:lstStyle/>
                    <a:p>
                      <a:pPr algn="r" fontAlgn="b"/>
                      <a:r>
                        <a:rPr lang="en-US" sz="1800" b="0" i="0" u="none" strike="noStrike" dirty="0">
                          <a:solidFill>
                            <a:srgbClr val="000000"/>
                          </a:solidFill>
                          <a:effectLst/>
                          <a:latin typeface="Aptos Narrow" panose="020B0004020202020204" pitchFamily="34" charset="0"/>
                        </a:rPr>
                        <a:t>58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u="none" strike="noStrike" dirty="0">
                          <a:effectLst/>
                        </a:rPr>
                        <a:t>157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118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18792028"/>
                  </a:ext>
                </a:extLst>
              </a:tr>
              <a:tr h="190500">
                <a:tc>
                  <a:txBody>
                    <a:bodyPr/>
                    <a:lstStyle/>
                    <a:p>
                      <a:pPr algn="r" fontAlgn="b"/>
                      <a:r>
                        <a:rPr lang="en-US" sz="1800" b="0" i="0" u="none" strike="noStrike" dirty="0">
                          <a:solidFill>
                            <a:srgbClr val="000000"/>
                          </a:solidFill>
                          <a:effectLst/>
                          <a:latin typeface="Aptos Narrow" panose="020B0004020202020204" pitchFamily="34" charset="0"/>
                        </a:rPr>
                        <a:t>68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157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188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2</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Cultural Center</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980676481"/>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980446538"/>
                  </a:ext>
                </a:extLst>
              </a:tr>
              <a:tr h="190500">
                <a:tc>
                  <a:txBody>
                    <a:bodyPr/>
                    <a:lstStyle/>
                    <a:p>
                      <a:pPr algn="r" fontAlgn="b"/>
                      <a:r>
                        <a:rPr lang="en-US" sz="1800" u="none" strike="noStrike" dirty="0">
                          <a:effectLst/>
                        </a:rPr>
                        <a:t>101</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213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203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1</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National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230439584"/>
                  </a:ext>
                </a:extLst>
              </a:tr>
              <a:tr h="190500">
                <a:tc>
                  <a:txBody>
                    <a:bodyPr/>
                    <a:lstStyle/>
                    <a:p>
                      <a:pPr algn="r" fontAlgn="b"/>
                      <a:r>
                        <a:rPr lang="en-US" sz="1800" b="0" i="0" u="none" strike="noStrike" dirty="0">
                          <a:solidFill>
                            <a:srgbClr val="000000"/>
                          </a:solidFill>
                          <a:effectLst/>
                          <a:latin typeface="Aptos Narrow" panose="020B0004020202020204" pitchFamily="34" charset="0"/>
                        </a:rPr>
                        <a:t>41</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214</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95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9</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National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144986101"/>
                  </a:ext>
                </a:extLst>
              </a:tr>
              <a:tr h="190500">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26885752"/>
                  </a:ext>
                </a:extLst>
              </a:tr>
              <a:tr h="190500">
                <a:tc>
                  <a:txBody>
                    <a:bodyPr/>
                    <a:lstStyle/>
                    <a:p>
                      <a:pPr algn="r" fontAlgn="b"/>
                      <a:r>
                        <a:rPr lang="en-001" sz="1800" u="none" strike="noStrike" dirty="0">
                          <a:effectLst/>
                        </a:rPr>
                        <a:t>1</a:t>
                      </a:r>
                      <a:r>
                        <a:rPr lang="en-US" sz="1800" u="none" strike="noStrike" dirty="0">
                          <a:effectLst/>
                        </a:rPr>
                        <a:t>40</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r" fontAlgn="b"/>
                      <a:r>
                        <a:rPr lang="en-US" sz="1800" b="0" i="0" u="none" strike="noStrike" dirty="0">
                          <a:solidFill>
                            <a:srgbClr val="000000"/>
                          </a:solidFill>
                          <a:effectLst/>
                          <a:latin typeface="Aptos Narrow" panose="020B0004020202020204" pitchFamily="34" charset="0"/>
                        </a:rPr>
                        <a:t>343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US" sz="1800" b="0" i="0" u="none" strike="noStrike" dirty="0">
                          <a:solidFill>
                            <a:srgbClr val="000000"/>
                          </a:solidFill>
                          <a:effectLst/>
                          <a:latin typeface="Aptos Narrow" panose="020B0004020202020204" pitchFamily="34" charset="0"/>
                        </a:rPr>
                        <a:t>301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US" sz="1800" b="0" i="0" u="none" strike="noStrike" dirty="0">
                          <a:solidFill>
                            <a:srgbClr val="000000"/>
                          </a:solidFill>
                          <a:effectLst/>
                          <a:latin typeface="Aptos Narrow" panose="020B0004020202020204" pitchFamily="34" charset="0"/>
                        </a:rPr>
                        <a:t>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National-Special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dirty="0">
                          <a:effectLst/>
                        </a:rPr>
                        <a:t>Cultural Center</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310318622"/>
                  </a:ext>
                </a:extLst>
              </a:tr>
            </a:tbl>
          </a:graphicData>
        </a:graphic>
      </p:graphicFrame>
      <p:sp>
        <p:nvSpPr>
          <p:cNvPr id="2" name="Title 1">
            <a:extLst>
              <a:ext uri="{FF2B5EF4-FFF2-40B4-BE49-F238E27FC236}">
                <a16:creationId xmlns:a16="http://schemas.microsoft.com/office/drawing/2014/main" id="{5F49CA24-A407-560E-C037-C08A94695E89}"/>
              </a:ext>
            </a:extLst>
          </p:cNvPr>
          <p:cNvSpPr>
            <a:spLocks noGrp="1"/>
          </p:cNvSpPr>
          <p:nvPr>
            <p:ph type="title"/>
          </p:nvPr>
        </p:nvSpPr>
        <p:spPr/>
        <p:txBody>
          <a:bodyPr/>
          <a:lstStyle/>
          <a:p>
            <a:r>
              <a:rPr lang="en-US"/>
              <a:t>Thống kê mô tả - Biến liên tục</a:t>
            </a:r>
            <a:endParaRPr lang="en-GB"/>
          </a:p>
        </p:txBody>
      </p:sp>
      <p:sp>
        <p:nvSpPr>
          <p:cNvPr id="5" name="Slide Number Placeholder 4">
            <a:extLst>
              <a:ext uri="{FF2B5EF4-FFF2-40B4-BE49-F238E27FC236}">
                <a16:creationId xmlns:a16="http://schemas.microsoft.com/office/drawing/2014/main" id="{90766F31-8578-E537-B4A9-0CD8C0F951F7}"/>
              </a:ext>
            </a:extLst>
          </p:cNvPr>
          <p:cNvSpPr>
            <a:spLocks noGrp="1"/>
          </p:cNvSpPr>
          <p:nvPr>
            <p:ph type="sldNum" sz="quarter" idx="12"/>
          </p:nvPr>
        </p:nvSpPr>
        <p:spPr/>
        <p:txBody>
          <a:bodyPr/>
          <a:lstStyle/>
          <a:p>
            <a:fld id="{558478D3-4DD5-4D7B-8D8D-7EA87687E863}" type="slidenum">
              <a:rPr lang="en-US" smtClean="0"/>
              <a:pPr/>
              <a:t>131</a:t>
            </a:fld>
            <a:endParaRPr lang="en-US"/>
          </a:p>
        </p:txBody>
      </p:sp>
      <p:sp>
        <p:nvSpPr>
          <p:cNvPr id="6" name="Date Placeholder 5">
            <a:extLst>
              <a:ext uri="{FF2B5EF4-FFF2-40B4-BE49-F238E27FC236}">
                <a16:creationId xmlns:a16="http://schemas.microsoft.com/office/drawing/2014/main" id="{0C6A7320-AB19-F154-268B-A7999EB362C9}"/>
              </a:ext>
            </a:extLst>
          </p:cNvPr>
          <p:cNvSpPr>
            <a:spLocks noGrp="1"/>
          </p:cNvSpPr>
          <p:nvPr>
            <p:ph type="dt" sz="half" idx="10"/>
          </p:nvPr>
        </p:nvSpPr>
        <p:spPr/>
        <p:txBody>
          <a:bodyPr/>
          <a:lstStyle/>
          <a:p>
            <a:r>
              <a:rPr lang="en-001"/>
              <a:t>25/11/2024</a:t>
            </a:r>
          </a:p>
        </p:txBody>
      </p:sp>
      <p:cxnSp>
        <p:nvCxnSpPr>
          <p:cNvPr id="7" name="Straight Connector 6">
            <a:extLst>
              <a:ext uri="{FF2B5EF4-FFF2-40B4-BE49-F238E27FC236}">
                <a16:creationId xmlns:a16="http://schemas.microsoft.com/office/drawing/2014/main" id="{FDE44D71-C27F-AA5D-9BF9-24CFF6F966B5}"/>
              </a:ext>
            </a:extLst>
          </p:cNvPr>
          <p:cNvCxnSpPr>
            <a:cxnSpLocks/>
          </p:cNvCxnSpPr>
          <p:nvPr/>
        </p:nvCxnSpPr>
        <p:spPr>
          <a:xfrm>
            <a:off x="4428215" y="3901075"/>
            <a:ext cx="7380000" cy="0"/>
          </a:xfrm>
          <a:prstGeom prst="line">
            <a:avLst/>
          </a:prstGeom>
          <a:ln w="50800">
            <a:solidFill>
              <a:srgbClr val="00B05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BFEDB06-0B26-67B8-0EB8-7AB6D60E3E01}"/>
              </a:ext>
            </a:extLst>
          </p:cNvPr>
          <p:cNvSpPr txBox="1"/>
          <p:nvPr/>
        </p:nvSpPr>
        <p:spPr>
          <a:xfrm>
            <a:off x="368300" y="2505074"/>
            <a:ext cx="3908337" cy="523220"/>
          </a:xfrm>
          <a:prstGeom prst="rect">
            <a:avLst/>
          </a:prstGeom>
          <a:noFill/>
        </p:spPr>
        <p:txBody>
          <a:bodyPr wrap="square" rtlCol="0">
            <a:spAutoFit/>
          </a:bodyPr>
          <a:lstStyle/>
          <a:p>
            <a:r>
              <a:rPr lang="en-US" sz="2800" b="1" dirty="0" err="1">
                <a:solidFill>
                  <a:srgbClr val="1AA31A"/>
                </a:solidFill>
              </a:rPr>
              <a:t>trung</a:t>
            </a:r>
            <a:r>
              <a:rPr lang="en-US" sz="2800" b="1" dirty="0">
                <a:solidFill>
                  <a:srgbClr val="1AA31A"/>
                </a:solidFill>
              </a:rPr>
              <a:t> </a:t>
            </a:r>
            <a:r>
              <a:rPr lang="en-US" sz="2800" b="1" dirty="0" err="1">
                <a:solidFill>
                  <a:srgbClr val="1AA31A"/>
                </a:solidFill>
              </a:rPr>
              <a:t>vị</a:t>
            </a:r>
            <a:r>
              <a:rPr lang="en-US" sz="2800" b="1" dirty="0">
                <a:solidFill>
                  <a:srgbClr val="1AA31A"/>
                </a:solidFill>
              </a:rPr>
              <a:t> = Q2 = 157</a:t>
            </a:r>
          </a:p>
        </p:txBody>
      </p:sp>
      <p:sp>
        <p:nvSpPr>
          <p:cNvPr id="10" name="TextBox 9">
            <a:extLst>
              <a:ext uri="{FF2B5EF4-FFF2-40B4-BE49-F238E27FC236}">
                <a16:creationId xmlns:a16="http://schemas.microsoft.com/office/drawing/2014/main" id="{139F885F-0040-327F-BD03-E491DBB2BDA8}"/>
              </a:ext>
            </a:extLst>
          </p:cNvPr>
          <p:cNvSpPr txBox="1"/>
          <p:nvPr/>
        </p:nvSpPr>
        <p:spPr>
          <a:xfrm>
            <a:off x="368300" y="1907590"/>
            <a:ext cx="4134843" cy="523220"/>
          </a:xfrm>
          <a:prstGeom prst="rect">
            <a:avLst/>
          </a:prstGeom>
          <a:noFill/>
        </p:spPr>
        <p:txBody>
          <a:bodyPr wrap="square" rtlCol="0">
            <a:spAutoFit/>
          </a:bodyPr>
          <a:lstStyle/>
          <a:p>
            <a:r>
              <a:rPr lang="en-US" sz="2800" b="1" dirty="0" err="1">
                <a:solidFill>
                  <a:srgbClr val="7030A0"/>
                </a:solidFill>
              </a:rPr>
              <a:t>tứ</a:t>
            </a:r>
            <a:r>
              <a:rPr lang="en-US" sz="2800" b="1" dirty="0">
                <a:solidFill>
                  <a:srgbClr val="7030A0"/>
                </a:solidFill>
              </a:rPr>
              <a:t> </a:t>
            </a:r>
            <a:r>
              <a:rPr lang="en-US" sz="2800" b="1" dirty="0" err="1">
                <a:solidFill>
                  <a:srgbClr val="7030A0"/>
                </a:solidFill>
              </a:rPr>
              <a:t>phân</a:t>
            </a:r>
            <a:r>
              <a:rPr lang="en-US" sz="2800" b="1" dirty="0">
                <a:solidFill>
                  <a:srgbClr val="7030A0"/>
                </a:solidFill>
              </a:rPr>
              <a:t> </a:t>
            </a:r>
            <a:r>
              <a:rPr lang="en-US" sz="2800" b="1" dirty="0" err="1">
                <a:solidFill>
                  <a:srgbClr val="7030A0"/>
                </a:solidFill>
              </a:rPr>
              <a:t>vị</a:t>
            </a:r>
            <a:r>
              <a:rPr lang="en-US" sz="2800" b="1" dirty="0">
                <a:solidFill>
                  <a:srgbClr val="7030A0"/>
                </a:solidFill>
              </a:rPr>
              <a:t> 1 = Q1 = 96.5</a:t>
            </a:r>
          </a:p>
        </p:txBody>
      </p:sp>
      <p:sp>
        <p:nvSpPr>
          <p:cNvPr id="11" name="TextBox 10">
            <a:extLst>
              <a:ext uri="{FF2B5EF4-FFF2-40B4-BE49-F238E27FC236}">
                <a16:creationId xmlns:a16="http://schemas.microsoft.com/office/drawing/2014/main" id="{38E272F6-F7E2-09B7-E70E-DB1B3CF2D957}"/>
              </a:ext>
            </a:extLst>
          </p:cNvPr>
          <p:cNvSpPr txBox="1"/>
          <p:nvPr/>
        </p:nvSpPr>
        <p:spPr>
          <a:xfrm>
            <a:off x="368300" y="3102558"/>
            <a:ext cx="4448345" cy="523220"/>
          </a:xfrm>
          <a:prstGeom prst="rect">
            <a:avLst/>
          </a:prstGeom>
          <a:noFill/>
        </p:spPr>
        <p:txBody>
          <a:bodyPr wrap="square" rtlCol="0">
            <a:spAutoFit/>
          </a:bodyPr>
          <a:lstStyle/>
          <a:p>
            <a:r>
              <a:rPr lang="en-US" sz="2800" b="1" dirty="0" err="1">
                <a:solidFill>
                  <a:srgbClr val="7030A0"/>
                </a:solidFill>
              </a:rPr>
              <a:t>tứ</a:t>
            </a:r>
            <a:r>
              <a:rPr lang="en-US" sz="2800" b="1" dirty="0">
                <a:solidFill>
                  <a:srgbClr val="7030A0"/>
                </a:solidFill>
              </a:rPr>
              <a:t> </a:t>
            </a:r>
            <a:r>
              <a:rPr lang="en-US" sz="2800" b="1" dirty="0" err="1">
                <a:solidFill>
                  <a:srgbClr val="7030A0"/>
                </a:solidFill>
              </a:rPr>
              <a:t>phân</a:t>
            </a:r>
            <a:r>
              <a:rPr lang="en-US" sz="2800" b="1" dirty="0">
                <a:solidFill>
                  <a:srgbClr val="7030A0"/>
                </a:solidFill>
              </a:rPr>
              <a:t> </a:t>
            </a:r>
            <a:r>
              <a:rPr lang="en-US" sz="2800" b="1" dirty="0" err="1">
                <a:solidFill>
                  <a:srgbClr val="7030A0"/>
                </a:solidFill>
              </a:rPr>
              <a:t>vị</a:t>
            </a:r>
            <a:r>
              <a:rPr lang="en-US" sz="2800" b="1" dirty="0">
                <a:solidFill>
                  <a:srgbClr val="7030A0"/>
                </a:solidFill>
              </a:rPr>
              <a:t> 3 = Q3 = 213.5</a:t>
            </a:r>
          </a:p>
        </p:txBody>
      </p:sp>
      <p:cxnSp>
        <p:nvCxnSpPr>
          <p:cNvPr id="14" name="Straight Connector 13">
            <a:extLst>
              <a:ext uri="{FF2B5EF4-FFF2-40B4-BE49-F238E27FC236}">
                <a16:creationId xmlns:a16="http://schemas.microsoft.com/office/drawing/2014/main" id="{E711F00C-9481-50AD-C757-79E33A03AA95}"/>
              </a:ext>
            </a:extLst>
          </p:cNvPr>
          <p:cNvCxnSpPr>
            <a:cxnSpLocks/>
          </p:cNvCxnSpPr>
          <p:nvPr/>
        </p:nvCxnSpPr>
        <p:spPr>
          <a:xfrm>
            <a:off x="4428215" y="2762148"/>
            <a:ext cx="7380000" cy="0"/>
          </a:xfrm>
          <a:prstGeom prst="line">
            <a:avLst/>
          </a:prstGeom>
          <a:ln w="50800">
            <a:solidFill>
              <a:srgbClr val="7030A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6CFF75AF-C3E4-63B6-AEC4-418361B1E4FE}"/>
              </a:ext>
            </a:extLst>
          </p:cNvPr>
          <p:cNvCxnSpPr>
            <a:cxnSpLocks/>
          </p:cNvCxnSpPr>
          <p:nvPr/>
        </p:nvCxnSpPr>
        <p:spPr>
          <a:xfrm>
            <a:off x="4428215" y="4996895"/>
            <a:ext cx="7380000" cy="0"/>
          </a:xfrm>
          <a:prstGeom prst="line">
            <a:avLst/>
          </a:prstGeom>
          <a:ln w="50800">
            <a:solidFill>
              <a:srgbClr val="7030A0"/>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 name="Footer Placeholder 3">
            <a:extLst>
              <a:ext uri="{FF2B5EF4-FFF2-40B4-BE49-F238E27FC236}">
                <a16:creationId xmlns:a16="http://schemas.microsoft.com/office/drawing/2014/main" id="{EC398AB6-825A-812B-77FE-BAF4BE14EDD7}"/>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6848408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1E2F4-E876-55C5-DC3E-F6D93AA7E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AD07D-65A9-8E54-B54D-471BDE9FE8CC}"/>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định</a:t>
            </a:r>
            <a:r>
              <a:rPr lang="en-US" dirty="0"/>
              <a:t> </a:t>
            </a:r>
            <a:r>
              <a:rPr lang="en-US" dirty="0" err="1"/>
              <a:t>tính</a:t>
            </a:r>
            <a:endParaRPr lang="en-GB" dirty="0"/>
          </a:p>
        </p:txBody>
      </p:sp>
      <p:sp>
        <p:nvSpPr>
          <p:cNvPr id="5" name="Slide Number Placeholder 4">
            <a:extLst>
              <a:ext uri="{FF2B5EF4-FFF2-40B4-BE49-F238E27FC236}">
                <a16:creationId xmlns:a16="http://schemas.microsoft.com/office/drawing/2014/main" id="{36836CB8-ECF5-9C9C-049E-DF73B21B7B69}"/>
              </a:ext>
            </a:extLst>
          </p:cNvPr>
          <p:cNvSpPr>
            <a:spLocks noGrp="1"/>
          </p:cNvSpPr>
          <p:nvPr>
            <p:ph type="sldNum" sz="quarter" idx="12"/>
          </p:nvPr>
        </p:nvSpPr>
        <p:spPr/>
        <p:txBody>
          <a:bodyPr/>
          <a:lstStyle/>
          <a:p>
            <a:fld id="{558478D3-4DD5-4D7B-8D8D-7EA87687E863}" type="slidenum">
              <a:rPr lang="en-US" smtClean="0"/>
              <a:pPr/>
              <a:t>132</a:t>
            </a:fld>
            <a:endParaRPr lang="en-US"/>
          </a:p>
        </p:txBody>
      </p:sp>
      <p:sp>
        <p:nvSpPr>
          <p:cNvPr id="6" name="Date Placeholder 5">
            <a:extLst>
              <a:ext uri="{FF2B5EF4-FFF2-40B4-BE49-F238E27FC236}">
                <a16:creationId xmlns:a16="http://schemas.microsoft.com/office/drawing/2014/main" id="{9FAAC80E-C863-D80C-22C1-F1A17A6ECF0A}"/>
              </a:ext>
            </a:extLst>
          </p:cNvPr>
          <p:cNvSpPr>
            <a:spLocks noGrp="1"/>
          </p:cNvSpPr>
          <p:nvPr>
            <p:ph type="dt" sz="half" idx="10"/>
          </p:nvPr>
        </p:nvSpPr>
        <p:spPr/>
        <p:txBody>
          <a:bodyPr/>
          <a:lstStyle/>
          <a:p>
            <a:r>
              <a:rPr lang="en-001"/>
              <a:t>25/11/2024</a:t>
            </a:r>
          </a:p>
        </p:txBody>
      </p:sp>
      <p:sp>
        <p:nvSpPr>
          <p:cNvPr id="4" name="Content Placeholder 2">
            <a:extLst>
              <a:ext uri="{FF2B5EF4-FFF2-40B4-BE49-F238E27FC236}">
                <a16:creationId xmlns:a16="http://schemas.microsoft.com/office/drawing/2014/main" id="{AC0DC578-5996-EE91-B024-2CFB9B4CF21F}"/>
              </a:ext>
            </a:extLst>
          </p:cNvPr>
          <p:cNvSpPr>
            <a:spLocks noGrp="1"/>
          </p:cNvSpPr>
          <p:nvPr>
            <p:ph idx="1"/>
          </p:nvPr>
        </p:nvSpPr>
        <p:spPr>
          <a:xfrm>
            <a:off x="838200" y="1459833"/>
            <a:ext cx="3268579" cy="4598068"/>
          </a:xfrm>
        </p:spPr>
        <p:txBody>
          <a:bodyPr>
            <a:normAutofit/>
          </a:bodyPr>
          <a:lstStyle/>
          <a:p>
            <a:pPr>
              <a:lnSpc>
                <a:spcPct val="120000"/>
              </a:lnSpc>
            </a:pPr>
            <a:r>
              <a:rPr lang="en-US" sz="2200" dirty="0"/>
              <a:t>visitors: </a:t>
            </a:r>
            <a:r>
              <a:rPr lang="en-US" sz="2200" dirty="0" err="1"/>
              <a:t>lượng</a:t>
            </a:r>
            <a:r>
              <a:rPr lang="en-US" sz="2200" dirty="0"/>
              <a:t> </a:t>
            </a:r>
            <a:r>
              <a:rPr lang="en-US" sz="2200" dirty="0" err="1"/>
              <a:t>khách</a:t>
            </a:r>
            <a:r>
              <a:rPr lang="en-US" sz="2200" dirty="0"/>
              <a:t> </a:t>
            </a:r>
            <a:r>
              <a:rPr lang="en-US" sz="2200" dirty="0" err="1"/>
              <a:t>tham</a:t>
            </a:r>
            <a:r>
              <a:rPr lang="en-US" sz="2200" dirty="0"/>
              <a:t> </a:t>
            </a:r>
            <a:r>
              <a:rPr lang="en-US" sz="2200" dirty="0" err="1"/>
              <a:t>quan</a:t>
            </a:r>
            <a:r>
              <a:rPr lang="en-US" sz="2200" dirty="0"/>
              <a:t> (k </a:t>
            </a:r>
            <a:r>
              <a:rPr lang="en-US" sz="2200" dirty="0" err="1"/>
              <a:t>người</a:t>
            </a:r>
            <a:r>
              <a:rPr lang="en-US" sz="2200" dirty="0"/>
              <a:t>)</a:t>
            </a:r>
          </a:p>
          <a:p>
            <a:pPr>
              <a:lnSpc>
                <a:spcPct val="120000"/>
              </a:lnSpc>
            </a:pPr>
            <a:r>
              <a:rPr lang="en-US" sz="2200" dirty="0"/>
              <a:t>budget: </a:t>
            </a:r>
            <a:r>
              <a:rPr lang="en-US" sz="2200" dirty="0" err="1"/>
              <a:t>kinh</a:t>
            </a:r>
            <a:r>
              <a:rPr lang="en-US" sz="2200" dirty="0"/>
              <a:t> </a:t>
            </a:r>
            <a:r>
              <a:rPr lang="en-US" sz="2200" dirty="0" err="1"/>
              <a:t>phí</a:t>
            </a:r>
            <a:r>
              <a:rPr lang="en-US" sz="2200" dirty="0"/>
              <a:t> </a:t>
            </a:r>
            <a:r>
              <a:rPr lang="en-US" sz="2200" dirty="0" err="1"/>
              <a:t>vận</a:t>
            </a:r>
            <a:r>
              <a:rPr lang="en-US" sz="2200" dirty="0"/>
              <a:t> </a:t>
            </a:r>
            <a:r>
              <a:rPr lang="en-US" sz="2200" dirty="0" err="1"/>
              <a:t>hành</a:t>
            </a:r>
            <a:r>
              <a:rPr lang="en-US" sz="2200" dirty="0"/>
              <a:t> &amp; </a:t>
            </a:r>
            <a:r>
              <a:rPr lang="en-US" sz="2200" dirty="0" err="1"/>
              <a:t>trùng</a:t>
            </a:r>
            <a:r>
              <a:rPr lang="en-US" sz="2200" dirty="0"/>
              <a:t> </a:t>
            </a:r>
            <a:r>
              <a:rPr lang="en-US" sz="2200" dirty="0" err="1"/>
              <a:t>tu</a:t>
            </a:r>
            <a:r>
              <a:rPr lang="en-US" sz="2200" dirty="0"/>
              <a:t> (</a:t>
            </a:r>
            <a:r>
              <a:rPr lang="en-US" sz="2200" dirty="0" err="1"/>
              <a:t>kUSD</a:t>
            </a:r>
            <a:r>
              <a:rPr lang="en-US" sz="2200" dirty="0"/>
              <a:t>)</a:t>
            </a:r>
          </a:p>
          <a:p>
            <a:pPr>
              <a:lnSpc>
                <a:spcPct val="120000"/>
              </a:lnSpc>
            </a:pPr>
            <a:r>
              <a:rPr lang="en-US" sz="2200" dirty="0"/>
              <a:t>events: </a:t>
            </a:r>
            <a:r>
              <a:rPr lang="en-US" sz="2200" dirty="0" err="1"/>
              <a:t>số</a:t>
            </a:r>
            <a:r>
              <a:rPr lang="en-US" sz="2200" dirty="0"/>
              <a:t> </a:t>
            </a:r>
            <a:r>
              <a:rPr lang="en-US" sz="2200" dirty="0" err="1"/>
              <a:t>sự</a:t>
            </a:r>
            <a:r>
              <a:rPr lang="en-US" sz="2200" dirty="0"/>
              <a:t> </a:t>
            </a:r>
            <a:r>
              <a:rPr lang="en-US" sz="2200" dirty="0" err="1"/>
              <a:t>kiện</a:t>
            </a:r>
            <a:r>
              <a:rPr lang="en-US" sz="2200" dirty="0"/>
              <a:t> </a:t>
            </a:r>
            <a:r>
              <a:rPr lang="en-US" sz="2200" dirty="0" err="1"/>
              <a:t>được</a:t>
            </a:r>
            <a:r>
              <a:rPr lang="en-US" sz="2200" dirty="0"/>
              <a:t> </a:t>
            </a:r>
            <a:r>
              <a:rPr lang="en-US" sz="2200" dirty="0" err="1"/>
              <a:t>tổ</a:t>
            </a:r>
            <a:r>
              <a:rPr lang="en-US" sz="2200" dirty="0"/>
              <a:t> </a:t>
            </a:r>
            <a:r>
              <a:rPr lang="en-US" sz="2200" dirty="0" err="1"/>
              <a:t>chức</a:t>
            </a:r>
            <a:endParaRPr lang="en-US" sz="2200" dirty="0"/>
          </a:p>
          <a:p>
            <a:pPr>
              <a:lnSpc>
                <a:spcPct val="120000"/>
              </a:lnSpc>
            </a:pPr>
            <a:r>
              <a:rPr lang="en-US" sz="2200" dirty="0"/>
              <a:t>level: </a:t>
            </a:r>
            <a:r>
              <a:rPr lang="en-US" sz="2200" dirty="0" err="1"/>
              <a:t>cấp</a:t>
            </a:r>
            <a:r>
              <a:rPr lang="en-US" sz="2200" dirty="0"/>
              <a:t> </a:t>
            </a:r>
            <a:r>
              <a:rPr lang="en-US" sz="2200" dirty="0" err="1"/>
              <a:t>độ</a:t>
            </a:r>
            <a:r>
              <a:rPr lang="en-US" sz="2200" dirty="0"/>
              <a:t> di </a:t>
            </a:r>
            <a:r>
              <a:rPr lang="en-US" sz="2200" dirty="0" err="1"/>
              <a:t>tích</a:t>
            </a:r>
            <a:endParaRPr lang="en-US" sz="2200" dirty="0"/>
          </a:p>
          <a:p>
            <a:pPr>
              <a:lnSpc>
                <a:spcPct val="120000"/>
              </a:lnSpc>
            </a:pPr>
            <a:r>
              <a:rPr lang="en-US" sz="2200" dirty="0"/>
              <a:t>category: </a:t>
            </a:r>
            <a:r>
              <a:rPr lang="en-US" sz="2200" dirty="0" err="1"/>
              <a:t>loại</a:t>
            </a:r>
            <a:r>
              <a:rPr lang="en-US" sz="2200" dirty="0"/>
              <a:t> </a:t>
            </a:r>
            <a:r>
              <a:rPr lang="en-US" sz="2200" dirty="0" err="1"/>
              <a:t>hình</a:t>
            </a:r>
            <a:r>
              <a:rPr lang="en-US" sz="2200" dirty="0"/>
              <a:t> di </a:t>
            </a:r>
            <a:r>
              <a:rPr lang="en-US" sz="2200" dirty="0" err="1"/>
              <a:t>tích</a:t>
            </a:r>
            <a:r>
              <a:rPr lang="en-US" sz="2200" dirty="0"/>
              <a:t> </a:t>
            </a:r>
          </a:p>
          <a:p>
            <a:pPr marL="0" indent="0">
              <a:lnSpc>
                <a:spcPct val="120000"/>
              </a:lnSpc>
              <a:buNone/>
            </a:pPr>
            <a:endParaRPr lang="en-US" dirty="0"/>
          </a:p>
        </p:txBody>
      </p:sp>
      <p:sp>
        <p:nvSpPr>
          <p:cNvPr id="7" name="Footer Placeholder 6">
            <a:extLst>
              <a:ext uri="{FF2B5EF4-FFF2-40B4-BE49-F238E27FC236}">
                <a16:creationId xmlns:a16="http://schemas.microsoft.com/office/drawing/2014/main" id="{1989452D-A3F9-4B39-0977-7CAACB8DDEB6}"/>
              </a:ext>
            </a:extLst>
          </p:cNvPr>
          <p:cNvSpPr>
            <a:spLocks noGrp="1"/>
          </p:cNvSpPr>
          <p:nvPr>
            <p:ph type="ftr" sz="quarter" idx="11"/>
          </p:nvPr>
        </p:nvSpPr>
        <p:spPr/>
        <p:txBody>
          <a:bodyPr/>
          <a:lstStyle/>
          <a:p>
            <a:r>
              <a:rPr lang="en-US"/>
              <a:t>Quantitative Methods (VNU-SIS)</a:t>
            </a:r>
            <a:endParaRPr lang="en-001"/>
          </a:p>
        </p:txBody>
      </p:sp>
      <p:sp>
        <p:nvSpPr>
          <p:cNvPr id="10" name="Rectangle: Rounded Corners 9">
            <a:extLst>
              <a:ext uri="{FF2B5EF4-FFF2-40B4-BE49-F238E27FC236}">
                <a16:creationId xmlns:a16="http://schemas.microsoft.com/office/drawing/2014/main" id="{1079B8B0-8F00-50FD-0595-5B9F1A7DB482}"/>
              </a:ext>
            </a:extLst>
          </p:cNvPr>
          <p:cNvSpPr/>
          <p:nvPr/>
        </p:nvSpPr>
        <p:spPr>
          <a:xfrm>
            <a:off x="7743825" y="1029967"/>
            <a:ext cx="4257675" cy="4885057"/>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aphicFrame>
        <p:nvGraphicFramePr>
          <p:cNvPr id="3" name="Table 2">
            <a:extLst>
              <a:ext uri="{FF2B5EF4-FFF2-40B4-BE49-F238E27FC236}">
                <a16:creationId xmlns:a16="http://schemas.microsoft.com/office/drawing/2014/main" id="{3E579B19-5D12-5C16-ACA1-56080109C0DD}"/>
              </a:ext>
            </a:extLst>
          </p:cNvPr>
          <p:cNvGraphicFramePr>
            <a:graphicFrameLocks noGrp="1"/>
          </p:cNvGraphicFramePr>
          <p:nvPr/>
        </p:nvGraphicFramePr>
        <p:xfrm>
          <a:off x="4267200" y="1084263"/>
          <a:ext cx="7734300" cy="4787265"/>
        </p:xfrm>
        <a:graphic>
          <a:graphicData uri="http://schemas.openxmlformats.org/drawingml/2006/table">
            <a:tbl>
              <a:tblPr firstRow="1">
                <a:tableStyleId>{9D7B26C5-4107-4FEC-AEDC-1716B250A1EF}</a:tableStyleId>
              </a:tblPr>
              <a:tblGrid>
                <a:gridCol w="552450">
                  <a:extLst>
                    <a:ext uri="{9D8B030D-6E8A-4147-A177-3AD203B41FA5}">
                      <a16:colId xmlns:a16="http://schemas.microsoft.com/office/drawing/2014/main" val="742454509"/>
                    </a:ext>
                  </a:extLst>
                </a:gridCol>
                <a:gridCol w="1143000">
                  <a:extLst>
                    <a:ext uri="{9D8B030D-6E8A-4147-A177-3AD203B41FA5}">
                      <a16:colId xmlns:a16="http://schemas.microsoft.com/office/drawing/2014/main" val="3631132474"/>
                    </a:ext>
                  </a:extLst>
                </a:gridCol>
                <a:gridCol w="1114425">
                  <a:extLst>
                    <a:ext uri="{9D8B030D-6E8A-4147-A177-3AD203B41FA5}">
                      <a16:colId xmlns:a16="http://schemas.microsoft.com/office/drawing/2014/main" val="1290348521"/>
                    </a:ext>
                  </a:extLst>
                </a:gridCol>
                <a:gridCol w="952500">
                  <a:extLst>
                    <a:ext uri="{9D8B030D-6E8A-4147-A177-3AD203B41FA5}">
                      <a16:colId xmlns:a16="http://schemas.microsoft.com/office/drawing/2014/main" val="4050686951"/>
                    </a:ext>
                  </a:extLst>
                </a:gridCol>
                <a:gridCol w="2181225">
                  <a:extLst>
                    <a:ext uri="{9D8B030D-6E8A-4147-A177-3AD203B41FA5}">
                      <a16:colId xmlns:a16="http://schemas.microsoft.com/office/drawing/2014/main" val="48091013"/>
                    </a:ext>
                  </a:extLst>
                </a:gridCol>
                <a:gridCol w="1790700">
                  <a:extLst>
                    <a:ext uri="{9D8B030D-6E8A-4147-A177-3AD203B41FA5}">
                      <a16:colId xmlns:a16="http://schemas.microsoft.com/office/drawing/2014/main" val="382533334"/>
                    </a:ext>
                  </a:extLst>
                </a:gridCol>
              </a:tblGrid>
              <a:tr h="190500">
                <a:tc>
                  <a:txBody>
                    <a:bodyPr/>
                    <a:lstStyle/>
                    <a:p>
                      <a:pPr algn="ctr" fontAlgn="b"/>
                      <a:r>
                        <a:rPr lang="en-US" sz="1800" u="none" strike="noStrike" dirty="0">
                          <a:effectLst/>
                        </a:rPr>
                        <a:t>site</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visitors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budget</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events</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level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ctr" fontAlgn="b"/>
                      <a:r>
                        <a:rPr lang="en-US" sz="1800" u="none" strike="noStrike" dirty="0">
                          <a:effectLst/>
                        </a:rPr>
                        <a:t>category</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815526016"/>
                  </a:ext>
                </a:extLst>
              </a:tr>
              <a:tr h="190500">
                <a:tc>
                  <a:txBody>
                    <a:bodyPr/>
                    <a:lstStyle/>
                    <a:p>
                      <a:pPr algn="r" fontAlgn="b"/>
                      <a:r>
                        <a:rPr lang="en-001" sz="1800" u="none" strike="noStrike">
                          <a:effectLst/>
                        </a:rPr>
                        <a:t>1</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298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166</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National-Special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3291639170"/>
                  </a:ext>
                </a:extLst>
              </a:tr>
              <a:tr h="190500">
                <a:tc>
                  <a:txBody>
                    <a:bodyPr/>
                    <a:lstStyle/>
                    <a:p>
                      <a:pPr algn="r"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78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107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6</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Historical Monument</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97764673"/>
                  </a:ext>
                </a:extLst>
              </a:tr>
              <a:tr h="190500">
                <a:tc>
                  <a:txBody>
                    <a:bodyPr/>
                    <a:lstStyle/>
                    <a:p>
                      <a:pPr algn="r"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252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134</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7</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Archaeological Site</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727268958"/>
                  </a:ext>
                </a:extLst>
              </a:tr>
              <a:tr h="190500">
                <a:tc>
                  <a:txBody>
                    <a:bodyPr/>
                    <a:lstStyle/>
                    <a:p>
                      <a:pPr algn="r" fontAlgn="b"/>
                      <a:r>
                        <a:rPr lang="en-001" sz="1800" u="none" strike="noStrike">
                          <a:effectLst/>
                        </a:rPr>
                        <a:t>4</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262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228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5</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National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72757147"/>
                  </a:ext>
                </a:extLst>
              </a:tr>
              <a:tr h="190500">
                <a:tc>
                  <a:txBody>
                    <a:bodyPr/>
                    <a:lstStyle/>
                    <a:p>
                      <a:pPr algn="r" fontAlgn="b"/>
                      <a:r>
                        <a:rPr lang="en-001" sz="1800" u="none" strike="noStrike">
                          <a:effectLst/>
                        </a:rPr>
                        <a:t>5</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92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177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0</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Archaeological Site</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5170780"/>
                  </a:ext>
                </a:extLst>
              </a:tr>
              <a:tr h="190500">
                <a:tc>
                  <a:txBody>
                    <a:bodyPr/>
                    <a:lstStyle/>
                    <a:p>
                      <a:pPr algn="r" fontAlgn="b"/>
                      <a:r>
                        <a:rPr lang="en-001" sz="1800" u="none" strike="noStrike">
                          <a:effectLst/>
                        </a:rPr>
                        <a:t>6</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a:effectLst/>
                        </a:rPr>
                        <a:t>236</a:t>
                      </a:r>
                      <a:endParaRPr lang="en-001" sz="1800" b="0" i="0" u="none" strike="noStrike">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213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618792028"/>
                  </a:ext>
                </a:extLst>
              </a:tr>
              <a:tr h="190500">
                <a:tc>
                  <a:txBody>
                    <a:bodyPr/>
                    <a:lstStyle/>
                    <a:p>
                      <a:pPr algn="r" fontAlgn="b"/>
                      <a:r>
                        <a:rPr lang="en-001" sz="1800" u="none" strike="noStrike">
                          <a:effectLst/>
                        </a:rPr>
                        <a:t>7</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120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148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6</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980676481"/>
                  </a:ext>
                </a:extLst>
              </a:tr>
              <a:tr h="190500">
                <a:tc>
                  <a:txBody>
                    <a:bodyPr/>
                    <a:lstStyle/>
                    <a:p>
                      <a:pPr algn="r" fontAlgn="b"/>
                      <a:r>
                        <a:rPr lang="en-001" sz="1800" u="none" strike="noStrike">
                          <a:effectLst/>
                        </a:rPr>
                        <a:t>8</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101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99</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980446538"/>
                  </a:ext>
                </a:extLst>
              </a:tr>
              <a:tr h="190500">
                <a:tc>
                  <a:txBody>
                    <a:bodyPr/>
                    <a:lstStyle/>
                    <a:p>
                      <a:pPr algn="r" fontAlgn="b"/>
                      <a:r>
                        <a:rPr lang="en-001" sz="1800" u="none" strike="noStrike">
                          <a:effectLst/>
                        </a:rPr>
                        <a:t>9</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55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111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6</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230439584"/>
                  </a:ext>
                </a:extLst>
              </a:tr>
              <a:tr h="190500">
                <a:tc>
                  <a:txBody>
                    <a:bodyPr/>
                    <a:lstStyle/>
                    <a:p>
                      <a:pPr algn="r" fontAlgn="b"/>
                      <a:r>
                        <a:rPr lang="en-001" sz="1800" u="none" strike="noStrike">
                          <a:effectLst/>
                        </a:rPr>
                        <a:t>10</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a:effectLst/>
                        </a:rPr>
                        <a:t>163</a:t>
                      </a:r>
                      <a:endParaRPr lang="en-001" sz="1800" b="0" i="0" u="none" strike="noStrike">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Cultural Center</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144986101"/>
                  </a:ext>
                </a:extLst>
              </a:tr>
              <a:tr h="190500">
                <a:tc>
                  <a:txBody>
                    <a:bodyPr/>
                    <a:lstStyle/>
                    <a:p>
                      <a:pPr algn="r" fontAlgn="b"/>
                      <a:r>
                        <a:rPr lang="en-001" sz="1800" u="none" strike="noStrike">
                          <a:effectLst/>
                        </a:rPr>
                        <a:t>11</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115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162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Historical Monument</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26885752"/>
                  </a:ext>
                </a:extLst>
              </a:tr>
              <a:tr h="190500">
                <a:tc>
                  <a:txBody>
                    <a:bodyPr/>
                    <a:lstStyle/>
                    <a:p>
                      <a:pPr algn="r" fontAlgn="b"/>
                      <a:r>
                        <a:rPr lang="en-001" sz="1800" u="none" strike="noStrike">
                          <a:effectLst/>
                        </a:rPr>
                        <a:t>12</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280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223</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National-Special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310318622"/>
                  </a:ext>
                </a:extLst>
              </a:tr>
            </a:tbl>
          </a:graphicData>
        </a:graphic>
      </p:graphicFrame>
    </p:spTree>
    <p:extLst>
      <p:ext uri="{BB962C8B-B14F-4D97-AF65-F5344CB8AC3E}">
        <p14:creationId xmlns:p14="http://schemas.microsoft.com/office/powerpoint/2010/main" val="10395058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định</a:t>
            </a:r>
            <a:r>
              <a:rPr lang="en-US" dirty="0"/>
              <a:t> </a:t>
            </a:r>
            <a:r>
              <a:rPr lang="en-US" dirty="0" err="1"/>
              <a:t>tính</a:t>
            </a:r>
            <a:endParaRPr lang="en-GB" dirty="0"/>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133</a:t>
            </a:fld>
            <a:endParaRPr lang="en-US"/>
          </a:p>
        </p:txBody>
      </p:sp>
      <p:graphicFrame>
        <p:nvGraphicFramePr>
          <p:cNvPr id="14" name="Table 13">
            <a:extLst>
              <a:ext uri="{FF2B5EF4-FFF2-40B4-BE49-F238E27FC236}">
                <a16:creationId xmlns:a16="http://schemas.microsoft.com/office/drawing/2014/main" id="{1FBA81B0-A563-1AF2-CB71-8F7D1F698C8F}"/>
              </a:ext>
            </a:extLst>
          </p:cNvPr>
          <p:cNvGraphicFramePr>
            <a:graphicFrameLocks noGrp="1"/>
          </p:cNvGraphicFramePr>
          <p:nvPr>
            <p:extLst>
              <p:ext uri="{D42A27DB-BD31-4B8C-83A1-F6EECF244321}">
                <p14:modId xmlns:p14="http://schemas.microsoft.com/office/powerpoint/2010/main" val="4129653520"/>
              </p:ext>
            </p:extLst>
          </p:nvPr>
        </p:nvGraphicFramePr>
        <p:xfrm>
          <a:off x="6454775" y="1420435"/>
          <a:ext cx="5092700" cy="4083960"/>
        </p:xfrm>
        <a:graphic>
          <a:graphicData uri="http://schemas.openxmlformats.org/drawingml/2006/table">
            <a:tbl>
              <a:tblPr firstRow="1" lastRow="1">
                <a:tableStyleId>{9D7B26C5-4107-4FEC-AEDC-1716B250A1EF}</a:tableStyleId>
              </a:tblPr>
              <a:tblGrid>
                <a:gridCol w="1998615">
                  <a:extLst>
                    <a:ext uri="{9D8B030D-6E8A-4147-A177-3AD203B41FA5}">
                      <a16:colId xmlns:a16="http://schemas.microsoft.com/office/drawing/2014/main" val="394655903"/>
                    </a:ext>
                  </a:extLst>
                </a:gridCol>
                <a:gridCol w="1692990">
                  <a:extLst>
                    <a:ext uri="{9D8B030D-6E8A-4147-A177-3AD203B41FA5}">
                      <a16:colId xmlns:a16="http://schemas.microsoft.com/office/drawing/2014/main" val="3780341055"/>
                    </a:ext>
                  </a:extLst>
                </a:gridCol>
                <a:gridCol w="1401095">
                  <a:extLst>
                    <a:ext uri="{9D8B030D-6E8A-4147-A177-3AD203B41FA5}">
                      <a16:colId xmlns:a16="http://schemas.microsoft.com/office/drawing/2014/main" val="2602842380"/>
                    </a:ext>
                  </a:extLst>
                </a:gridCol>
              </a:tblGrid>
              <a:tr h="680660">
                <a:tc>
                  <a:txBody>
                    <a:bodyPr/>
                    <a:lstStyle/>
                    <a:p>
                      <a:pPr algn="ctr" fontAlgn="b"/>
                      <a:r>
                        <a:rPr lang="en-US" sz="2200" u="none" strike="noStrike" dirty="0">
                          <a:effectLst/>
                          <a:latin typeface="+mn-lt"/>
                        </a:rPr>
                        <a:t>Category</a:t>
                      </a:r>
                      <a:endParaRPr lang="en-US" sz="2200" b="1" i="0" u="none" strike="noStrike" dirty="0">
                        <a:solidFill>
                          <a:srgbClr val="000000"/>
                        </a:solidFill>
                        <a:effectLst/>
                        <a:latin typeface="+mn-lt"/>
                      </a:endParaRPr>
                    </a:p>
                  </a:txBody>
                  <a:tcPr marL="7446" marR="7446" marT="7446" marB="0"/>
                </a:tc>
                <a:tc>
                  <a:txBody>
                    <a:bodyPr/>
                    <a:lstStyle/>
                    <a:p>
                      <a:pPr marL="444500" indent="0" algn="l" fontAlgn="b"/>
                      <a:r>
                        <a:rPr lang="en-US" sz="2200" u="none" strike="noStrike">
                          <a:effectLst/>
                          <a:latin typeface="+mn-lt"/>
                        </a:rPr>
                        <a:t>Count</a:t>
                      </a:r>
                    </a:p>
                  </a:txBody>
                  <a:tcPr marL="7446" marR="7446" marT="7446" marB="0"/>
                </a:tc>
                <a:tc>
                  <a:txBody>
                    <a:bodyPr/>
                    <a:lstStyle/>
                    <a:p>
                      <a:pPr marL="444500" indent="0" algn="l" fontAlgn="b"/>
                      <a:r>
                        <a:rPr lang="en-US" sz="2200" u="none" strike="noStrike">
                          <a:effectLst/>
                          <a:latin typeface="+mn-lt"/>
                        </a:rPr>
                        <a:t>%</a:t>
                      </a:r>
                      <a:endParaRPr lang="en-US" sz="2200" b="1" i="0" u="none" strike="noStrike">
                        <a:solidFill>
                          <a:srgbClr val="000000"/>
                        </a:solidFill>
                        <a:effectLst/>
                        <a:latin typeface="+mn-lt"/>
                      </a:endParaRPr>
                    </a:p>
                  </a:txBody>
                  <a:tcPr marL="7446" marR="7446" marT="7446" marB="0"/>
                </a:tc>
                <a:extLst>
                  <a:ext uri="{0D108BD9-81ED-4DB2-BD59-A6C34878D82A}">
                    <a16:rowId xmlns:a16="http://schemas.microsoft.com/office/drawing/2014/main" val="3145417052"/>
                  </a:ext>
                </a:extLst>
              </a:tr>
              <a:tr h="680660">
                <a:tc>
                  <a:txBody>
                    <a:bodyPr/>
                    <a:lstStyle/>
                    <a:p>
                      <a:pPr marL="144000" algn="l" fontAlgn="b"/>
                      <a:r>
                        <a:rPr lang="en-US" sz="2200" b="0" i="0" u="none" strike="noStrike" dirty="0">
                          <a:solidFill>
                            <a:srgbClr val="000000"/>
                          </a:solidFill>
                          <a:effectLst/>
                          <a:latin typeface="+mn-lt"/>
                        </a:rPr>
                        <a:t>Historical Monument</a:t>
                      </a:r>
                      <a:endParaRPr lang="en-001" sz="2200" b="0" i="0" u="none" strike="noStrike" dirty="0">
                        <a:solidFill>
                          <a:srgbClr val="000000"/>
                        </a:solidFill>
                        <a:effectLst/>
                        <a:latin typeface="+mn-lt"/>
                      </a:endParaRPr>
                    </a:p>
                  </a:txBody>
                  <a:tcPr marL="7446" marR="7446" marT="7446" marB="0"/>
                </a:tc>
                <a:tc>
                  <a:txBody>
                    <a:bodyPr/>
                    <a:lstStyle/>
                    <a:p>
                      <a:pPr algn="r" fontAlgn="b"/>
                      <a:r>
                        <a:rPr lang="en-US" sz="2200" u="none" strike="noStrike" dirty="0">
                          <a:effectLst/>
                          <a:latin typeface="+mn-lt"/>
                        </a:rPr>
                        <a:t>69</a:t>
                      </a:r>
                      <a:endParaRPr lang="en-001" sz="2200" b="0" i="0" u="none" strike="noStrike" dirty="0">
                        <a:solidFill>
                          <a:srgbClr val="000000"/>
                        </a:solidFill>
                        <a:effectLst/>
                        <a:latin typeface="+mn-lt"/>
                      </a:endParaRPr>
                    </a:p>
                  </a:txBody>
                  <a:tcPr marL="7446" marR="720000" marT="7446" marB="0"/>
                </a:tc>
                <a:tc>
                  <a:txBody>
                    <a:bodyPr/>
                    <a:lstStyle/>
                    <a:p>
                      <a:pPr marL="252000" algn="r" fontAlgn="b"/>
                      <a:r>
                        <a:rPr lang="en-US" sz="2200" u="none" strike="noStrike" dirty="0">
                          <a:effectLst/>
                          <a:latin typeface="+mn-lt"/>
                        </a:rPr>
                        <a:t>35.94</a:t>
                      </a:r>
                      <a:endParaRPr lang="en-US" sz="2200" b="0" i="0" u="none" strike="noStrike" dirty="0">
                        <a:solidFill>
                          <a:srgbClr val="000000"/>
                        </a:solidFill>
                        <a:effectLst/>
                        <a:latin typeface="+mn-lt"/>
                      </a:endParaRPr>
                    </a:p>
                  </a:txBody>
                  <a:tcPr marL="7446" marR="252000" marT="7446" marB="0"/>
                </a:tc>
                <a:extLst>
                  <a:ext uri="{0D108BD9-81ED-4DB2-BD59-A6C34878D82A}">
                    <a16:rowId xmlns:a16="http://schemas.microsoft.com/office/drawing/2014/main" val="585905418"/>
                  </a:ext>
                </a:extLst>
              </a:tr>
              <a:tr h="680660">
                <a:tc>
                  <a:txBody>
                    <a:bodyPr/>
                    <a:lstStyle/>
                    <a:p>
                      <a:pPr marL="144000" algn="l" fontAlgn="b"/>
                      <a:r>
                        <a:rPr lang="en-US" sz="2200" b="0" i="0" u="none" strike="noStrike" dirty="0">
                          <a:solidFill>
                            <a:srgbClr val="000000"/>
                          </a:solidFill>
                          <a:effectLst/>
                          <a:latin typeface="+mn-lt"/>
                        </a:rPr>
                        <a:t>Museum</a:t>
                      </a:r>
                      <a:endParaRPr lang="en-001" sz="2200" b="0" i="0" u="none" strike="noStrike" dirty="0">
                        <a:solidFill>
                          <a:srgbClr val="000000"/>
                        </a:solidFill>
                        <a:effectLst/>
                        <a:latin typeface="+mn-lt"/>
                      </a:endParaRPr>
                    </a:p>
                  </a:txBody>
                  <a:tcPr marL="7446" marR="7446" marT="7446" marB="0"/>
                </a:tc>
                <a:tc>
                  <a:txBody>
                    <a:bodyPr/>
                    <a:lstStyle/>
                    <a:p>
                      <a:pPr algn="r" fontAlgn="b"/>
                      <a:r>
                        <a:rPr lang="en-US" sz="2200" b="0" i="0" u="none" strike="noStrike" dirty="0">
                          <a:solidFill>
                            <a:srgbClr val="000000"/>
                          </a:solidFill>
                          <a:effectLst/>
                          <a:latin typeface="+mn-lt"/>
                        </a:rPr>
                        <a:t>53</a:t>
                      </a:r>
                      <a:endParaRPr lang="en-001" sz="2200" b="0" i="0" u="none" strike="noStrike" dirty="0">
                        <a:solidFill>
                          <a:srgbClr val="000000"/>
                        </a:solidFill>
                        <a:effectLst/>
                        <a:latin typeface="+mn-lt"/>
                      </a:endParaRPr>
                    </a:p>
                  </a:txBody>
                  <a:tcPr marL="7446" marR="720000" marT="7446" marB="0"/>
                </a:tc>
                <a:tc>
                  <a:txBody>
                    <a:bodyPr/>
                    <a:lstStyle/>
                    <a:p>
                      <a:pPr marL="252000" algn="r" fontAlgn="b"/>
                      <a:r>
                        <a:rPr lang="en-US" sz="2200" b="0" i="0" u="none" strike="noStrike" dirty="0">
                          <a:solidFill>
                            <a:srgbClr val="000000"/>
                          </a:solidFill>
                          <a:effectLst/>
                          <a:latin typeface="+mn-lt"/>
                        </a:rPr>
                        <a:t>27.60</a:t>
                      </a:r>
                    </a:p>
                  </a:txBody>
                  <a:tcPr marL="7446" marR="252000" marT="7446" marB="0"/>
                </a:tc>
                <a:extLst>
                  <a:ext uri="{0D108BD9-81ED-4DB2-BD59-A6C34878D82A}">
                    <a16:rowId xmlns:a16="http://schemas.microsoft.com/office/drawing/2014/main" val="1984449910"/>
                  </a:ext>
                </a:extLst>
              </a:tr>
              <a:tr h="680660">
                <a:tc>
                  <a:txBody>
                    <a:bodyPr/>
                    <a:lstStyle/>
                    <a:p>
                      <a:pPr marL="144000" algn="l" fontAlgn="b"/>
                      <a:r>
                        <a:rPr lang="en-US" sz="2200" b="0" i="0" u="none" strike="noStrike" dirty="0">
                          <a:solidFill>
                            <a:srgbClr val="000000"/>
                          </a:solidFill>
                          <a:effectLst/>
                          <a:latin typeface="+mn-lt"/>
                        </a:rPr>
                        <a:t>Archaeological Site</a:t>
                      </a:r>
                      <a:endParaRPr lang="en-001" sz="2200" b="0" i="0" u="none" strike="noStrike" dirty="0">
                        <a:solidFill>
                          <a:srgbClr val="000000"/>
                        </a:solidFill>
                        <a:effectLst/>
                        <a:latin typeface="+mn-lt"/>
                      </a:endParaRPr>
                    </a:p>
                  </a:txBody>
                  <a:tcPr marL="7446" marR="7446" marT="7446" marB="0"/>
                </a:tc>
                <a:tc>
                  <a:txBody>
                    <a:bodyPr/>
                    <a:lstStyle/>
                    <a:p>
                      <a:pPr algn="r" fontAlgn="b"/>
                      <a:r>
                        <a:rPr lang="en-US" sz="2200" b="0" i="0" u="none" strike="noStrike" dirty="0">
                          <a:solidFill>
                            <a:srgbClr val="000000"/>
                          </a:solidFill>
                          <a:effectLst/>
                          <a:latin typeface="+mn-lt"/>
                        </a:rPr>
                        <a:t>50</a:t>
                      </a:r>
                      <a:endParaRPr lang="en-001" sz="2200" b="0" i="0" u="none" strike="noStrike" dirty="0">
                        <a:solidFill>
                          <a:srgbClr val="000000"/>
                        </a:solidFill>
                        <a:effectLst/>
                        <a:latin typeface="+mn-lt"/>
                      </a:endParaRPr>
                    </a:p>
                  </a:txBody>
                  <a:tcPr marL="7446" marR="720000" marT="7446" marB="0"/>
                </a:tc>
                <a:tc>
                  <a:txBody>
                    <a:bodyPr/>
                    <a:lstStyle/>
                    <a:p>
                      <a:pPr marL="252000" algn="r" fontAlgn="b"/>
                      <a:r>
                        <a:rPr lang="en-US" sz="2200" b="0" i="0" u="none" strike="noStrike" dirty="0">
                          <a:solidFill>
                            <a:srgbClr val="000000"/>
                          </a:solidFill>
                          <a:effectLst/>
                          <a:latin typeface="+mn-lt"/>
                        </a:rPr>
                        <a:t>26.04</a:t>
                      </a:r>
                    </a:p>
                  </a:txBody>
                  <a:tcPr marL="7446" marR="252000" marT="7446" marB="0"/>
                </a:tc>
                <a:extLst>
                  <a:ext uri="{0D108BD9-81ED-4DB2-BD59-A6C34878D82A}">
                    <a16:rowId xmlns:a16="http://schemas.microsoft.com/office/drawing/2014/main" val="3216438956"/>
                  </a:ext>
                </a:extLst>
              </a:tr>
              <a:tr h="680660">
                <a:tc>
                  <a:txBody>
                    <a:bodyPr/>
                    <a:lstStyle/>
                    <a:p>
                      <a:pPr marL="144000" algn="l" fontAlgn="b"/>
                      <a:r>
                        <a:rPr lang="en-US" sz="2200" b="0" i="0" u="none" strike="noStrike" dirty="0">
                          <a:solidFill>
                            <a:srgbClr val="000000"/>
                          </a:solidFill>
                          <a:effectLst/>
                          <a:latin typeface="+mn-lt"/>
                        </a:rPr>
                        <a:t>Cultural Center</a:t>
                      </a:r>
                      <a:endParaRPr lang="en-001" sz="2200" b="0" i="0" u="none" strike="noStrike" dirty="0">
                        <a:solidFill>
                          <a:srgbClr val="000000"/>
                        </a:solidFill>
                        <a:effectLst/>
                        <a:latin typeface="+mn-lt"/>
                      </a:endParaRPr>
                    </a:p>
                  </a:txBody>
                  <a:tcPr marL="7446" marR="7446" marT="7446" marB="0"/>
                </a:tc>
                <a:tc>
                  <a:txBody>
                    <a:bodyPr/>
                    <a:lstStyle/>
                    <a:p>
                      <a:pPr algn="r" fontAlgn="b"/>
                      <a:r>
                        <a:rPr lang="en-US" sz="2200" b="0" i="0" u="none" strike="noStrike" dirty="0">
                          <a:solidFill>
                            <a:srgbClr val="000000"/>
                          </a:solidFill>
                          <a:effectLst/>
                          <a:latin typeface="+mn-lt"/>
                        </a:rPr>
                        <a:t>20</a:t>
                      </a:r>
                      <a:endParaRPr lang="en-001" sz="2200" b="0" i="0" u="none" strike="noStrike" dirty="0">
                        <a:solidFill>
                          <a:srgbClr val="000000"/>
                        </a:solidFill>
                        <a:effectLst/>
                        <a:latin typeface="+mn-lt"/>
                      </a:endParaRPr>
                    </a:p>
                  </a:txBody>
                  <a:tcPr marL="7446" marR="720000" marT="7446" marB="0"/>
                </a:tc>
                <a:tc>
                  <a:txBody>
                    <a:bodyPr/>
                    <a:lstStyle/>
                    <a:p>
                      <a:pPr marL="252000" algn="r" fontAlgn="b"/>
                      <a:r>
                        <a:rPr lang="en-US" sz="2200" b="0" i="0" u="none" strike="noStrike" dirty="0">
                          <a:solidFill>
                            <a:srgbClr val="000000"/>
                          </a:solidFill>
                          <a:effectLst/>
                          <a:latin typeface="+mn-lt"/>
                        </a:rPr>
                        <a:t>10.42</a:t>
                      </a:r>
                    </a:p>
                  </a:txBody>
                  <a:tcPr marL="7446" marR="252000" marT="7446" marB="0"/>
                </a:tc>
                <a:extLst>
                  <a:ext uri="{0D108BD9-81ED-4DB2-BD59-A6C34878D82A}">
                    <a16:rowId xmlns:a16="http://schemas.microsoft.com/office/drawing/2014/main" val="1305269934"/>
                  </a:ext>
                </a:extLst>
              </a:tr>
              <a:tr h="680660">
                <a:tc>
                  <a:txBody>
                    <a:bodyPr/>
                    <a:lstStyle/>
                    <a:p>
                      <a:pPr marL="144000" algn="l" fontAlgn="b"/>
                      <a:r>
                        <a:rPr lang="en-US" sz="2200" b="1" i="0" u="none" strike="noStrike" dirty="0">
                          <a:solidFill>
                            <a:srgbClr val="000000"/>
                          </a:solidFill>
                          <a:effectLst/>
                          <a:latin typeface="+mn-lt"/>
                        </a:rPr>
                        <a:t>Total</a:t>
                      </a:r>
                      <a:endParaRPr lang="en-001" sz="2200" b="1" i="0" u="none" strike="noStrike" dirty="0">
                        <a:solidFill>
                          <a:srgbClr val="000000"/>
                        </a:solidFill>
                        <a:effectLst/>
                        <a:latin typeface="+mn-lt"/>
                      </a:endParaRPr>
                    </a:p>
                  </a:txBody>
                  <a:tcPr marL="7446" marR="7446" marT="7446" marB="0"/>
                </a:tc>
                <a:tc>
                  <a:txBody>
                    <a:bodyPr/>
                    <a:lstStyle/>
                    <a:p>
                      <a:pPr algn="r" fontAlgn="b"/>
                      <a:r>
                        <a:rPr lang="en-US" sz="2200" u="none" strike="noStrike" dirty="0">
                          <a:effectLst/>
                          <a:latin typeface="+mn-lt"/>
                        </a:rPr>
                        <a:t>192</a:t>
                      </a:r>
                      <a:endParaRPr lang="en-001" sz="2200" b="0" i="0" u="none" strike="noStrike" dirty="0">
                        <a:solidFill>
                          <a:srgbClr val="000000"/>
                        </a:solidFill>
                        <a:effectLst/>
                        <a:latin typeface="+mn-lt"/>
                      </a:endParaRPr>
                    </a:p>
                  </a:txBody>
                  <a:tcPr marL="7446" marR="720000" marT="7446" marB="0"/>
                </a:tc>
                <a:tc>
                  <a:txBody>
                    <a:bodyPr/>
                    <a:lstStyle/>
                    <a:p>
                      <a:pPr marL="252000" algn="r" fontAlgn="b"/>
                      <a:r>
                        <a:rPr lang="en-US" sz="2200" u="none" strike="noStrike" dirty="0">
                          <a:effectLst/>
                          <a:latin typeface="+mn-lt"/>
                        </a:rPr>
                        <a:t>100.00</a:t>
                      </a:r>
                      <a:endParaRPr lang="en-US" sz="2200" b="0" i="0" u="none" strike="noStrike" dirty="0">
                        <a:solidFill>
                          <a:srgbClr val="000000"/>
                        </a:solidFill>
                        <a:effectLst/>
                        <a:latin typeface="+mn-lt"/>
                      </a:endParaRPr>
                    </a:p>
                  </a:txBody>
                  <a:tcPr marL="7446" marR="252000" marT="7446" marB="0"/>
                </a:tc>
                <a:extLst>
                  <a:ext uri="{0D108BD9-81ED-4DB2-BD59-A6C34878D82A}">
                    <a16:rowId xmlns:a16="http://schemas.microsoft.com/office/drawing/2014/main" val="2603275803"/>
                  </a:ext>
                </a:extLst>
              </a:tr>
            </a:tbl>
          </a:graphicData>
        </a:graphic>
      </p:graphicFrame>
      <p:sp>
        <p:nvSpPr>
          <p:cNvPr id="3" name="Date Placeholder 2">
            <a:extLst>
              <a:ext uri="{FF2B5EF4-FFF2-40B4-BE49-F238E27FC236}">
                <a16:creationId xmlns:a16="http://schemas.microsoft.com/office/drawing/2014/main" id="{00B981AF-CE49-B83E-29EA-B3E587E43DB3}"/>
              </a:ext>
            </a:extLst>
          </p:cNvPr>
          <p:cNvSpPr>
            <a:spLocks noGrp="1"/>
          </p:cNvSpPr>
          <p:nvPr>
            <p:ph type="dt" sz="half" idx="10"/>
          </p:nvPr>
        </p:nvSpPr>
        <p:spPr/>
        <p:txBody>
          <a:bodyPr/>
          <a:lstStyle/>
          <a:p>
            <a:r>
              <a:rPr lang="en-001"/>
              <a:t>25/11/2024</a:t>
            </a:r>
          </a:p>
        </p:txBody>
      </p:sp>
      <p:sp>
        <p:nvSpPr>
          <p:cNvPr id="11" name="TextBox 10">
            <a:extLst>
              <a:ext uri="{FF2B5EF4-FFF2-40B4-BE49-F238E27FC236}">
                <a16:creationId xmlns:a16="http://schemas.microsoft.com/office/drawing/2014/main" id="{DA65B2AA-C855-8782-FA32-07BA288C2E7F}"/>
              </a:ext>
            </a:extLst>
          </p:cNvPr>
          <p:cNvSpPr txBox="1"/>
          <p:nvPr/>
        </p:nvSpPr>
        <p:spPr>
          <a:xfrm>
            <a:off x="1144370" y="3186668"/>
            <a:ext cx="927953" cy="461665"/>
          </a:xfrm>
          <a:prstGeom prst="rect">
            <a:avLst/>
          </a:prstGeom>
          <a:noFill/>
        </p:spPr>
        <p:txBody>
          <a:bodyPr wrap="square" rtlCol="0">
            <a:spAutoFit/>
          </a:bodyPr>
          <a:lstStyle/>
          <a:p>
            <a:r>
              <a:rPr lang="en-US" sz="2400">
                <a:solidFill>
                  <a:schemeClr val="bg1"/>
                </a:solidFill>
              </a:rPr>
              <a:t>50%</a:t>
            </a:r>
            <a:endParaRPr lang="en-001" sz="2400">
              <a:solidFill>
                <a:schemeClr val="bg1"/>
              </a:solidFill>
            </a:endParaRPr>
          </a:p>
        </p:txBody>
      </p:sp>
      <p:sp>
        <p:nvSpPr>
          <p:cNvPr id="12" name="TextBox 11">
            <a:extLst>
              <a:ext uri="{FF2B5EF4-FFF2-40B4-BE49-F238E27FC236}">
                <a16:creationId xmlns:a16="http://schemas.microsoft.com/office/drawing/2014/main" id="{DF87C0A6-8870-F177-4C66-8584F677051E}"/>
              </a:ext>
            </a:extLst>
          </p:cNvPr>
          <p:cNvSpPr txBox="1"/>
          <p:nvPr/>
        </p:nvSpPr>
        <p:spPr>
          <a:xfrm>
            <a:off x="2983065" y="3186668"/>
            <a:ext cx="927953" cy="461665"/>
          </a:xfrm>
          <a:prstGeom prst="rect">
            <a:avLst/>
          </a:prstGeom>
          <a:noFill/>
        </p:spPr>
        <p:txBody>
          <a:bodyPr wrap="square" rtlCol="0">
            <a:spAutoFit/>
          </a:bodyPr>
          <a:lstStyle/>
          <a:p>
            <a:r>
              <a:rPr lang="en-US" sz="2400">
                <a:solidFill>
                  <a:schemeClr val="bg1"/>
                </a:solidFill>
              </a:rPr>
              <a:t>50 %</a:t>
            </a:r>
            <a:endParaRPr lang="en-001" sz="2400">
              <a:solidFill>
                <a:schemeClr val="bg1"/>
              </a:solidFill>
            </a:endParaRPr>
          </a:p>
        </p:txBody>
      </p:sp>
      <p:sp>
        <p:nvSpPr>
          <p:cNvPr id="4" name="Footer Placeholder 3">
            <a:extLst>
              <a:ext uri="{FF2B5EF4-FFF2-40B4-BE49-F238E27FC236}">
                <a16:creationId xmlns:a16="http://schemas.microsoft.com/office/drawing/2014/main" id="{10F0345A-71A8-E2DF-46E1-F013C6F1FB64}"/>
              </a:ext>
            </a:extLst>
          </p:cNvPr>
          <p:cNvSpPr>
            <a:spLocks noGrp="1"/>
          </p:cNvSpPr>
          <p:nvPr>
            <p:ph type="ftr" sz="quarter" idx="11"/>
          </p:nvPr>
        </p:nvSpPr>
        <p:spPr/>
        <p:txBody>
          <a:bodyPr/>
          <a:lstStyle/>
          <a:p>
            <a:r>
              <a:rPr lang="en-US"/>
              <a:t>Quantitative Methods (VNU-SIS)</a:t>
            </a:r>
            <a:endParaRPr lang="en-001"/>
          </a:p>
        </p:txBody>
      </p:sp>
      <p:pic>
        <p:nvPicPr>
          <p:cNvPr id="8" name="Picture 7">
            <a:extLst>
              <a:ext uri="{FF2B5EF4-FFF2-40B4-BE49-F238E27FC236}">
                <a16:creationId xmlns:a16="http://schemas.microsoft.com/office/drawing/2014/main" id="{095580F4-A8B8-BBEF-31C8-4B219C85A4E3}"/>
              </a:ext>
            </a:extLst>
          </p:cNvPr>
          <p:cNvPicPr>
            <a:picLocks noChangeAspect="1"/>
          </p:cNvPicPr>
          <p:nvPr/>
        </p:nvPicPr>
        <p:blipFill>
          <a:blip r:embed="rId3"/>
          <a:stretch>
            <a:fillRect/>
          </a:stretch>
        </p:blipFill>
        <p:spPr>
          <a:xfrm>
            <a:off x="368300" y="1420435"/>
            <a:ext cx="5611787" cy="4208840"/>
          </a:xfrm>
          <a:prstGeom prst="rect">
            <a:avLst/>
          </a:prstGeom>
        </p:spPr>
      </p:pic>
    </p:spTree>
    <p:extLst>
      <p:ext uri="{BB962C8B-B14F-4D97-AF65-F5344CB8AC3E}">
        <p14:creationId xmlns:p14="http://schemas.microsoft.com/office/powerpoint/2010/main" val="315486800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định</a:t>
            </a:r>
            <a:r>
              <a:rPr lang="en-US" dirty="0"/>
              <a:t> </a:t>
            </a:r>
            <a:r>
              <a:rPr lang="en-US" dirty="0" err="1"/>
              <a:t>tính</a:t>
            </a:r>
            <a:endParaRPr lang="en-GB" dirty="0"/>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134</a:t>
            </a:fld>
            <a:endParaRPr lang="en-US"/>
          </a:p>
        </p:txBody>
      </p:sp>
      <p:sp>
        <p:nvSpPr>
          <p:cNvPr id="11" name="TextBox 10">
            <a:extLst>
              <a:ext uri="{FF2B5EF4-FFF2-40B4-BE49-F238E27FC236}">
                <a16:creationId xmlns:a16="http://schemas.microsoft.com/office/drawing/2014/main" id="{DA65B2AA-C855-8782-FA32-07BA288C2E7F}"/>
              </a:ext>
            </a:extLst>
          </p:cNvPr>
          <p:cNvSpPr txBox="1"/>
          <p:nvPr/>
        </p:nvSpPr>
        <p:spPr>
          <a:xfrm>
            <a:off x="1521985" y="3281904"/>
            <a:ext cx="927953" cy="369332"/>
          </a:xfrm>
          <a:prstGeom prst="rect">
            <a:avLst/>
          </a:prstGeom>
          <a:noFill/>
        </p:spPr>
        <p:txBody>
          <a:bodyPr wrap="square" rtlCol="0">
            <a:spAutoFit/>
          </a:bodyPr>
          <a:lstStyle/>
          <a:p>
            <a:r>
              <a:rPr lang="en-US">
                <a:solidFill>
                  <a:schemeClr val="bg1"/>
                </a:solidFill>
              </a:rPr>
              <a:t>57.08 %</a:t>
            </a:r>
            <a:endParaRPr lang="en-001">
              <a:solidFill>
                <a:schemeClr val="bg1"/>
              </a:solidFill>
            </a:endParaRPr>
          </a:p>
        </p:txBody>
      </p:sp>
      <p:sp>
        <p:nvSpPr>
          <p:cNvPr id="12" name="TextBox 11">
            <a:extLst>
              <a:ext uri="{FF2B5EF4-FFF2-40B4-BE49-F238E27FC236}">
                <a16:creationId xmlns:a16="http://schemas.microsoft.com/office/drawing/2014/main" id="{DF87C0A6-8870-F177-4C66-8584F677051E}"/>
              </a:ext>
            </a:extLst>
          </p:cNvPr>
          <p:cNvSpPr txBox="1"/>
          <p:nvPr/>
        </p:nvSpPr>
        <p:spPr>
          <a:xfrm>
            <a:off x="2837471" y="3059668"/>
            <a:ext cx="927953" cy="369332"/>
          </a:xfrm>
          <a:prstGeom prst="rect">
            <a:avLst/>
          </a:prstGeom>
          <a:noFill/>
        </p:spPr>
        <p:txBody>
          <a:bodyPr wrap="square" rtlCol="0">
            <a:spAutoFit/>
          </a:bodyPr>
          <a:lstStyle/>
          <a:p>
            <a:r>
              <a:rPr lang="en-US">
                <a:solidFill>
                  <a:schemeClr val="bg1"/>
                </a:solidFill>
              </a:rPr>
              <a:t>42.92 %</a:t>
            </a:r>
            <a:endParaRPr lang="en-001">
              <a:solidFill>
                <a:schemeClr val="bg1"/>
              </a:solidFill>
            </a:endParaRPr>
          </a:p>
        </p:txBody>
      </p:sp>
      <p:graphicFrame>
        <p:nvGraphicFramePr>
          <p:cNvPr id="14" name="Table 13">
            <a:extLst>
              <a:ext uri="{FF2B5EF4-FFF2-40B4-BE49-F238E27FC236}">
                <a16:creationId xmlns:a16="http://schemas.microsoft.com/office/drawing/2014/main" id="{1FBA81B0-A563-1AF2-CB71-8F7D1F698C8F}"/>
              </a:ext>
            </a:extLst>
          </p:cNvPr>
          <p:cNvGraphicFramePr>
            <a:graphicFrameLocks noGrp="1"/>
          </p:cNvGraphicFramePr>
          <p:nvPr>
            <p:extLst>
              <p:ext uri="{D42A27DB-BD31-4B8C-83A1-F6EECF244321}">
                <p14:modId xmlns:p14="http://schemas.microsoft.com/office/powerpoint/2010/main" val="88638413"/>
              </p:ext>
            </p:extLst>
          </p:nvPr>
        </p:nvGraphicFramePr>
        <p:xfrm>
          <a:off x="5915082" y="1529429"/>
          <a:ext cx="5438718" cy="3536345"/>
        </p:xfrm>
        <a:graphic>
          <a:graphicData uri="http://schemas.openxmlformats.org/drawingml/2006/table">
            <a:tbl>
              <a:tblPr firstRow="1" lastRow="1">
                <a:tableStyleId>{9D7B26C5-4107-4FEC-AEDC-1716B250A1EF}</a:tableStyleId>
              </a:tblPr>
              <a:tblGrid>
                <a:gridCol w="2419293">
                  <a:extLst>
                    <a:ext uri="{9D8B030D-6E8A-4147-A177-3AD203B41FA5}">
                      <a16:colId xmlns:a16="http://schemas.microsoft.com/office/drawing/2014/main" val="394655903"/>
                    </a:ext>
                  </a:extLst>
                </a:gridCol>
                <a:gridCol w="1523134">
                  <a:extLst>
                    <a:ext uri="{9D8B030D-6E8A-4147-A177-3AD203B41FA5}">
                      <a16:colId xmlns:a16="http://schemas.microsoft.com/office/drawing/2014/main" val="3780341055"/>
                    </a:ext>
                  </a:extLst>
                </a:gridCol>
                <a:gridCol w="1496291">
                  <a:extLst>
                    <a:ext uri="{9D8B030D-6E8A-4147-A177-3AD203B41FA5}">
                      <a16:colId xmlns:a16="http://schemas.microsoft.com/office/drawing/2014/main" val="2602842380"/>
                    </a:ext>
                  </a:extLst>
                </a:gridCol>
              </a:tblGrid>
              <a:tr h="707269">
                <a:tc>
                  <a:txBody>
                    <a:bodyPr/>
                    <a:lstStyle/>
                    <a:p>
                      <a:pPr algn="ctr" fontAlgn="b"/>
                      <a:r>
                        <a:rPr lang="en-US" sz="2400" u="none" strike="noStrike" dirty="0">
                          <a:effectLst/>
                          <a:latin typeface="+mn-lt"/>
                        </a:rPr>
                        <a:t>Income</a:t>
                      </a:r>
                      <a:endParaRPr lang="en-US" sz="2400" b="1" i="0" u="none" strike="noStrike" dirty="0">
                        <a:solidFill>
                          <a:srgbClr val="000000"/>
                        </a:solidFill>
                        <a:effectLst/>
                        <a:latin typeface="+mn-lt"/>
                      </a:endParaRPr>
                    </a:p>
                  </a:txBody>
                  <a:tcPr marL="7446" marR="7446" marT="7446" marB="0" anchor="b"/>
                </a:tc>
                <a:tc>
                  <a:txBody>
                    <a:bodyPr/>
                    <a:lstStyle/>
                    <a:p>
                      <a:pPr algn="ctr" fontAlgn="b"/>
                      <a:r>
                        <a:rPr lang="en-US" sz="2400" u="none" strike="noStrike">
                          <a:effectLst/>
                          <a:latin typeface="+mn-lt"/>
                        </a:rPr>
                        <a:t>Count</a:t>
                      </a:r>
                    </a:p>
                  </a:txBody>
                  <a:tcPr marL="7446" marR="7446" marT="7446" marB="0" anchor="b"/>
                </a:tc>
                <a:tc>
                  <a:txBody>
                    <a:bodyPr/>
                    <a:lstStyle/>
                    <a:p>
                      <a:pPr algn="ctr" fontAlgn="b"/>
                      <a:r>
                        <a:rPr lang="en-US" sz="2400" u="none" strike="noStrike">
                          <a:effectLst/>
                          <a:latin typeface="+mn-lt"/>
                        </a:rPr>
                        <a:t>%</a:t>
                      </a:r>
                      <a:endParaRPr lang="en-US" sz="2400" b="1" i="0" u="none" strike="noStrike">
                        <a:solidFill>
                          <a:srgbClr val="000000"/>
                        </a:solidFill>
                        <a:effectLst/>
                        <a:latin typeface="+mn-lt"/>
                      </a:endParaRPr>
                    </a:p>
                  </a:txBody>
                  <a:tcPr marL="7446" marR="7446" marT="7446" marB="0" anchor="b"/>
                </a:tc>
                <a:extLst>
                  <a:ext uri="{0D108BD9-81ED-4DB2-BD59-A6C34878D82A}">
                    <a16:rowId xmlns:a16="http://schemas.microsoft.com/office/drawing/2014/main" val="3145417052"/>
                  </a:ext>
                </a:extLst>
              </a:tr>
              <a:tr h="707269">
                <a:tc>
                  <a:txBody>
                    <a:bodyPr/>
                    <a:lstStyle/>
                    <a:p>
                      <a:pPr marL="144000" algn="l" fontAlgn="b"/>
                      <a:r>
                        <a:rPr lang="en-US" sz="2400" b="0" i="0" u="none" strike="noStrike" dirty="0">
                          <a:solidFill>
                            <a:srgbClr val="000000"/>
                          </a:solidFill>
                          <a:effectLst/>
                          <a:latin typeface="+mn-lt"/>
                        </a:rPr>
                        <a:t>Provincial</a:t>
                      </a:r>
                      <a:endParaRPr lang="en-001" sz="2400" b="0" i="0" u="none" strike="noStrike" dirty="0">
                        <a:solidFill>
                          <a:srgbClr val="000000"/>
                        </a:solidFill>
                        <a:effectLst/>
                        <a:latin typeface="+mn-lt"/>
                      </a:endParaRPr>
                    </a:p>
                  </a:txBody>
                  <a:tcPr marL="7446" marR="7446" marT="7446" marB="0" anchor="b"/>
                </a:tc>
                <a:tc>
                  <a:txBody>
                    <a:bodyPr/>
                    <a:lstStyle/>
                    <a:p>
                      <a:pPr algn="r" fontAlgn="b"/>
                      <a:r>
                        <a:rPr lang="en-US" sz="2400" u="none" strike="noStrike" dirty="0">
                          <a:solidFill>
                            <a:schemeClr val="tx1"/>
                          </a:solidFill>
                          <a:effectLst/>
                          <a:latin typeface="+mn-lt"/>
                        </a:rPr>
                        <a:t>116</a:t>
                      </a:r>
                      <a:endParaRPr lang="en-001" sz="2400" b="0" i="0" u="none" strike="noStrike" dirty="0">
                        <a:solidFill>
                          <a:schemeClr val="tx1"/>
                        </a:solidFill>
                        <a:effectLst/>
                        <a:latin typeface="+mn-lt"/>
                      </a:endParaRPr>
                    </a:p>
                  </a:txBody>
                  <a:tcPr marL="7446" marR="540000" marT="7446" marB="0" anchor="b"/>
                </a:tc>
                <a:tc>
                  <a:txBody>
                    <a:bodyPr/>
                    <a:lstStyle/>
                    <a:p>
                      <a:pPr marL="396000" algn="r" fontAlgn="b"/>
                      <a:r>
                        <a:rPr lang="en-US" sz="2400" b="0" i="0" u="none" strike="noStrike" dirty="0">
                          <a:solidFill>
                            <a:schemeClr val="tx1"/>
                          </a:solidFill>
                          <a:effectLst/>
                          <a:latin typeface="+mn-lt"/>
                        </a:rPr>
                        <a:t>60.42</a:t>
                      </a:r>
                    </a:p>
                  </a:txBody>
                  <a:tcPr marL="7446" marR="144000" marT="7446" marB="0" anchor="b"/>
                </a:tc>
                <a:extLst>
                  <a:ext uri="{0D108BD9-81ED-4DB2-BD59-A6C34878D82A}">
                    <a16:rowId xmlns:a16="http://schemas.microsoft.com/office/drawing/2014/main" val="585905418"/>
                  </a:ext>
                </a:extLst>
              </a:tr>
              <a:tr h="707269">
                <a:tc>
                  <a:txBody>
                    <a:bodyPr/>
                    <a:lstStyle/>
                    <a:p>
                      <a:pPr marL="144000" algn="l" fontAlgn="b"/>
                      <a:r>
                        <a:rPr lang="en-US" sz="2400" b="0" i="0" u="none" strike="noStrike" dirty="0">
                          <a:solidFill>
                            <a:srgbClr val="000000"/>
                          </a:solidFill>
                          <a:effectLst/>
                          <a:latin typeface="+mn-lt"/>
                        </a:rPr>
                        <a:t>National</a:t>
                      </a:r>
                      <a:endParaRPr lang="en-001" sz="2400" b="0" i="0" u="none" strike="noStrike" dirty="0">
                        <a:solidFill>
                          <a:srgbClr val="000000"/>
                        </a:solidFill>
                        <a:effectLst/>
                        <a:latin typeface="+mn-lt"/>
                      </a:endParaRPr>
                    </a:p>
                  </a:txBody>
                  <a:tcPr marL="7446" marR="7446" marT="7446" marB="0" anchor="b"/>
                </a:tc>
                <a:tc>
                  <a:txBody>
                    <a:bodyPr/>
                    <a:lstStyle/>
                    <a:p>
                      <a:pPr algn="r" fontAlgn="b"/>
                      <a:r>
                        <a:rPr lang="en-US" sz="2400" b="0" i="0" u="none" strike="noStrike" dirty="0">
                          <a:solidFill>
                            <a:schemeClr val="tx1"/>
                          </a:solidFill>
                          <a:effectLst/>
                          <a:latin typeface="+mn-lt"/>
                        </a:rPr>
                        <a:t>61</a:t>
                      </a:r>
                      <a:endParaRPr lang="en-001" sz="2400" b="0" i="0" u="none" strike="noStrike" dirty="0">
                        <a:solidFill>
                          <a:schemeClr val="tx1"/>
                        </a:solidFill>
                        <a:effectLst/>
                        <a:latin typeface="+mn-lt"/>
                      </a:endParaRPr>
                    </a:p>
                  </a:txBody>
                  <a:tcPr marL="7446" marR="540000" marT="7446" marB="0" anchor="b"/>
                </a:tc>
                <a:tc>
                  <a:txBody>
                    <a:bodyPr/>
                    <a:lstStyle/>
                    <a:p>
                      <a:pPr marL="396000" algn="r" fontAlgn="b"/>
                      <a:r>
                        <a:rPr lang="en-US" sz="2400" b="0" i="0" u="none" strike="noStrike" dirty="0">
                          <a:solidFill>
                            <a:schemeClr val="tx1"/>
                          </a:solidFill>
                          <a:effectLst/>
                          <a:latin typeface="+mn-lt"/>
                        </a:rPr>
                        <a:t>21.77</a:t>
                      </a:r>
                    </a:p>
                  </a:txBody>
                  <a:tcPr marL="7446" marR="144000" marT="7446" marB="0" anchor="b"/>
                </a:tc>
                <a:extLst>
                  <a:ext uri="{0D108BD9-81ED-4DB2-BD59-A6C34878D82A}">
                    <a16:rowId xmlns:a16="http://schemas.microsoft.com/office/drawing/2014/main" val="1984449910"/>
                  </a:ext>
                </a:extLst>
              </a:tr>
              <a:tr h="707269">
                <a:tc>
                  <a:txBody>
                    <a:bodyPr/>
                    <a:lstStyle/>
                    <a:p>
                      <a:pPr marL="144000" algn="l" fontAlgn="b"/>
                      <a:r>
                        <a:rPr lang="en-US" sz="2400" b="0" i="0" u="none" strike="noStrike" dirty="0">
                          <a:solidFill>
                            <a:srgbClr val="000000"/>
                          </a:solidFill>
                          <a:effectLst/>
                          <a:latin typeface="+mn-lt"/>
                        </a:rPr>
                        <a:t>National-Special</a:t>
                      </a:r>
                      <a:endParaRPr lang="en-001" sz="2400" b="0" i="0" u="none" strike="noStrike" dirty="0">
                        <a:solidFill>
                          <a:srgbClr val="000000"/>
                        </a:solidFill>
                        <a:effectLst/>
                        <a:latin typeface="+mn-lt"/>
                      </a:endParaRPr>
                    </a:p>
                  </a:txBody>
                  <a:tcPr marL="7446" marR="7446" marT="7446" marB="0" anchor="b"/>
                </a:tc>
                <a:tc>
                  <a:txBody>
                    <a:bodyPr/>
                    <a:lstStyle/>
                    <a:p>
                      <a:pPr algn="r" fontAlgn="b"/>
                      <a:r>
                        <a:rPr lang="en-US" sz="2400" u="none" strike="noStrike" dirty="0">
                          <a:solidFill>
                            <a:schemeClr val="tx1"/>
                          </a:solidFill>
                          <a:effectLst/>
                          <a:latin typeface="+mn-lt"/>
                        </a:rPr>
                        <a:t>15</a:t>
                      </a:r>
                      <a:endParaRPr lang="en-001" sz="2400" b="0" i="0" u="none" strike="noStrike" dirty="0">
                        <a:solidFill>
                          <a:schemeClr val="tx1"/>
                        </a:solidFill>
                        <a:effectLst/>
                        <a:latin typeface="+mn-lt"/>
                      </a:endParaRPr>
                    </a:p>
                  </a:txBody>
                  <a:tcPr marL="7446" marR="540000" marT="7446" marB="0" anchor="b"/>
                </a:tc>
                <a:tc>
                  <a:txBody>
                    <a:bodyPr/>
                    <a:lstStyle/>
                    <a:p>
                      <a:pPr marL="396000" algn="r" fontAlgn="b"/>
                      <a:r>
                        <a:rPr lang="en-US" sz="2400" b="0" i="0" u="none" strike="noStrike" dirty="0">
                          <a:solidFill>
                            <a:schemeClr val="tx1"/>
                          </a:solidFill>
                          <a:effectLst/>
                          <a:latin typeface="+mn-lt"/>
                        </a:rPr>
                        <a:t>7.81</a:t>
                      </a:r>
                    </a:p>
                  </a:txBody>
                  <a:tcPr marL="7446" marR="144000" marT="7446" marB="0" anchor="b"/>
                </a:tc>
                <a:extLst>
                  <a:ext uri="{0D108BD9-81ED-4DB2-BD59-A6C34878D82A}">
                    <a16:rowId xmlns:a16="http://schemas.microsoft.com/office/drawing/2014/main" val="2603275803"/>
                  </a:ext>
                </a:extLst>
              </a:tr>
              <a:tr h="707269">
                <a:tc>
                  <a:txBody>
                    <a:bodyPr/>
                    <a:lstStyle/>
                    <a:p>
                      <a:pPr marL="144000" algn="l" fontAlgn="b"/>
                      <a:r>
                        <a:rPr lang="en-US" sz="2400" b="1" i="0" u="none" strike="noStrike">
                          <a:solidFill>
                            <a:srgbClr val="000000"/>
                          </a:solidFill>
                          <a:effectLst/>
                          <a:latin typeface="+mn-lt"/>
                        </a:rPr>
                        <a:t>Total</a:t>
                      </a:r>
                      <a:endParaRPr lang="en-001" sz="2400" b="1" i="0" u="none" strike="noStrike">
                        <a:solidFill>
                          <a:srgbClr val="000000"/>
                        </a:solidFill>
                        <a:effectLst/>
                        <a:latin typeface="+mn-lt"/>
                      </a:endParaRPr>
                    </a:p>
                  </a:txBody>
                  <a:tcPr marL="7446" marR="7446" marT="7446" marB="0" anchor="b"/>
                </a:tc>
                <a:tc>
                  <a:txBody>
                    <a:bodyPr/>
                    <a:lstStyle/>
                    <a:p>
                      <a:pPr algn="r" fontAlgn="b"/>
                      <a:r>
                        <a:rPr lang="en-US" sz="2400" u="none" strike="noStrike" dirty="0">
                          <a:effectLst/>
                          <a:latin typeface="+mn-lt"/>
                        </a:rPr>
                        <a:t>192</a:t>
                      </a:r>
                      <a:endParaRPr lang="en-001" sz="2400" b="0" i="0" u="none" strike="noStrike" dirty="0">
                        <a:solidFill>
                          <a:srgbClr val="000000"/>
                        </a:solidFill>
                        <a:effectLst/>
                        <a:latin typeface="+mn-lt"/>
                      </a:endParaRPr>
                    </a:p>
                  </a:txBody>
                  <a:tcPr marL="7446" marR="540000" marT="7446" marB="0" anchor="b"/>
                </a:tc>
                <a:tc>
                  <a:txBody>
                    <a:bodyPr/>
                    <a:lstStyle/>
                    <a:p>
                      <a:pPr marL="396000" algn="r" fontAlgn="b"/>
                      <a:r>
                        <a:rPr lang="en-US" sz="2400" u="none" strike="noStrike" dirty="0">
                          <a:solidFill>
                            <a:schemeClr val="tx1"/>
                          </a:solidFill>
                          <a:effectLst/>
                          <a:latin typeface="+mn-lt"/>
                        </a:rPr>
                        <a:t>100.00</a:t>
                      </a:r>
                      <a:endParaRPr lang="en-US" sz="2400" b="0" i="0" u="none" strike="noStrike" dirty="0">
                        <a:solidFill>
                          <a:schemeClr val="tx1"/>
                        </a:solidFill>
                        <a:effectLst/>
                        <a:latin typeface="+mn-lt"/>
                      </a:endParaRPr>
                    </a:p>
                  </a:txBody>
                  <a:tcPr marL="7446" marR="144000" marT="7446" marB="0" anchor="b"/>
                </a:tc>
                <a:extLst>
                  <a:ext uri="{0D108BD9-81ED-4DB2-BD59-A6C34878D82A}">
                    <a16:rowId xmlns:a16="http://schemas.microsoft.com/office/drawing/2014/main" val="936679599"/>
                  </a:ext>
                </a:extLst>
              </a:tr>
            </a:tbl>
          </a:graphicData>
        </a:graphic>
      </p:graphicFrame>
      <p:sp>
        <p:nvSpPr>
          <p:cNvPr id="6" name="Date Placeholder 5">
            <a:extLst>
              <a:ext uri="{FF2B5EF4-FFF2-40B4-BE49-F238E27FC236}">
                <a16:creationId xmlns:a16="http://schemas.microsoft.com/office/drawing/2014/main" id="{C385EF39-7AC8-2C60-0101-26900461AEAA}"/>
              </a:ext>
            </a:extLst>
          </p:cNvPr>
          <p:cNvSpPr>
            <a:spLocks noGrp="1"/>
          </p:cNvSpPr>
          <p:nvPr>
            <p:ph type="dt" sz="half" idx="10"/>
          </p:nvPr>
        </p:nvSpPr>
        <p:spPr/>
        <p:txBody>
          <a:bodyPr/>
          <a:lstStyle/>
          <a:p>
            <a:r>
              <a:rPr lang="en-001"/>
              <a:t>25/11/2024</a:t>
            </a:r>
          </a:p>
        </p:txBody>
      </p:sp>
      <p:sp>
        <p:nvSpPr>
          <p:cNvPr id="3" name="Footer Placeholder 2">
            <a:extLst>
              <a:ext uri="{FF2B5EF4-FFF2-40B4-BE49-F238E27FC236}">
                <a16:creationId xmlns:a16="http://schemas.microsoft.com/office/drawing/2014/main" id="{8112239F-93DB-C0D3-A6B4-84F9E963D7E3}"/>
              </a:ext>
            </a:extLst>
          </p:cNvPr>
          <p:cNvSpPr>
            <a:spLocks noGrp="1"/>
          </p:cNvSpPr>
          <p:nvPr>
            <p:ph type="ftr" sz="quarter" idx="11"/>
          </p:nvPr>
        </p:nvSpPr>
        <p:spPr/>
        <p:txBody>
          <a:bodyPr/>
          <a:lstStyle/>
          <a:p>
            <a:r>
              <a:rPr lang="en-US"/>
              <a:t>Quantitative Methods (VNU-SIS)</a:t>
            </a:r>
            <a:endParaRPr lang="en-001"/>
          </a:p>
        </p:txBody>
      </p:sp>
      <p:pic>
        <p:nvPicPr>
          <p:cNvPr id="4" name="Picture 3">
            <a:extLst>
              <a:ext uri="{FF2B5EF4-FFF2-40B4-BE49-F238E27FC236}">
                <a16:creationId xmlns:a16="http://schemas.microsoft.com/office/drawing/2014/main" id="{745E76E3-C833-EFEA-2010-C4DDFD96A136}"/>
              </a:ext>
            </a:extLst>
          </p:cNvPr>
          <p:cNvPicPr>
            <a:picLocks noChangeAspect="1"/>
          </p:cNvPicPr>
          <p:nvPr/>
        </p:nvPicPr>
        <p:blipFill>
          <a:blip r:embed="rId3"/>
          <a:stretch>
            <a:fillRect/>
          </a:stretch>
        </p:blipFill>
        <p:spPr>
          <a:xfrm>
            <a:off x="774574" y="1428808"/>
            <a:ext cx="4683251" cy="4683251"/>
          </a:xfrm>
          <a:prstGeom prst="rect">
            <a:avLst/>
          </a:prstGeom>
        </p:spPr>
      </p:pic>
    </p:spTree>
    <p:extLst>
      <p:ext uri="{BB962C8B-B14F-4D97-AF65-F5344CB8AC3E}">
        <p14:creationId xmlns:p14="http://schemas.microsoft.com/office/powerpoint/2010/main" val="130990566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2C22E-79C4-B6DB-40B9-521A84FB8F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132D9C-AB79-9BD7-D276-B2DBD81FFFBE}"/>
              </a:ext>
            </a:extLst>
          </p:cNvPr>
          <p:cNvSpPr>
            <a:spLocks noGrp="1"/>
          </p:cNvSpPr>
          <p:nvPr>
            <p:ph type="title"/>
          </p:nvPr>
        </p:nvSpPr>
        <p:spPr/>
        <p:txBody>
          <a:bodyPr/>
          <a:lstStyle/>
          <a:p>
            <a:r>
              <a:rPr lang="en-US"/>
              <a:t>Thống kê mô tả - Cho từng nhóm</a:t>
            </a:r>
            <a:endParaRPr lang="en-001"/>
          </a:p>
        </p:txBody>
      </p:sp>
      <p:sp>
        <p:nvSpPr>
          <p:cNvPr id="3" name="Date Placeholder 2">
            <a:extLst>
              <a:ext uri="{FF2B5EF4-FFF2-40B4-BE49-F238E27FC236}">
                <a16:creationId xmlns:a16="http://schemas.microsoft.com/office/drawing/2014/main" id="{05EC181F-2212-0183-4CB8-D502B91B676C}"/>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3054F48F-C497-F492-2731-89CA1BD74B08}"/>
              </a:ext>
            </a:extLst>
          </p:cNvPr>
          <p:cNvSpPr>
            <a:spLocks noGrp="1"/>
          </p:cNvSpPr>
          <p:nvPr>
            <p:ph type="sldNum" sz="quarter" idx="12"/>
          </p:nvPr>
        </p:nvSpPr>
        <p:spPr/>
        <p:txBody>
          <a:bodyPr/>
          <a:lstStyle/>
          <a:p>
            <a:fld id="{AA8328AE-A94A-43B0-BF47-266FB86AC0A6}" type="slidenum">
              <a:rPr lang="en-001" smtClean="0"/>
              <a:t>135</a:t>
            </a:fld>
            <a:endParaRPr lang="en-001"/>
          </a:p>
        </p:txBody>
      </p:sp>
      <p:sp>
        <p:nvSpPr>
          <p:cNvPr id="5" name="Footer Placeholder 4">
            <a:extLst>
              <a:ext uri="{FF2B5EF4-FFF2-40B4-BE49-F238E27FC236}">
                <a16:creationId xmlns:a16="http://schemas.microsoft.com/office/drawing/2014/main" id="{6A20A827-B37F-FB2A-7C46-8E463F8B40E1}"/>
              </a:ext>
            </a:extLst>
          </p:cNvPr>
          <p:cNvSpPr>
            <a:spLocks noGrp="1"/>
          </p:cNvSpPr>
          <p:nvPr>
            <p:ph type="ftr" sz="quarter" idx="11"/>
          </p:nvPr>
        </p:nvSpPr>
        <p:spPr/>
        <p:txBody>
          <a:bodyPr/>
          <a:lstStyle/>
          <a:p>
            <a:r>
              <a:rPr lang="en-US"/>
              <a:t>Quantitative Methods (VNU-SIS)</a:t>
            </a:r>
            <a:endParaRPr lang="en-001"/>
          </a:p>
        </p:txBody>
      </p:sp>
      <p:pic>
        <p:nvPicPr>
          <p:cNvPr id="11" name="Picture 10">
            <a:extLst>
              <a:ext uri="{FF2B5EF4-FFF2-40B4-BE49-F238E27FC236}">
                <a16:creationId xmlns:a16="http://schemas.microsoft.com/office/drawing/2014/main" id="{4A54887B-F4B7-AEE0-6B80-988ED59573D6}"/>
              </a:ext>
            </a:extLst>
          </p:cNvPr>
          <p:cNvPicPr>
            <a:picLocks noChangeAspect="1"/>
          </p:cNvPicPr>
          <p:nvPr/>
        </p:nvPicPr>
        <p:blipFill>
          <a:blip r:embed="rId2"/>
          <a:stretch>
            <a:fillRect/>
          </a:stretch>
        </p:blipFill>
        <p:spPr>
          <a:xfrm>
            <a:off x="422400" y="1244067"/>
            <a:ext cx="2520000" cy="5040000"/>
          </a:xfrm>
          <a:prstGeom prst="rect">
            <a:avLst/>
          </a:prstGeom>
        </p:spPr>
      </p:pic>
    </p:spTree>
    <p:extLst>
      <p:ext uri="{BB962C8B-B14F-4D97-AF65-F5344CB8AC3E}">
        <p14:creationId xmlns:p14="http://schemas.microsoft.com/office/powerpoint/2010/main" val="29303439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36DEA-F3FF-DBC1-3418-E656E62EB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CAF849-AF4E-DBB6-9668-CD02BEDB8ADB}"/>
              </a:ext>
            </a:extLst>
          </p:cNvPr>
          <p:cNvSpPr>
            <a:spLocks noGrp="1"/>
          </p:cNvSpPr>
          <p:nvPr>
            <p:ph type="title"/>
          </p:nvPr>
        </p:nvSpPr>
        <p:spPr/>
        <p:txBody>
          <a:bodyPr/>
          <a:lstStyle/>
          <a:p>
            <a:r>
              <a:rPr lang="en-US"/>
              <a:t>Thống kê mô tả - Cho từng nhóm</a:t>
            </a:r>
            <a:endParaRPr lang="en-001"/>
          </a:p>
        </p:txBody>
      </p:sp>
      <p:sp>
        <p:nvSpPr>
          <p:cNvPr id="3" name="Date Placeholder 2">
            <a:extLst>
              <a:ext uri="{FF2B5EF4-FFF2-40B4-BE49-F238E27FC236}">
                <a16:creationId xmlns:a16="http://schemas.microsoft.com/office/drawing/2014/main" id="{D5741928-ECE9-D140-16AF-17A20DD546DA}"/>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582E6F34-6DD6-2FCC-A1A9-8E2046A7B8F7}"/>
              </a:ext>
            </a:extLst>
          </p:cNvPr>
          <p:cNvSpPr>
            <a:spLocks noGrp="1"/>
          </p:cNvSpPr>
          <p:nvPr>
            <p:ph type="sldNum" sz="quarter" idx="12"/>
          </p:nvPr>
        </p:nvSpPr>
        <p:spPr/>
        <p:txBody>
          <a:bodyPr/>
          <a:lstStyle/>
          <a:p>
            <a:fld id="{AA8328AE-A94A-43B0-BF47-266FB86AC0A6}" type="slidenum">
              <a:rPr lang="en-001" smtClean="0"/>
              <a:t>136</a:t>
            </a:fld>
            <a:endParaRPr lang="en-001"/>
          </a:p>
        </p:txBody>
      </p:sp>
      <p:sp>
        <p:nvSpPr>
          <p:cNvPr id="5" name="Footer Placeholder 4">
            <a:extLst>
              <a:ext uri="{FF2B5EF4-FFF2-40B4-BE49-F238E27FC236}">
                <a16:creationId xmlns:a16="http://schemas.microsoft.com/office/drawing/2014/main" id="{9871AE82-065C-8902-F50E-F603FE7B60D9}"/>
              </a:ext>
            </a:extLst>
          </p:cNvPr>
          <p:cNvSpPr>
            <a:spLocks noGrp="1"/>
          </p:cNvSpPr>
          <p:nvPr>
            <p:ph type="ftr" sz="quarter" idx="11"/>
          </p:nvPr>
        </p:nvSpPr>
        <p:spPr/>
        <p:txBody>
          <a:bodyPr/>
          <a:lstStyle/>
          <a:p>
            <a:r>
              <a:rPr lang="en-US"/>
              <a:t>Quantitative Methods (VNU-SIS)</a:t>
            </a:r>
            <a:endParaRPr lang="en-001"/>
          </a:p>
        </p:txBody>
      </p:sp>
      <p:pic>
        <p:nvPicPr>
          <p:cNvPr id="11" name="Picture 10">
            <a:extLst>
              <a:ext uri="{FF2B5EF4-FFF2-40B4-BE49-F238E27FC236}">
                <a16:creationId xmlns:a16="http://schemas.microsoft.com/office/drawing/2014/main" id="{72127488-6431-63F3-4044-09DCC7ED8F06}"/>
              </a:ext>
            </a:extLst>
          </p:cNvPr>
          <p:cNvPicPr>
            <a:picLocks noChangeAspect="1"/>
          </p:cNvPicPr>
          <p:nvPr/>
        </p:nvPicPr>
        <p:blipFill>
          <a:blip r:embed="rId2"/>
          <a:stretch>
            <a:fillRect/>
          </a:stretch>
        </p:blipFill>
        <p:spPr>
          <a:xfrm>
            <a:off x="422400" y="1244067"/>
            <a:ext cx="2520000" cy="5040000"/>
          </a:xfrm>
          <a:prstGeom prst="rect">
            <a:avLst/>
          </a:prstGeom>
        </p:spPr>
      </p:pic>
      <p:pic>
        <p:nvPicPr>
          <p:cNvPr id="12" name="Picture 11">
            <a:extLst>
              <a:ext uri="{FF2B5EF4-FFF2-40B4-BE49-F238E27FC236}">
                <a16:creationId xmlns:a16="http://schemas.microsoft.com/office/drawing/2014/main" id="{BA560243-54B0-F68B-AB97-F0EEFCB8AEB9}"/>
              </a:ext>
            </a:extLst>
          </p:cNvPr>
          <p:cNvPicPr>
            <a:picLocks noChangeAspect="1"/>
          </p:cNvPicPr>
          <p:nvPr/>
        </p:nvPicPr>
        <p:blipFill>
          <a:blip r:embed="rId3"/>
          <a:stretch>
            <a:fillRect/>
          </a:stretch>
        </p:blipFill>
        <p:spPr>
          <a:xfrm>
            <a:off x="3364800" y="1244067"/>
            <a:ext cx="2520000" cy="5040000"/>
          </a:xfrm>
          <a:prstGeom prst="rect">
            <a:avLst/>
          </a:prstGeom>
        </p:spPr>
      </p:pic>
    </p:spTree>
    <p:extLst>
      <p:ext uri="{BB962C8B-B14F-4D97-AF65-F5344CB8AC3E}">
        <p14:creationId xmlns:p14="http://schemas.microsoft.com/office/powerpoint/2010/main" val="377995114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2A8AE-754F-9F09-5E7C-BB2EBCBC8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1CC621-9B5E-B85D-B81C-89D5A05B6D00}"/>
              </a:ext>
            </a:extLst>
          </p:cNvPr>
          <p:cNvSpPr>
            <a:spLocks noGrp="1"/>
          </p:cNvSpPr>
          <p:nvPr>
            <p:ph type="title"/>
          </p:nvPr>
        </p:nvSpPr>
        <p:spPr/>
        <p:txBody>
          <a:bodyPr/>
          <a:lstStyle/>
          <a:p>
            <a:r>
              <a:rPr lang="en-US"/>
              <a:t>Thống kê mô tả - Cho từng nhóm</a:t>
            </a:r>
            <a:endParaRPr lang="en-001"/>
          </a:p>
        </p:txBody>
      </p:sp>
      <p:sp>
        <p:nvSpPr>
          <p:cNvPr id="3" name="Date Placeholder 2">
            <a:extLst>
              <a:ext uri="{FF2B5EF4-FFF2-40B4-BE49-F238E27FC236}">
                <a16:creationId xmlns:a16="http://schemas.microsoft.com/office/drawing/2014/main" id="{2A27BAD7-46F2-1417-908B-4A07502BDAAE}"/>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2F8BF2CD-BF78-B7DA-EF9C-2ECE5E4976B2}"/>
              </a:ext>
            </a:extLst>
          </p:cNvPr>
          <p:cNvSpPr>
            <a:spLocks noGrp="1"/>
          </p:cNvSpPr>
          <p:nvPr>
            <p:ph type="sldNum" sz="quarter" idx="12"/>
          </p:nvPr>
        </p:nvSpPr>
        <p:spPr/>
        <p:txBody>
          <a:bodyPr/>
          <a:lstStyle/>
          <a:p>
            <a:fld id="{AA8328AE-A94A-43B0-BF47-266FB86AC0A6}" type="slidenum">
              <a:rPr lang="en-001" smtClean="0"/>
              <a:t>137</a:t>
            </a:fld>
            <a:endParaRPr lang="en-001"/>
          </a:p>
        </p:txBody>
      </p:sp>
      <p:sp>
        <p:nvSpPr>
          <p:cNvPr id="5" name="Footer Placeholder 4">
            <a:extLst>
              <a:ext uri="{FF2B5EF4-FFF2-40B4-BE49-F238E27FC236}">
                <a16:creationId xmlns:a16="http://schemas.microsoft.com/office/drawing/2014/main" id="{2FB75ED4-BA6E-4178-CB98-EA80F04A36B0}"/>
              </a:ext>
            </a:extLst>
          </p:cNvPr>
          <p:cNvSpPr>
            <a:spLocks noGrp="1"/>
          </p:cNvSpPr>
          <p:nvPr>
            <p:ph type="ftr" sz="quarter" idx="11"/>
          </p:nvPr>
        </p:nvSpPr>
        <p:spPr/>
        <p:txBody>
          <a:bodyPr/>
          <a:lstStyle/>
          <a:p>
            <a:r>
              <a:rPr lang="en-US"/>
              <a:t>Quantitative Methods (VNU-SIS)</a:t>
            </a:r>
            <a:endParaRPr lang="en-001"/>
          </a:p>
        </p:txBody>
      </p:sp>
      <p:pic>
        <p:nvPicPr>
          <p:cNvPr id="11" name="Picture 10">
            <a:extLst>
              <a:ext uri="{FF2B5EF4-FFF2-40B4-BE49-F238E27FC236}">
                <a16:creationId xmlns:a16="http://schemas.microsoft.com/office/drawing/2014/main" id="{E62575B4-CA8C-5084-C0EB-182AFABF6F36}"/>
              </a:ext>
            </a:extLst>
          </p:cNvPr>
          <p:cNvPicPr>
            <a:picLocks noChangeAspect="1"/>
          </p:cNvPicPr>
          <p:nvPr/>
        </p:nvPicPr>
        <p:blipFill>
          <a:blip r:embed="rId2"/>
          <a:stretch>
            <a:fillRect/>
          </a:stretch>
        </p:blipFill>
        <p:spPr>
          <a:xfrm>
            <a:off x="422400" y="1244067"/>
            <a:ext cx="2520000" cy="5040000"/>
          </a:xfrm>
          <a:prstGeom prst="rect">
            <a:avLst/>
          </a:prstGeom>
        </p:spPr>
      </p:pic>
      <p:pic>
        <p:nvPicPr>
          <p:cNvPr id="12" name="Picture 11">
            <a:extLst>
              <a:ext uri="{FF2B5EF4-FFF2-40B4-BE49-F238E27FC236}">
                <a16:creationId xmlns:a16="http://schemas.microsoft.com/office/drawing/2014/main" id="{9AE7FC50-93AD-C6A6-0DB2-4CC35AB82D5E}"/>
              </a:ext>
            </a:extLst>
          </p:cNvPr>
          <p:cNvPicPr>
            <a:picLocks noChangeAspect="1"/>
          </p:cNvPicPr>
          <p:nvPr/>
        </p:nvPicPr>
        <p:blipFill>
          <a:blip r:embed="rId3"/>
          <a:stretch>
            <a:fillRect/>
          </a:stretch>
        </p:blipFill>
        <p:spPr>
          <a:xfrm>
            <a:off x="3364800" y="1244067"/>
            <a:ext cx="2520000" cy="5040000"/>
          </a:xfrm>
          <a:prstGeom prst="rect">
            <a:avLst/>
          </a:prstGeom>
        </p:spPr>
      </p:pic>
      <p:pic>
        <p:nvPicPr>
          <p:cNvPr id="15" name="Picture 14">
            <a:extLst>
              <a:ext uri="{FF2B5EF4-FFF2-40B4-BE49-F238E27FC236}">
                <a16:creationId xmlns:a16="http://schemas.microsoft.com/office/drawing/2014/main" id="{138700FF-1C59-112B-BB2C-CF4D71C6A346}"/>
              </a:ext>
            </a:extLst>
          </p:cNvPr>
          <p:cNvPicPr>
            <a:picLocks noChangeAspect="1"/>
          </p:cNvPicPr>
          <p:nvPr/>
        </p:nvPicPr>
        <p:blipFill>
          <a:blip r:embed="rId4"/>
          <a:stretch>
            <a:fillRect/>
          </a:stretch>
        </p:blipFill>
        <p:spPr>
          <a:xfrm>
            <a:off x="6307200" y="1244067"/>
            <a:ext cx="2520000" cy="5040000"/>
          </a:xfrm>
          <a:prstGeom prst="rect">
            <a:avLst/>
          </a:prstGeom>
        </p:spPr>
      </p:pic>
    </p:spTree>
    <p:extLst>
      <p:ext uri="{BB962C8B-B14F-4D97-AF65-F5344CB8AC3E}">
        <p14:creationId xmlns:p14="http://schemas.microsoft.com/office/powerpoint/2010/main" val="45073817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2476F-0968-1B54-8D91-976653ECB68C}"/>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C767CCF2-6A71-B714-49FF-8F83CDE3E5DD}"/>
              </a:ext>
            </a:extLst>
          </p:cNvPr>
          <p:cNvPicPr>
            <a:picLocks noChangeAspect="1"/>
          </p:cNvPicPr>
          <p:nvPr/>
        </p:nvPicPr>
        <p:blipFill>
          <a:blip r:embed="rId2"/>
          <a:stretch>
            <a:fillRect/>
          </a:stretch>
        </p:blipFill>
        <p:spPr>
          <a:xfrm>
            <a:off x="9249600" y="1244067"/>
            <a:ext cx="2520000" cy="5040000"/>
          </a:xfrm>
          <a:prstGeom prst="rect">
            <a:avLst/>
          </a:prstGeom>
        </p:spPr>
      </p:pic>
      <p:sp>
        <p:nvSpPr>
          <p:cNvPr id="2" name="Title 1">
            <a:extLst>
              <a:ext uri="{FF2B5EF4-FFF2-40B4-BE49-F238E27FC236}">
                <a16:creationId xmlns:a16="http://schemas.microsoft.com/office/drawing/2014/main" id="{16401557-8AC7-C719-CDF4-8C118DA181D7}"/>
              </a:ext>
            </a:extLst>
          </p:cNvPr>
          <p:cNvSpPr>
            <a:spLocks noGrp="1"/>
          </p:cNvSpPr>
          <p:nvPr>
            <p:ph type="title"/>
          </p:nvPr>
        </p:nvSpPr>
        <p:spPr/>
        <p:txBody>
          <a:bodyPr/>
          <a:lstStyle/>
          <a:p>
            <a:r>
              <a:rPr lang="en-US"/>
              <a:t>Thống kê mô tả - Cho từng nhóm</a:t>
            </a:r>
            <a:endParaRPr lang="en-001"/>
          </a:p>
        </p:txBody>
      </p:sp>
      <p:sp>
        <p:nvSpPr>
          <p:cNvPr id="3" name="Date Placeholder 2">
            <a:extLst>
              <a:ext uri="{FF2B5EF4-FFF2-40B4-BE49-F238E27FC236}">
                <a16:creationId xmlns:a16="http://schemas.microsoft.com/office/drawing/2014/main" id="{B323D266-B388-B006-D385-0AC625187CDC}"/>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B118A349-6AE6-AE2D-9CF9-2A74A5D6FB06}"/>
              </a:ext>
            </a:extLst>
          </p:cNvPr>
          <p:cNvSpPr>
            <a:spLocks noGrp="1"/>
          </p:cNvSpPr>
          <p:nvPr>
            <p:ph type="sldNum" sz="quarter" idx="12"/>
          </p:nvPr>
        </p:nvSpPr>
        <p:spPr/>
        <p:txBody>
          <a:bodyPr/>
          <a:lstStyle/>
          <a:p>
            <a:fld id="{AA8328AE-A94A-43B0-BF47-266FB86AC0A6}" type="slidenum">
              <a:rPr lang="en-001" smtClean="0"/>
              <a:t>138</a:t>
            </a:fld>
            <a:endParaRPr lang="en-001"/>
          </a:p>
        </p:txBody>
      </p:sp>
      <p:sp>
        <p:nvSpPr>
          <p:cNvPr id="5" name="Footer Placeholder 4">
            <a:extLst>
              <a:ext uri="{FF2B5EF4-FFF2-40B4-BE49-F238E27FC236}">
                <a16:creationId xmlns:a16="http://schemas.microsoft.com/office/drawing/2014/main" id="{1015C10B-DD0A-2B93-6CFD-79BB8B66F718}"/>
              </a:ext>
            </a:extLst>
          </p:cNvPr>
          <p:cNvSpPr>
            <a:spLocks noGrp="1"/>
          </p:cNvSpPr>
          <p:nvPr>
            <p:ph type="ftr" sz="quarter" idx="11"/>
          </p:nvPr>
        </p:nvSpPr>
        <p:spPr/>
        <p:txBody>
          <a:bodyPr/>
          <a:lstStyle/>
          <a:p>
            <a:r>
              <a:rPr lang="en-US"/>
              <a:t>Quantitative Methods (VNU-SIS)</a:t>
            </a:r>
            <a:endParaRPr lang="en-001"/>
          </a:p>
        </p:txBody>
      </p:sp>
      <p:pic>
        <p:nvPicPr>
          <p:cNvPr id="11" name="Picture 10">
            <a:extLst>
              <a:ext uri="{FF2B5EF4-FFF2-40B4-BE49-F238E27FC236}">
                <a16:creationId xmlns:a16="http://schemas.microsoft.com/office/drawing/2014/main" id="{3711EC35-EC7C-89A4-DC9A-08A233D667DF}"/>
              </a:ext>
            </a:extLst>
          </p:cNvPr>
          <p:cNvPicPr>
            <a:picLocks noChangeAspect="1"/>
          </p:cNvPicPr>
          <p:nvPr/>
        </p:nvPicPr>
        <p:blipFill>
          <a:blip r:embed="rId3"/>
          <a:stretch>
            <a:fillRect/>
          </a:stretch>
        </p:blipFill>
        <p:spPr>
          <a:xfrm>
            <a:off x="422400" y="1244067"/>
            <a:ext cx="2520000" cy="5040000"/>
          </a:xfrm>
          <a:prstGeom prst="rect">
            <a:avLst/>
          </a:prstGeom>
        </p:spPr>
      </p:pic>
      <p:pic>
        <p:nvPicPr>
          <p:cNvPr id="12" name="Picture 11">
            <a:extLst>
              <a:ext uri="{FF2B5EF4-FFF2-40B4-BE49-F238E27FC236}">
                <a16:creationId xmlns:a16="http://schemas.microsoft.com/office/drawing/2014/main" id="{7BBC56E9-7287-BDBF-8EC8-1F757EC6D01F}"/>
              </a:ext>
            </a:extLst>
          </p:cNvPr>
          <p:cNvPicPr>
            <a:picLocks noChangeAspect="1"/>
          </p:cNvPicPr>
          <p:nvPr/>
        </p:nvPicPr>
        <p:blipFill>
          <a:blip r:embed="rId4"/>
          <a:stretch>
            <a:fillRect/>
          </a:stretch>
        </p:blipFill>
        <p:spPr>
          <a:xfrm>
            <a:off x="3364800" y="1244067"/>
            <a:ext cx="2520000" cy="5040000"/>
          </a:xfrm>
          <a:prstGeom prst="rect">
            <a:avLst/>
          </a:prstGeom>
        </p:spPr>
      </p:pic>
      <p:pic>
        <p:nvPicPr>
          <p:cNvPr id="15" name="Picture 14">
            <a:extLst>
              <a:ext uri="{FF2B5EF4-FFF2-40B4-BE49-F238E27FC236}">
                <a16:creationId xmlns:a16="http://schemas.microsoft.com/office/drawing/2014/main" id="{DCA8143E-ABCB-B438-9D08-1ACA44952307}"/>
              </a:ext>
            </a:extLst>
          </p:cNvPr>
          <p:cNvPicPr>
            <a:picLocks noChangeAspect="1"/>
          </p:cNvPicPr>
          <p:nvPr/>
        </p:nvPicPr>
        <p:blipFill>
          <a:blip r:embed="rId5"/>
          <a:stretch>
            <a:fillRect/>
          </a:stretch>
        </p:blipFill>
        <p:spPr>
          <a:xfrm>
            <a:off x="6307200" y="1244067"/>
            <a:ext cx="2520000" cy="5040000"/>
          </a:xfrm>
          <a:prstGeom prst="rect">
            <a:avLst/>
          </a:prstGeom>
        </p:spPr>
      </p:pic>
    </p:spTree>
    <p:extLst>
      <p:ext uri="{BB962C8B-B14F-4D97-AF65-F5344CB8AC3E}">
        <p14:creationId xmlns:p14="http://schemas.microsoft.com/office/powerpoint/2010/main" val="39841809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60FEC-A330-D67F-7E8A-DA856908E67E}"/>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1A499BC4-474B-D101-0689-4B39C6796D3F}"/>
              </a:ext>
            </a:extLst>
          </p:cNvPr>
          <p:cNvPicPr>
            <a:picLocks noChangeAspect="1"/>
          </p:cNvPicPr>
          <p:nvPr/>
        </p:nvPicPr>
        <p:blipFill>
          <a:blip r:embed="rId2"/>
          <a:stretch>
            <a:fillRect/>
          </a:stretch>
        </p:blipFill>
        <p:spPr>
          <a:xfrm>
            <a:off x="9249600" y="1244067"/>
            <a:ext cx="2520000" cy="5040000"/>
          </a:xfrm>
          <a:prstGeom prst="rect">
            <a:avLst/>
          </a:prstGeom>
        </p:spPr>
      </p:pic>
      <p:sp>
        <p:nvSpPr>
          <p:cNvPr id="2" name="Title 1">
            <a:extLst>
              <a:ext uri="{FF2B5EF4-FFF2-40B4-BE49-F238E27FC236}">
                <a16:creationId xmlns:a16="http://schemas.microsoft.com/office/drawing/2014/main" id="{4E96EF46-406F-4A97-91E2-5F1063BAEE6A}"/>
              </a:ext>
            </a:extLst>
          </p:cNvPr>
          <p:cNvSpPr>
            <a:spLocks noGrp="1"/>
          </p:cNvSpPr>
          <p:nvPr>
            <p:ph type="title"/>
          </p:nvPr>
        </p:nvSpPr>
        <p:spPr/>
        <p:txBody>
          <a:bodyPr/>
          <a:lstStyle/>
          <a:p>
            <a:r>
              <a:rPr lang="en-US"/>
              <a:t>Thống kê mô tả - Cho từng nhóm</a:t>
            </a:r>
            <a:endParaRPr lang="en-001"/>
          </a:p>
        </p:txBody>
      </p:sp>
      <p:sp>
        <p:nvSpPr>
          <p:cNvPr id="3" name="Date Placeholder 2">
            <a:extLst>
              <a:ext uri="{FF2B5EF4-FFF2-40B4-BE49-F238E27FC236}">
                <a16:creationId xmlns:a16="http://schemas.microsoft.com/office/drawing/2014/main" id="{C95C132D-6EE9-D3C3-5A28-A682F3FAB735}"/>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B6922253-9D4B-F0C3-A2EF-3E5501498532}"/>
              </a:ext>
            </a:extLst>
          </p:cNvPr>
          <p:cNvSpPr>
            <a:spLocks noGrp="1"/>
          </p:cNvSpPr>
          <p:nvPr>
            <p:ph type="sldNum" sz="quarter" idx="12"/>
          </p:nvPr>
        </p:nvSpPr>
        <p:spPr/>
        <p:txBody>
          <a:bodyPr/>
          <a:lstStyle/>
          <a:p>
            <a:fld id="{AA8328AE-A94A-43B0-BF47-266FB86AC0A6}" type="slidenum">
              <a:rPr lang="en-001" smtClean="0"/>
              <a:t>139</a:t>
            </a:fld>
            <a:endParaRPr lang="en-001"/>
          </a:p>
        </p:txBody>
      </p:sp>
      <p:sp>
        <p:nvSpPr>
          <p:cNvPr id="5" name="Footer Placeholder 4">
            <a:extLst>
              <a:ext uri="{FF2B5EF4-FFF2-40B4-BE49-F238E27FC236}">
                <a16:creationId xmlns:a16="http://schemas.microsoft.com/office/drawing/2014/main" id="{E533632A-1675-0DF3-2415-798EC9AEA3DD}"/>
              </a:ext>
            </a:extLst>
          </p:cNvPr>
          <p:cNvSpPr>
            <a:spLocks noGrp="1"/>
          </p:cNvSpPr>
          <p:nvPr>
            <p:ph type="ftr" sz="quarter" idx="11"/>
          </p:nvPr>
        </p:nvSpPr>
        <p:spPr/>
        <p:txBody>
          <a:bodyPr/>
          <a:lstStyle/>
          <a:p>
            <a:r>
              <a:rPr lang="en-US"/>
              <a:t>Quantitative Methods (VNU-SIS)</a:t>
            </a:r>
            <a:endParaRPr lang="en-001"/>
          </a:p>
        </p:txBody>
      </p:sp>
      <p:pic>
        <p:nvPicPr>
          <p:cNvPr id="11" name="Picture 10">
            <a:extLst>
              <a:ext uri="{FF2B5EF4-FFF2-40B4-BE49-F238E27FC236}">
                <a16:creationId xmlns:a16="http://schemas.microsoft.com/office/drawing/2014/main" id="{9AF4038B-8407-CE65-ED71-0BD24FB6D288}"/>
              </a:ext>
            </a:extLst>
          </p:cNvPr>
          <p:cNvPicPr>
            <a:picLocks noChangeAspect="1"/>
          </p:cNvPicPr>
          <p:nvPr/>
        </p:nvPicPr>
        <p:blipFill>
          <a:blip r:embed="rId3"/>
          <a:stretch>
            <a:fillRect/>
          </a:stretch>
        </p:blipFill>
        <p:spPr>
          <a:xfrm>
            <a:off x="422400" y="1244067"/>
            <a:ext cx="2520000" cy="5040000"/>
          </a:xfrm>
          <a:prstGeom prst="rect">
            <a:avLst/>
          </a:prstGeom>
        </p:spPr>
      </p:pic>
      <p:pic>
        <p:nvPicPr>
          <p:cNvPr id="12" name="Picture 11">
            <a:extLst>
              <a:ext uri="{FF2B5EF4-FFF2-40B4-BE49-F238E27FC236}">
                <a16:creationId xmlns:a16="http://schemas.microsoft.com/office/drawing/2014/main" id="{21CBD28A-E639-13D8-22B1-BD215664E729}"/>
              </a:ext>
            </a:extLst>
          </p:cNvPr>
          <p:cNvPicPr>
            <a:picLocks noChangeAspect="1"/>
          </p:cNvPicPr>
          <p:nvPr/>
        </p:nvPicPr>
        <p:blipFill>
          <a:blip r:embed="rId4"/>
          <a:stretch>
            <a:fillRect/>
          </a:stretch>
        </p:blipFill>
        <p:spPr>
          <a:xfrm>
            <a:off x="3364800" y="1244067"/>
            <a:ext cx="2520000" cy="5040000"/>
          </a:xfrm>
          <a:prstGeom prst="rect">
            <a:avLst/>
          </a:prstGeom>
        </p:spPr>
      </p:pic>
      <p:pic>
        <p:nvPicPr>
          <p:cNvPr id="15" name="Picture 14">
            <a:extLst>
              <a:ext uri="{FF2B5EF4-FFF2-40B4-BE49-F238E27FC236}">
                <a16:creationId xmlns:a16="http://schemas.microsoft.com/office/drawing/2014/main" id="{E2165F1A-7E3F-8483-9E20-4F749C5D9AD0}"/>
              </a:ext>
            </a:extLst>
          </p:cNvPr>
          <p:cNvPicPr>
            <a:picLocks noChangeAspect="1"/>
          </p:cNvPicPr>
          <p:nvPr/>
        </p:nvPicPr>
        <p:blipFill>
          <a:blip r:embed="rId5"/>
          <a:stretch>
            <a:fillRect/>
          </a:stretch>
        </p:blipFill>
        <p:spPr>
          <a:xfrm>
            <a:off x="6307200" y="1244067"/>
            <a:ext cx="2520000" cy="5040000"/>
          </a:xfrm>
          <a:prstGeom prst="rect">
            <a:avLst/>
          </a:prstGeom>
        </p:spPr>
      </p:pic>
      <p:grpSp>
        <p:nvGrpSpPr>
          <p:cNvPr id="17" name="Group 16">
            <a:extLst>
              <a:ext uri="{FF2B5EF4-FFF2-40B4-BE49-F238E27FC236}">
                <a16:creationId xmlns:a16="http://schemas.microsoft.com/office/drawing/2014/main" id="{57BCABF3-95D9-8493-554B-A43412B6CF6C}"/>
              </a:ext>
            </a:extLst>
          </p:cNvPr>
          <p:cNvGrpSpPr/>
          <p:nvPr/>
        </p:nvGrpSpPr>
        <p:grpSpPr>
          <a:xfrm>
            <a:off x="9307989" y="3269197"/>
            <a:ext cx="712311" cy="408623"/>
            <a:chOff x="9269889" y="2740037"/>
            <a:chExt cx="712311" cy="408623"/>
          </a:xfrm>
        </p:grpSpPr>
        <p:sp>
          <p:nvSpPr>
            <p:cNvPr id="18" name="TextBox 17">
              <a:extLst>
                <a:ext uri="{FF2B5EF4-FFF2-40B4-BE49-F238E27FC236}">
                  <a16:creationId xmlns:a16="http://schemas.microsoft.com/office/drawing/2014/main" id="{B195F04A-9D00-07EE-BB6B-78C89136E7BE}"/>
                </a:ext>
              </a:extLst>
            </p:cNvPr>
            <p:cNvSpPr txBox="1"/>
            <p:nvPr/>
          </p:nvSpPr>
          <p:spPr>
            <a:xfrm>
              <a:off x="9269889" y="2740037"/>
              <a:ext cx="578428" cy="408623"/>
            </a:xfrm>
            <a:prstGeom prst="roundRect">
              <a:avLst/>
            </a:prstGeom>
            <a:solidFill>
              <a:schemeClr val="accent2">
                <a:lumMod val="20000"/>
                <a:lumOff val="80000"/>
              </a:schemeClr>
            </a:solidFill>
          </p:spPr>
          <p:txBody>
            <a:bodyPr wrap="square" rtlCol="0">
              <a:spAutoFit/>
            </a:bodyPr>
            <a:lstStyle/>
            <a:p>
              <a:pPr algn="ctr"/>
              <a:r>
                <a:rPr lang="en-US" b="1">
                  <a:solidFill>
                    <a:srgbClr val="7030A0"/>
                  </a:solidFill>
                </a:rPr>
                <a:t>Q3</a:t>
              </a:r>
            </a:p>
          </p:txBody>
        </p:sp>
        <p:cxnSp>
          <p:nvCxnSpPr>
            <p:cNvPr id="19" name="Straight Connector 18">
              <a:extLst>
                <a:ext uri="{FF2B5EF4-FFF2-40B4-BE49-F238E27FC236}">
                  <a16:creationId xmlns:a16="http://schemas.microsoft.com/office/drawing/2014/main" id="{1816CE15-251F-214C-9F63-117F645F225E}"/>
                </a:ext>
              </a:extLst>
            </p:cNvPr>
            <p:cNvCxnSpPr>
              <a:cxnSpLocks/>
            </p:cNvCxnSpPr>
            <p:nvPr/>
          </p:nvCxnSpPr>
          <p:spPr>
            <a:xfrm>
              <a:off x="9727223" y="2944348"/>
              <a:ext cx="254977" cy="0"/>
            </a:xfrm>
            <a:prstGeom prst="line">
              <a:avLst/>
            </a:prstGeom>
            <a:ln w="50800">
              <a:solidFill>
                <a:srgbClr val="7030A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0" name="Group 19">
            <a:extLst>
              <a:ext uri="{FF2B5EF4-FFF2-40B4-BE49-F238E27FC236}">
                <a16:creationId xmlns:a16="http://schemas.microsoft.com/office/drawing/2014/main" id="{D7D4F9B9-C813-5FD5-A7BC-9B40AF09753D}"/>
              </a:ext>
            </a:extLst>
          </p:cNvPr>
          <p:cNvGrpSpPr/>
          <p:nvPr/>
        </p:nvGrpSpPr>
        <p:grpSpPr>
          <a:xfrm>
            <a:off x="9307989" y="3931644"/>
            <a:ext cx="712311" cy="408623"/>
            <a:chOff x="9269889" y="4059809"/>
            <a:chExt cx="712311" cy="408623"/>
          </a:xfrm>
        </p:grpSpPr>
        <p:sp>
          <p:nvSpPr>
            <p:cNvPr id="21" name="TextBox 20">
              <a:extLst>
                <a:ext uri="{FF2B5EF4-FFF2-40B4-BE49-F238E27FC236}">
                  <a16:creationId xmlns:a16="http://schemas.microsoft.com/office/drawing/2014/main" id="{4C5BBC9C-9901-3A9B-B447-C268C89B5EFA}"/>
                </a:ext>
              </a:extLst>
            </p:cNvPr>
            <p:cNvSpPr txBox="1"/>
            <p:nvPr/>
          </p:nvSpPr>
          <p:spPr>
            <a:xfrm>
              <a:off x="9269889" y="4059809"/>
              <a:ext cx="578428" cy="408623"/>
            </a:xfrm>
            <a:prstGeom prst="roundRect">
              <a:avLst/>
            </a:prstGeom>
            <a:solidFill>
              <a:schemeClr val="accent2">
                <a:lumMod val="20000"/>
                <a:lumOff val="80000"/>
              </a:schemeClr>
            </a:solidFill>
          </p:spPr>
          <p:txBody>
            <a:bodyPr wrap="square" rtlCol="0">
              <a:spAutoFit/>
            </a:bodyPr>
            <a:lstStyle/>
            <a:p>
              <a:pPr algn="ctr"/>
              <a:r>
                <a:rPr lang="en-US" b="1" dirty="0">
                  <a:solidFill>
                    <a:srgbClr val="7030A0"/>
                  </a:solidFill>
                </a:rPr>
                <a:t>Q1</a:t>
              </a:r>
            </a:p>
          </p:txBody>
        </p:sp>
        <p:cxnSp>
          <p:nvCxnSpPr>
            <p:cNvPr id="22" name="Straight Connector 21">
              <a:extLst>
                <a:ext uri="{FF2B5EF4-FFF2-40B4-BE49-F238E27FC236}">
                  <a16:creationId xmlns:a16="http://schemas.microsoft.com/office/drawing/2014/main" id="{C0839658-CC66-D95D-906F-E89180167885}"/>
                </a:ext>
              </a:extLst>
            </p:cNvPr>
            <p:cNvCxnSpPr>
              <a:cxnSpLocks/>
            </p:cNvCxnSpPr>
            <p:nvPr/>
          </p:nvCxnSpPr>
          <p:spPr>
            <a:xfrm>
              <a:off x="9727223" y="4264120"/>
              <a:ext cx="254977" cy="0"/>
            </a:xfrm>
            <a:prstGeom prst="line">
              <a:avLst/>
            </a:prstGeom>
            <a:ln w="50800">
              <a:solidFill>
                <a:srgbClr val="7030A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EB927FE4-BC0F-B827-EFD5-F9D00BA6103F}"/>
              </a:ext>
            </a:extLst>
          </p:cNvPr>
          <p:cNvGrpSpPr/>
          <p:nvPr/>
        </p:nvGrpSpPr>
        <p:grpSpPr>
          <a:xfrm>
            <a:off x="9124500" y="2810324"/>
            <a:ext cx="895800" cy="408623"/>
            <a:chOff x="9086400" y="1468102"/>
            <a:chExt cx="895800" cy="408623"/>
          </a:xfrm>
        </p:grpSpPr>
        <p:sp>
          <p:nvSpPr>
            <p:cNvPr id="24" name="TextBox 23">
              <a:extLst>
                <a:ext uri="{FF2B5EF4-FFF2-40B4-BE49-F238E27FC236}">
                  <a16:creationId xmlns:a16="http://schemas.microsoft.com/office/drawing/2014/main" id="{167F9841-2F85-C057-D1C7-397C3F45E5AF}"/>
                </a:ext>
              </a:extLst>
            </p:cNvPr>
            <p:cNvSpPr txBox="1"/>
            <p:nvPr/>
          </p:nvSpPr>
          <p:spPr>
            <a:xfrm>
              <a:off x="9086400" y="1468102"/>
              <a:ext cx="761917" cy="408623"/>
            </a:xfrm>
            <a:prstGeom prst="roundRect">
              <a:avLst/>
            </a:prstGeom>
            <a:solidFill>
              <a:schemeClr val="accent2">
                <a:lumMod val="20000"/>
                <a:lumOff val="80000"/>
              </a:schemeClr>
            </a:solidFill>
          </p:spPr>
          <p:txBody>
            <a:bodyPr wrap="square" rtlCol="0">
              <a:spAutoFit/>
            </a:bodyPr>
            <a:lstStyle/>
            <a:p>
              <a:pPr algn="ctr"/>
              <a:r>
                <a:rPr lang="en-US" b="1">
                  <a:solidFill>
                    <a:srgbClr val="C00000"/>
                  </a:solidFill>
                </a:rPr>
                <a:t>max</a:t>
              </a:r>
            </a:p>
          </p:txBody>
        </p:sp>
        <p:cxnSp>
          <p:nvCxnSpPr>
            <p:cNvPr id="25" name="Straight Connector 24">
              <a:extLst>
                <a:ext uri="{FF2B5EF4-FFF2-40B4-BE49-F238E27FC236}">
                  <a16:creationId xmlns:a16="http://schemas.microsoft.com/office/drawing/2014/main" id="{FF582934-F7D0-48FA-C1C8-40E7B9251C49}"/>
                </a:ext>
              </a:extLst>
            </p:cNvPr>
            <p:cNvCxnSpPr>
              <a:cxnSpLocks/>
            </p:cNvCxnSpPr>
            <p:nvPr/>
          </p:nvCxnSpPr>
          <p:spPr>
            <a:xfrm>
              <a:off x="9727223" y="1672413"/>
              <a:ext cx="254977" cy="0"/>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ABF392E2-E0B9-1BFF-E595-BCD16619C200}"/>
              </a:ext>
            </a:extLst>
          </p:cNvPr>
          <p:cNvGrpSpPr/>
          <p:nvPr/>
        </p:nvGrpSpPr>
        <p:grpSpPr>
          <a:xfrm>
            <a:off x="9124500" y="4561342"/>
            <a:ext cx="895800" cy="408623"/>
            <a:chOff x="9086400" y="5189992"/>
            <a:chExt cx="895800" cy="408623"/>
          </a:xfrm>
        </p:grpSpPr>
        <p:sp>
          <p:nvSpPr>
            <p:cNvPr id="27" name="TextBox 26">
              <a:extLst>
                <a:ext uri="{FF2B5EF4-FFF2-40B4-BE49-F238E27FC236}">
                  <a16:creationId xmlns:a16="http://schemas.microsoft.com/office/drawing/2014/main" id="{1ACB0864-A405-EAF0-805B-7C238CF4C877}"/>
                </a:ext>
              </a:extLst>
            </p:cNvPr>
            <p:cNvSpPr txBox="1"/>
            <p:nvPr/>
          </p:nvSpPr>
          <p:spPr>
            <a:xfrm>
              <a:off x="9086400" y="5189992"/>
              <a:ext cx="761917" cy="408623"/>
            </a:xfrm>
            <a:prstGeom prst="roundRect">
              <a:avLst/>
            </a:prstGeom>
            <a:solidFill>
              <a:schemeClr val="accent2">
                <a:lumMod val="20000"/>
                <a:lumOff val="80000"/>
              </a:schemeClr>
            </a:solidFill>
          </p:spPr>
          <p:txBody>
            <a:bodyPr wrap="square" rtlCol="0">
              <a:spAutoFit/>
            </a:bodyPr>
            <a:lstStyle/>
            <a:p>
              <a:pPr algn="ctr"/>
              <a:r>
                <a:rPr lang="en-US" b="1" dirty="0">
                  <a:solidFill>
                    <a:srgbClr val="C00000"/>
                  </a:solidFill>
                </a:rPr>
                <a:t>min</a:t>
              </a:r>
            </a:p>
          </p:txBody>
        </p:sp>
        <p:cxnSp>
          <p:nvCxnSpPr>
            <p:cNvPr id="28" name="Straight Connector 27">
              <a:extLst>
                <a:ext uri="{FF2B5EF4-FFF2-40B4-BE49-F238E27FC236}">
                  <a16:creationId xmlns:a16="http://schemas.microsoft.com/office/drawing/2014/main" id="{C14D83C9-5191-70F8-F560-CD93E11CC86A}"/>
                </a:ext>
              </a:extLst>
            </p:cNvPr>
            <p:cNvCxnSpPr>
              <a:cxnSpLocks/>
            </p:cNvCxnSpPr>
            <p:nvPr/>
          </p:nvCxnSpPr>
          <p:spPr>
            <a:xfrm>
              <a:off x="9727223" y="5394303"/>
              <a:ext cx="254977" cy="0"/>
            </a:xfrm>
            <a:prstGeom prst="line">
              <a:avLst/>
            </a:prstGeom>
            <a:ln w="508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97428518-9EF5-FDF8-4DB5-500C457632F4}"/>
              </a:ext>
            </a:extLst>
          </p:cNvPr>
          <p:cNvGrpSpPr/>
          <p:nvPr/>
        </p:nvGrpSpPr>
        <p:grpSpPr>
          <a:xfrm>
            <a:off x="8255978" y="3650540"/>
            <a:ext cx="1764322" cy="408623"/>
            <a:chOff x="8217878" y="3453184"/>
            <a:chExt cx="1764322" cy="408623"/>
          </a:xfrm>
        </p:grpSpPr>
        <p:sp>
          <p:nvSpPr>
            <p:cNvPr id="30" name="TextBox 29">
              <a:extLst>
                <a:ext uri="{FF2B5EF4-FFF2-40B4-BE49-F238E27FC236}">
                  <a16:creationId xmlns:a16="http://schemas.microsoft.com/office/drawing/2014/main" id="{EFA2D600-215E-52B0-3EB5-AF70F93C1CE8}"/>
                </a:ext>
              </a:extLst>
            </p:cNvPr>
            <p:cNvSpPr txBox="1"/>
            <p:nvPr/>
          </p:nvSpPr>
          <p:spPr>
            <a:xfrm>
              <a:off x="8217878" y="3453184"/>
              <a:ext cx="1630440" cy="408623"/>
            </a:xfrm>
            <a:prstGeom prst="roundRect">
              <a:avLst/>
            </a:prstGeom>
            <a:solidFill>
              <a:schemeClr val="accent2">
                <a:lumMod val="20000"/>
                <a:lumOff val="80000"/>
              </a:schemeClr>
            </a:solidFill>
          </p:spPr>
          <p:txBody>
            <a:bodyPr wrap="square" rtlCol="0">
              <a:spAutoFit/>
            </a:bodyPr>
            <a:lstStyle/>
            <a:p>
              <a:pPr algn="ctr"/>
              <a:r>
                <a:rPr lang="en-US" b="1" dirty="0" err="1">
                  <a:solidFill>
                    <a:srgbClr val="00B050"/>
                  </a:solidFill>
                </a:rPr>
                <a:t>trung</a:t>
              </a:r>
              <a:r>
                <a:rPr lang="en-US" b="1" dirty="0">
                  <a:solidFill>
                    <a:srgbClr val="00B050"/>
                  </a:solidFill>
                </a:rPr>
                <a:t> </a:t>
              </a:r>
              <a:r>
                <a:rPr lang="en-US" b="1" dirty="0" err="1">
                  <a:solidFill>
                    <a:srgbClr val="00B050"/>
                  </a:solidFill>
                </a:rPr>
                <a:t>vị</a:t>
              </a:r>
              <a:r>
                <a:rPr lang="en-US" b="1" dirty="0">
                  <a:solidFill>
                    <a:srgbClr val="00B050"/>
                  </a:solidFill>
                </a:rPr>
                <a:t>/Q2</a:t>
              </a:r>
            </a:p>
          </p:txBody>
        </p:sp>
        <p:cxnSp>
          <p:nvCxnSpPr>
            <p:cNvPr id="31" name="Straight Connector 30">
              <a:extLst>
                <a:ext uri="{FF2B5EF4-FFF2-40B4-BE49-F238E27FC236}">
                  <a16:creationId xmlns:a16="http://schemas.microsoft.com/office/drawing/2014/main" id="{D4706EE8-8420-597C-95A7-FDB3B230A559}"/>
                </a:ext>
              </a:extLst>
            </p:cNvPr>
            <p:cNvCxnSpPr>
              <a:cxnSpLocks/>
            </p:cNvCxnSpPr>
            <p:nvPr/>
          </p:nvCxnSpPr>
          <p:spPr>
            <a:xfrm>
              <a:off x="9727223" y="3657495"/>
              <a:ext cx="254977" cy="0"/>
            </a:xfrm>
            <a:prstGeom prst="line">
              <a:avLst/>
            </a:prstGeom>
            <a:ln w="50800">
              <a:solidFill>
                <a:srgbClr val="1BA43D"/>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31288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E1F1-32E3-A448-202F-F8E6E747C2D4}"/>
              </a:ext>
            </a:extLst>
          </p:cNvPr>
          <p:cNvSpPr>
            <a:spLocks noGrp="1"/>
          </p:cNvSpPr>
          <p:nvPr>
            <p:ph type="title"/>
          </p:nvPr>
        </p:nvSpPr>
        <p:spPr>
          <a:xfrm>
            <a:off x="838200" y="1853245"/>
            <a:ext cx="3809514" cy="2663337"/>
          </a:xfrm>
        </p:spPr>
        <p:txBody>
          <a:bodyPr>
            <a:normAutofit/>
          </a:bodyPr>
          <a:lstStyle/>
          <a:p>
            <a:r>
              <a:rPr lang="en-US" dirty="0" err="1"/>
              <a:t>Nghiên</a:t>
            </a:r>
            <a:r>
              <a:rPr lang="en-US" dirty="0"/>
              <a:t> </a:t>
            </a:r>
            <a:r>
              <a:rPr lang="en-US" dirty="0" err="1"/>
              <a:t>cứu</a:t>
            </a:r>
            <a:endParaRPr lang="en-GB" dirty="0"/>
          </a:p>
        </p:txBody>
      </p:sp>
      <p:sp>
        <p:nvSpPr>
          <p:cNvPr id="4" name="Footer Placeholder 3">
            <a:extLst>
              <a:ext uri="{FF2B5EF4-FFF2-40B4-BE49-F238E27FC236}">
                <a16:creationId xmlns:a16="http://schemas.microsoft.com/office/drawing/2014/main" id="{C3199035-D0F1-C051-9597-B3C47E41CD2B}"/>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918FC3CF-9B5C-99E0-D42A-72D49B822B34}"/>
              </a:ext>
            </a:extLst>
          </p:cNvPr>
          <p:cNvSpPr>
            <a:spLocks noGrp="1"/>
          </p:cNvSpPr>
          <p:nvPr>
            <p:ph type="sldNum" sz="quarter" idx="12"/>
          </p:nvPr>
        </p:nvSpPr>
        <p:spPr/>
        <p:txBody>
          <a:bodyPr/>
          <a:lstStyle/>
          <a:p>
            <a:fld id="{558478D3-4DD5-4D7B-8D8D-7EA87687E863}" type="slidenum">
              <a:rPr lang="en-US" smtClean="0"/>
              <a:pPr/>
              <a:t>14</a:t>
            </a:fld>
            <a:endParaRPr lang="en-US"/>
          </a:p>
        </p:txBody>
      </p:sp>
      <p:sp>
        <p:nvSpPr>
          <p:cNvPr id="3" name="Date Placeholder 2">
            <a:extLst>
              <a:ext uri="{FF2B5EF4-FFF2-40B4-BE49-F238E27FC236}">
                <a16:creationId xmlns:a16="http://schemas.microsoft.com/office/drawing/2014/main" id="{30D16DEA-9563-439E-AE09-D0E76D59D6CA}"/>
              </a:ext>
            </a:extLst>
          </p:cNvPr>
          <p:cNvSpPr>
            <a:spLocks noGrp="1"/>
          </p:cNvSpPr>
          <p:nvPr>
            <p:ph type="dt" sz="half" idx="10"/>
          </p:nvPr>
        </p:nvSpPr>
        <p:spPr/>
        <p:txBody>
          <a:bodyPr/>
          <a:lstStyle/>
          <a:p>
            <a:r>
              <a:rPr lang="en-001"/>
              <a:t>25/11/2024</a:t>
            </a:r>
          </a:p>
        </p:txBody>
      </p:sp>
      <p:pic>
        <p:nvPicPr>
          <p:cNvPr id="6" name="Picture 5">
            <a:extLst>
              <a:ext uri="{FF2B5EF4-FFF2-40B4-BE49-F238E27FC236}">
                <a16:creationId xmlns:a16="http://schemas.microsoft.com/office/drawing/2014/main" id="{EB3F2CE9-25DF-6162-7299-8129E0EB72F4}"/>
              </a:ext>
            </a:extLst>
          </p:cNvPr>
          <p:cNvPicPr>
            <a:picLocks noChangeAspect="1"/>
          </p:cNvPicPr>
          <p:nvPr/>
        </p:nvPicPr>
        <p:blipFill>
          <a:blip r:embed="rId3"/>
          <a:stretch>
            <a:fillRect/>
          </a:stretch>
        </p:blipFill>
        <p:spPr>
          <a:xfrm>
            <a:off x="4647714" y="136525"/>
            <a:ext cx="7011371" cy="6251806"/>
          </a:xfrm>
          <a:prstGeom prst="rect">
            <a:avLst/>
          </a:prstGeom>
        </p:spPr>
      </p:pic>
    </p:spTree>
    <p:extLst>
      <p:ext uri="{BB962C8B-B14F-4D97-AF65-F5344CB8AC3E}">
        <p14:creationId xmlns:p14="http://schemas.microsoft.com/office/powerpoint/2010/main" val="52437183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56DB0-642E-69FD-CD79-4D49AC71BC56}"/>
              </a:ext>
            </a:extLst>
          </p:cNvPr>
          <p:cNvSpPr>
            <a:spLocks noGrp="1"/>
          </p:cNvSpPr>
          <p:nvPr>
            <p:ph type="title"/>
          </p:nvPr>
        </p:nvSpPr>
        <p:spPr/>
        <p:txBody>
          <a:bodyPr/>
          <a:lstStyle/>
          <a:p>
            <a:r>
              <a:rPr lang="en-US"/>
              <a:t>Thống kê mô tả - Tương quan</a:t>
            </a:r>
            <a:endParaRPr lang="en-001"/>
          </a:p>
        </p:txBody>
      </p:sp>
      <p:sp>
        <p:nvSpPr>
          <p:cNvPr id="3" name="Date Placeholder 2">
            <a:extLst>
              <a:ext uri="{FF2B5EF4-FFF2-40B4-BE49-F238E27FC236}">
                <a16:creationId xmlns:a16="http://schemas.microsoft.com/office/drawing/2014/main" id="{D54546D2-4D9A-4405-22A9-1BE098625A72}"/>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718EA767-D830-070B-EE01-24BB33BD4FC3}"/>
              </a:ext>
            </a:extLst>
          </p:cNvPr>
          <p:cNvSpPr>
            <a:spLocks noGrp="1"/>
          </p:cNvSpPr>
          <p:nvPr>
            <p:ph type="sldNum" sz="quarter" idx="12"/>
          </p:nvPr>
        </p:nvSpPr>
        <p:spPr/>
        <p:txBody>
          <a:bodyPr/>
          <a:lstStyle/>
          <a:p>
            <a:fld id="{AA8328AE-A94A-43B0-BF47-266FB86AC0A6}" type="slidenum">
              <a:rPr lang="en-001" smtClean="0"/>
              <a:t>140</a:t>
            </a:fld>
            <a:endParaRPr lang="en-001"/>
          </a:p>
        </p:txBody>
      </p:sp>
      <p:sp>
        <p:nvSpPr>
          <p:cNvPr id="5" name="Footer Placeholder 4">
            <a:extLst>
              <a:ext uri="{FF2B5EF4-FFF2-40B4-BE49-F238E27FC236}">
                <a16:creationId xmlns:a16="http://schemas.microsoft.com/office/drawing/2014/main" id="{8376B342-E091-C918-4D75-386E717A0337}"/>
              </a:ext>
            </a:extLst>
          </p:cNvPr>
          <p:cNvSpPr>
            <a:spLocks noGrp="1"/>
          </p:cNvSpPr>
          <p:nvPr>
            <p:ph type="ftr" sz="quarter" idx="11"/>
          </p:nvPr>
        </p:nvSpPr>
        <p:spPr/>
        <p:txBody>
          <a:bodyPr/>
          <a:lstStyle/>
          <a:p>
            <a:r>
              <a:rPr lang="en-US"/>
              <a:t>Quantitative Methods (VNU-SIS)</a:t>
            </a:r>
            <a:endParaRPr lang="en-001"/>
          </a:p>
        </p:txBody>
      </p:sp>
      <p:pic>
        <p:nvPicPr>
          <p:cNvPr id="8" name="Picture 7">
            <a:extLst>
              <a:ext uri="{FF2B5EF4-FFF2-40B4-BE49-F238E27FC236}">
                <a16:creationId xmlns:a16="http://schemas.microsoft.com/office/drawing/2014/main" id="{0202DE1F-4F2E-BD20-AB04-E7743CFB8691}"/>
              </a:ext>
            </a:extLst>
          </p:cNvPr>
          <p:cNvPicPr>
            <a:picLocks noChangeAspect="1"/>
          </p:cNvPicPr>
          <p:nvPr/>
        </p:nvPicPr>
        <p:blipFill>
          <a:blip r:embed="rId2"/>
          <a:stretch>
            <a:fillRect/>
          </a:stretch>
        </p:blipFill>
        <p:spPr>
          <a:xfrm>
            <a:off x="3524250" y="1065320"/>
            <a:ext cx="5143500" cy="5143500"/>
          </a:xfrm>
          <a:prstGeom prst="rect">
            <a:avLst/>
          </a:prstGeom>
        </p:spPr>
      </p:pic>
    </p:spTree>
    <p:extLst>
      <p:ext uri="{BB962C8B-B14F-4D97-AF65-F5344CB8AC3E}">
        <p14:creationId xmlns:p14="http://schemas.microsoft.com/office/powerpoint/2010/main" val="7844693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1B045-70F4-7099-07BA-763DC8018834}"/>
              </a:ext>
            </a:extLst>
          </p:cNvPr>
          <p:cNvSpPr>
            <a:spLocks noGrp="1"/>
          </p:cNvSpPr>
          <p:nvPr>
            <p:ph type="title"/>
          </p:nvPr>
        </p:nvSpPr>
        <p:spPr/>
        <p:txBody>
          <a:bodyPr/>
          <a:lstStyle/>
          <a:p>
            <a:r>
              <a:rPr lang="en-US"/>
              <a:t>Thống kê mô tả - Tương quan</a:t>
            </a:r>
            <a:endParaRPr lang="en-001"/>
          </a:p>
        </p:txBody>
      </p:sp>
      <p:sp>
        <p:nvSpPr>
          <p:cNvPr id="3" name="Date Placeholder 2">
            <a:extLst>
              <a:ext uri="{FF2B5EF4-FFF2-40B4-BE49-F238E27FC236}">
                <a16:creationId xmlns:a16="http://schemas.microsoft.com/office/drawing/2014/main" id="{538705A5-94CF-8FAB-433C-CD32781C7718}"/>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C6EEBE13-BF94-EC26-44AC-8EA2B34C3A68}"/>
              </a:ext>
            </a:extLst>
          </p:cNvPr>
          <p:cNvSpPr>
            <a:spLocks noGrp="1"/>
          </p:cNvSpPr>
          <p:nvPr>
            <p:ph type="sldNum" sz="quarter" idx="12"/>
          </p:nvPr>
        </p:nvSpPr>
        <p:spPr/>
        <p:txBody>
          <a:bodyPr/>
          <a:lstStyle/>
          <a:p>
            <a:fld id="{AA8328AE-A94A-43B0-BF47-266FB86AC0A6}" type="slidenum">
              <a:rPr lang="en-001" smtClean="0"/>
              <a:t>141</a:t>
            </a:fld>
            <a:endParaRPr lang="en-001"/>
          </a:p>
        </p:txBody>
      </p:sp>
      <p:sp>
        <p:nvSpPr>
          <p:cNvPr id="6" name="Footer Placeholder 5">
            <a:extLst>
              <a:ext uri="{FF2B5EF4-FFF2-40B4-BE49-F238E27FC236}">
                <a16:creationId xmlns:a16="http://schemas.microsoft.com/office/drawing/2014/main" id="{CCB2F8E1-CC3E-F6D1-2C75-044AE50EAC03}"/>
              </a:ext>
            </a:extLst>
          </p:cNvPr>
          <p:cNvSpPr>
            <a:spLocks noGrp="1"/>
          </p:cNvSpPr>
          <p:nvPr>
            <p:ph type="ftr" sz="quarter" idx="11"/>
          </p:nvPr>
        </p:nvSpPr>
        <p:spPr/>
        <p:txBody>
          <a:bodyPr/>
          <a:lstStyle/>
          <a:p>
            <a:r>
              <a:rPr lang="en-US"/>
              <a:t>Quantitative Methods (VNU-SIS)</a:t>
            </a:r>
            <a:endParaRPr lang="en-001"/>
          </a:p>
        </p:txBody>
      </p:sp>
      <mc:AlternateContent xmlns:mc="http://schemas.openxmlformats.org/markup-compatibility/2006" xmlns:a14="http://schemas.microsoft.com/office/drawing/2010/main">
        <mc:Choice Requires="a14">
          <p:sp>
            <p:nvSpPr>
              <p:cNvPr id="10" name="Content Placeholder 4">
                <a:extLst>
                  <a:ext uri="{FF2B5EF4-FFF2-40B4-BE49-F238E27FC236}">
                    <a16:creationId xmlns:a16="http://schemas.microsoft.com/office/drawing/2014/main" id="{932CAC62-BE2A-726F-5633-FCEB958BA92A}"/>
                  </a:ext>
                </a:extLst>
              </p:cNvPr>
              <p:cNvSpPr txBox="1">
                <a:spLocks/>
              </p:cNvSpPr>
              <p:nvPr/>
            </p:nvSpPr>
            <p:spPr>
              <a:xfrm>
                <a:off x="838200" y="1473693"/>
                <a:ext cx="4206411" cy="5297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Pearson’s </a:t>
                </a:r>
                <a14:m>
                  <m:oMath xmlns:m="http://schemas.openxmlformats.org/officeDocument/2006/math">
                    <m:r>
                      <a:rPr lang="en-US" i="1" smtClean="0">
                        <a:latin typeface="Cambria Math" panose="02040503050406030204" pitchFamily="18" charset="0"/>
                      </a:rPr>
                      <m:t>𝑟</m:t>
                    </m:r>
                  </m:oMath>
                </a14:m>
                <a:endParaRPr lang="en-US" dirty="0"/>
              </a:p>
              <a:p>
                <a:endParaRPr lang="en-US" dirty="0"/>
              </a:p>
              <a:p>
                <a:endParaRPr lang="en-US" dirty="0"/>
              </a:p>
              <a:p>
                <a:endParaRPr lang="en-US" dirty="0"/>
              </a:p>
              <a:p>
                <a:endParaRPr lang="en-US" dirty="0"/>
              </a:p>
              <a:p>
                <a:endParaRPr lang="en-US" dirty="0"/>
              </a:p>
              <a:p>
                <a:endParaRPr lang="en-001" dirty="0"/>
              </a:p>
            </p:txBody>
          </p:sp>
        </mc:Choice>
        <mc:Fallback xmlns="">
          <p:sp>
            <p:nvSpPr>
              <p:cNvPr id="10" name="Content Placeholder 4">
                <a:extLst>
                  <a:ext uri="{FF2B5EF4-FFF2-40B4-BE49-F238E27FC236}">
                    <a16:creationId xmlns:a16="http://schemas.microsoft.com/office/drawing/2014/main" id="{932CAC62-BE2A-726F-5633-FCEB958BA92A}"/>
                  </a:ext>
                </a:extLst>
              </p:cNvPr>
              <p:cNvSpPr txBox="1">
                <a:spLocks noRot="1" noChangeAspect="1" noMove="1" noResize="1" noEditPoints="1" noAdjustHandles="1" noChangeArrowheads="1" noChangeShapeType="1" noTextEdit="1"/>
              </p:cNvSpPr>
              <p:nvPr/>
            </p:nvSpPr>
            <p:spPr>
              <a:xfrm>
                <a:off x="838200" y="1473693"/>
                <a:ext cx="4206411" cy="529768"/>
              </a:xfrm>
              <a:prstGeom prst="rect">
                <a:avLst/>
              </a:prstGeom>
              <a:blipFill>
                <a:blip r:embed="rId2"/>
                <a:stretch>
                  <a:fillRect l="-2609" t="-20690" b="-21839"/>
                </a:stretch>
              </a:blipFill>
            </p:spPr>
            <p:txBody>
              <a:bodyPr/>
              <a:lstStyle/>
              <a:p>
                <a:r>
                  <a:rPr lang="en-001">
                    <a:noFill/>
                  </a:rPr>
                  <a:t> </a:t>
                </a:r>
              </a:p>
            </p:txBody>
          </p:sp>
        </mc:Fallback>
      </mc:AlternateContent>
      <p:pic>
        <p:nvPicPr>
          <p:cNvPr id="11" name="Picture 2">
            <a:extLst>
              <a:ext uri="{FF2B5EF4-FFF2-40B4-BE49-F238E27FC236}">
                <a16:creationId xmlns:a16="http://schemas.microsoft.com/office/drawing/2014/main" id="{7A3509F0-AAB0-71D5-0637-BA098C2D19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120" b="54827"/>
          <a:stretch/>
        </p:blipFill>
        <p:spPr bwMode="auto">
          <a:xfrm>
            <a:off x="2878209" y="2018043"/>
            <a:ext cx="6435582" cy="17160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04411A-4A2E-0021-71C0-40D385AF1574}"/>
                  </a:ext>
                </a:extLst>
              </p:cNvPr>
              <p:cNvSpPr txBox="1"/>
              <p:nvPr/>
            </p:nvSpPr>
            <p:spPr>
              <a:xfrm>
                <a:off x="3581400" y="3822794"/>
                <a:ext cx="5982496" cy="1971630"/>
              </a:xfrm>
              <a:prstGeom prst="rect">
                <a:avLst/>
              </a:prstGeom>
              <a:noFill/>
            </p:spPr>
            <p:txBody>
              <a:bodyPr wrap="square" rtlCol="0">
                <a:spAutoFit/>
              </a:bodyPr>
              <a:lstStyle/>
              <a:p>
                <a14:m>
                  <m:oMath xmlns:m="http://schemas.openxmlformats.org/officeDocument/2006/math">
                    <m:r>
                      <a:rPr lang="en-US" sz="2400" b="0" i="1" smtClean="0">
                        <a:latin typeface="Cambria Math" panose="02040503050406030204" pitchFamily="18" charset="0"/>
                      </a:rPr>
                      <m:t>𝑟</m:t>
                    </m:r>
                  </m:oMath>
                </a14:m>
                <a:r>
                  <a:rPr lang="en-US" sz="2400" dirty="0"/>
                  <a:t> </a:t>
                </a:r>
                <a:r>
                  <a:rPr lang="en-US" sz="2400" dirty="0" err="1"/>
                  <a:t>Hệ</a:t>
                </a:r>
                <a:r>
                  <a:rPr lang="en-US" sz="2400" dirty="0"/>
                  <a:t> </a:t>
                </a:r>
                <a:r>
                  <a:rPr lang="en-US" sz="2400" dirty="0" err="1"/>
                  <a:t>số</a:t>
                </a:r>
                <a:r>
                  <a:rPr lang="en-US" sz="2400" dirty="0"/>
                  <a:t> </a:t>
                </a:r>
                <a:r>
                  <a:rPr lang="en-US" sz="2400" dirty="0" err="1"/>
                  <a:t>tương</a:t>
                </a:r>
                <a:r>
                  <a:rPr lang="en-US" sz="2400" dirty="0"/>
                  <a:t> </a:t>
                </a:r>
                <a:r>
                  <a:rPr lang="en-US" sz="2400" dirty="0" err="1"/>
                  <a:t>quan</a:t>
                </a:r>
                <a:r>
                  <a:rPr lang="en-US" sz="2400" dirty="0"/>
                  <a:t> Pearson</a:t>
                </a:r>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Sub>
                  </m:oMath>
                </a14:m>
                <a:r>
                  <a:rPr lang="en-US" sz="2400" dirty="0"/>
                  <a:t> </a:t>
                </a:r>
                <a:r>
                  <a:rPr lang="en-US" sz="2400" dirty="0" err="1"/>
                  <a:t>Giá</a:t>
                </a:r>
                <a:r>
                  <a:rPr lang="en-US" sz="2400" dirty="0"/>
                  <a:t> </a:t>
                </a:r>
                <a:r>
                  <a:rPr lang="en-US" sz="2400" dirty="0" err="1"/>
                  <a:t>trị</a:t>
                </a:r>
                <a:r>
                  <a:rPr lang="en-US" sz="2400" dirty="0"/>
                  <a:t> </a:t>
                </a:r>
                <a:r>
                  <a:rPr lang="en-US" sz="2400" dirty="0" err="1"/>
                  <a:t>biến</a:t>
                </a:r>
                <a:r>
                  <a:rPr lang="en-US" sz="2400" dirty="0"/>
                  <a:t> </a:t>
                </a:r>
                <a14:m>
                  <m:oMath xmlns:m="http://schemas.openxmlformats.org/officeDocument/2006/math">
                    <m:r>
                      <a:rPr lang="en-US" sz="2400" b="0" i="1" smtClean="0">
                        <a:latin typeface="Cambria Math" panose="02040503050406030204" pitchFamily="18" charset="0"/>
                      </a:rPr>
                      <m:t>𝑥</m:t>
                    </m:r>
                  </m:oMath>
                </a14:m>
                <a:r>
                  <a:rPr lang="en-US" sz="2400" dirty="0"/>
                  <a:t> </a:t>
                </a:r>
                <a:r>
                  <a:rPr lang="en-US" sz="2400" dirty="0" err="1"/>
                  <a:t>của</a:t>
                </a:r>
                <a:r>
                  <a:rPr lang="en-US" sz="2400" dirty="0"/>
                  <a:t> </a:t>
                </a:r>
                <a:r>
                  <a:rPr lang="en-US" sz="2400" dirty="0" err="1"/>
                  <a:t>đối</a:t>
                </a:r>
                <a:r>
                  <a:rPr lang="en-US" sz="2400" dirty="0"/>
                  <a:t> </a:t>
                </a:r>
                <a:r>
                  <a:rPr lang="en-US" sz="2400" dirty="0" err="1"/>
                  <a:t>tượng</a:t>
                </a:r>
                <a:r>
                  <a:rPr lang="en-US" sz="2400" dirty="0"/>
                  <a:t> </a:t>
                </a:r>
                <a:r>
                  <a:rPr lang="en-US" sz="2400" dirty="0" err="1"/>
                  <a:t>quan</a:t>
                </a:r>
                <a:r>
                  <a:rPr lang="en-US" sz="2400" dirty="0"/>
                  <a:t> </a:t>
                </a:r>
                <a:r>
                  <a:rPr lang="en-US" sz="2400" dirty="0" err="1"/>
                  <a:t>sát</a:t>
                </a:r>
                <a:r>
                  <a:rPr lang="en-US" sz="2400" dirty="0"/>
                  <a:t> </a:t>
                </a:r>
                <a14:m>
                  <m:oMath xmlns:m="http://schemas.openxmlformats.org/officeDocument/2006/math">
                    <m:r>
                      <a:rPr lang="en-US" sz="2400" b="0" i="1" smtClean="0">
                        <a:latin typeface="Cambria Math" panose="02040503050406030204" pitchFamily="18" charset="0"/>
                      </a:rPr>
                      <m:t>𝑖</m:t>
                    </m:r>
                  </m:oMath>
                </a14:m>
                <a:endParaRPr lang="en-US" sz="2400" dirty="0"/>
              </a:p>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r>
                  <a:rPr lang="en-US" sz="2400" dirty="0"/>
                  <a:t> </a:t>
                </a:r>
                <a:r>
                  <a:rPr lang="en-US" sz="2400" dirty="0" err="1"/>
                  <a:t>Giá</a:t>
                </a:r>
                <a:r>
                  <a:rPr lang="en-US" sz="2400" dirty="0"/>
                  <a:t> </a:t>
                </a:r>
                <a:r>
                  <a:rPr lang="en-US" sz="2400" dirty="0" err="1"/>
                  <a:t>trị</a:t>
                </a:r>
                <a:r>
                  <a:rPr lang="en-US" sz="2400" dirty="0"/>
                  <a:t> </a:t>
                </a:r>
                <a:r>
                  <a:rPr lang="en-US" sz="2400" dirty="0" err="1"/>
                  <a:t>biến</a:t>
                </a:r>
                <a:r>
                  <a:rPr lang="en-US" sz="2400" dirty="0"/>
                  <a:t> </a:t>
                </a:r>
                <a14:m>
                  <m:oMath xmlns:m="http://schemas.openxmlformats.org/officeDocument/2006/math">
                    <m:r>
                      <a:rPr lang="en-US" sz="2400" b="0" i="1" smtClean="0">
                        <a:latin typeface="Cambria Math" panose="02040503050406030204" pitchFamily="18" charset="0"/>
                      </a:rPr>
                      <m:t>𝑦</m:t>
                    </m:r>
                  </m:oMath>
                </a14:m>
                <a:r>
                  <a:rPr lang="en-US" sz="2400" dirty="0"/>
                  <a:t> </a:t>
                </a:r>
                <a:r>
                  <a:rPr lang="en-US" sz="2400" dirty="0" err="1"/>
                  <a:t>của</a:t>
                </a:r>
                <a:r>
                  <a:rPr lang="en-US" sz="2400" dirty="0"/>
                  <a:t> </a:t>
                </a:r>
                <a:r>
                  <a:rPr lang="en-US" sz="2400" dirty="0" err="1"/>
                  <a:t>đối</a:t>
                </a:r>
                <a:r>
                  <a:rPr lang="en-US" sz="2400" dirty="0"/>
                  <a:t> </a:t>
                </a:r>
                <a:r>
                  <a:rPr lang="en-US" sz="2400" dirty="0" err="1"/>
                  <a:t>tượng</a:t>
                </a:r>
                <a:r>
                  <a:rPr lang="en-US" sz="2400" dirty="0"/>
                  <a:t> </a:t>
                </a:r>
                <a:r>
                  <a:rPr lang="en-US" sz="2400" dirty="0" err="1"/>
                  <a:t>quan</a:t>
                </a:r>
                <a:r>
                  <a:rPr lang="en-US" sz="2400" dirty="0"/>
                  <a:t> </a:t>
                </a:r>
                <a:r>
                  <a:rPr lang="en-US" sz="2400" dirty="0" err="1"/>
                  <a:t>sát</a:t>
                </a:r>
                <a:r>
                  <a:rPr lang="en-US" sz="2400" dirty="0"/>
                  <a:t> </a:t>
                </a:r>
                <a14:m>
                  <m:oMath xmlns:m="http://schemas.openxmlformats.org/officeDocument/2006/math">
                    <m:r>
                      <a:rPr lang="en-US" sz="2400" b="0" i="1" smtClean="0">
                        <a:latin typeface="Cambria Math" panose="02040503050406030204" pitchFamily="18" charset="0"/>
                      </a:rPr>
                      <m:t>𝑖</m:t>
                    </m:r>
                  </m:oMath>
                </a14:m>
                <a:endParaRPr lang="en-US" sz="2400" dirty="0"/>
              </a:p>
              <a:p>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𝑥</m:t>
                        </m:r>
                      </m:e>
                    </m:acc>
                  </m:oMath>
                </a14:m>
                <a:r>
                  <a:rPr lang="en-US" sz="2400" dirty="0"/>
                  <a:t> Trung </a:t>
                </a:r>
                <a:r>
                  <a:rPr lang="en-US" sz="2400" dirty="0" err="1"/>
                  <a:t>bình</a:t>
                </a:r>
                <a:r>
                  <a:rPr lang="en-US" sz="2400" dirty="0"/>
                  <a:t> </a:t>
                </a:r>
                <a:r>
                  <a:rPr lang="en-US" sz="2400" dirty="0" err="1"/>
                  <a:t>biến</a:t>
                </a:r>
                <a:r>
                  <a:rPr lang="en-US" sz="2400" dirty="0"/>
                  <a:t> </a:t>
                </a:r>
                <a14:m>
                  <m:oMath xmlns:m="http://schemas.openxmlformats.org/officeDocument/2006/math">
                    <m:r>
                      <a:rPr lang="en-US" sz="2400" i="1">
                        <a:latin typeface="Cambria Math" panose="02040503050406030204" pitchFamily="18" charset="0"/>
                      </a:rPr>
                      <m:t>𝑥</m:t>
                    </m:r>
                  </m:oMath>
                </a14:m>
                <a:endParaRPr lang="en-US" sz="2400" dirty="0"/>
              </a:p>
              <a:p>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𝑦</m:t>
                        </m:r>
                      </m:e>
                    </m:acc>
                  </m:oMath>
                </a14:m>
                <a:r>
                  <a:rPr lang="en-US" sz="2400" dirty="0"/>
                  <a:t> Trung </a:t>
                </a:r>
                <a:r>
                  <a:rPr lang="en-US" sz="2400" dirty="0" err="1"/>
                  <a:t>bình</a:t>
                </a:r>
                <a:r>
                  <a:rPr lang="en-US" sz="2400" dirty="0"/>
                  <a:t> </a:t>
                </a:r>
                <a:r>
                  <a:rPr lang="en-US" sz="2400" dirty="0" err="1"/>
                  <a:t>biến</a:t>
                </a:r>
                <a:r>
                  <a:rPr lang="en-US" sz="2400" dirty="0"/>
                  <a:t> </a:t>
                </a:r>
                <a14:m>
                  <m:oMath xmlns:m="http://schemas.openxmlformats.org/officeDocument/2006/math">
                    <m:r>
                      <a:rPr lang="en-US" sz="2400" i="1">
                        <a:latin typeface="Cambria Math" panose="02040503050406030204" pitchFamily="18" charset="0"/>
                      </a:rPr>
                      <m:t>𝑦</m:t>
                    </m:r>
                  </m:oMath>
                </a14:m>
                <a:endParaRPr lang="en-US" sz="2400" dirty="0"/>
              </a:p>
            </p:txBody>
          </p:sp>
        </mc:Choice>
        <mc:Fallback xmlns="">
          <p:sp>
            <p:nvSpPr>
              <p:cNvPr id="12" name="TextBox 11">
                <a:extLst>
                  <a:ext uri="{FF2B5EF4-FFF2-40B4-BE49-F238E27FC236}">
                    <a16:creationId xmlns:a16="http://schemas.microsoft.com/office/drawing/2014/main" id="{5704411A-4A2E-0021-71C0-40D385AF1574}"/>
                  </a:ext>
                </a:extLst>
              </p:cNvPr>
              <p:cNvSpPr txBox="1">
                <a:spLocks noRot="1" noChangeAspect="1" noMove="1" noResize="1" noEditPoints="1" noAdjustHandles="1" noChangeArrowheads="1" noChangeShapeType="1" noTextEdit="1"/>
              </p:cNvSpPr>
              <p:nvPr/>
            </p:nvSpPr>
            <p:spPr>
              <a:xfrm>
                <a:off x="3581400" y="3822794"/>
                <a:ext cx="5982496" cy="1971630"/>
              </a:xfrm>
              <a:prstGeom prst="rect">
                <a:avLst/>
              </a:prstGeom>
              <a:blipFill>
                <a:blip r:embed="rId4"/>
                <a:stretch>
                  <a:fillRect l="-306" t="-2469" b="-4321"/>
                </a:stretch>
              </a:blipFill>
            </p:spPr>
            <p:txBody>
              <a:bodyPr/>
              <a:lstStyle/>
              <a:p>
                <a:r>
                  <a:rPr lang="en-001">
                    <a:noFill/>
                  </a:rPr>
                  <a:t> </a:t>
                </a:r>
              </a:p>
            </p:txBody>
          </p:sp>
        </mc:Fallback>
      </mc:AlternateContent>
    </p:spTree>
    <p:extLst>
      <p:ext uri="{BB962C8B-B14F-4D97-AF65-F5344CB8AC3E}">
        <p14:creationId xmlns:p14="http://schemas.microsoft.com/office/powerpoint/2010/main" val="28289862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5A057-2DDA-0ED0-CC3A-CC85FD5C1BB8}"/>
              </a:ext>
            </a:extLst>
          </p:cNvPr>
          <p:cNvSpPr>
            <a:spLocks noGrp="1"/>
          </p:cNvSpPr>
          <p:nvPr>
            <p:ph type="title"/>
          </p:nvPr>
        </p:nvSpPr>
        <p:spPr/>
        <p:txBody>
          <a:bodyPr/>
          <a:lstStyle/>
          <a:p>
            <a:r>
              <a:rPr lang="en-US"/>
              <a:t>Thống kê mô tả - Tương quan</a:t>
            </a:r>
            <a:endParaRPr lang="en-001"/>
          </a:p>
        </p:txBody>
      </p:sp>
      <p:sp>
        <p:nvSpPr>
          <p:cNvPr id="3" name="Date Placeholder 2">
            <a:extLst>
              <a:ext uri="{FF2B5EF4-FFF2-40B4-BE49-F238E27FC236}">
                <a16:creationId xmlns:a16="http://schemas.microsoft.com/office/drawing/2014/main" id="{0070E51A-9D9C-BC70-0EB4-ABC57813091B}"/>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9F931644-5970-196E-ACD1-20D29D733165}"/>
              </a:ext>
            </a:extLst>
          </p:cNvPr>
          <p:cNvSpPr>
            <a:spLocks noGrp="1"/>
          </p:cNvSpPr>
          <p:nvPr>
            <p:ph type="sldNum" sz="quarter" idx="12"/>
          </p:nvPr>
        </p:nvSpPr>
        <p:spPr/>
        <p:txBody>
          <a:bodyPr/>
          <a:lstStyle/>
          <a:p>
            <a:fld id="{AA8328AE-A94A-43B0-BF47-266FB86AC0A6}" type="slidenum">
              <a:rPr lang="en-001" smtClean="0"/>
              <a:t>142</a:t>
            </a:fld>
            <a:endParaRPr lang="en-001"/>
          </a:p>
        </p:txBody>
      </p:sp>
      <p:sp>
        <p:nvSpPr>
          <p:cNvPr id="5" name="Footer Placeholder 4">
            <a:extLst>
              <a:ext uri="{FF2B5EF4-FFF2-40B4-BE49-F238E27FC236}">
                <a16:creationId xmlns:a16="http://schemas.microsoft.com/office/drawing/2014/main" id="{0FDCDDA6-8A2E-1488-E26A-E770041DA608}"/>
              </a:ext>
            </a:extLst>
          </p:cNvPr>
          <p:cNvSpPr>
            <a:spLocks noGrp="1"/>
          </p:cNvSpPr>
          <p:nvPr>
            <p:ph type="ftr" sz="quarter" idx="11"/>
          </p:nvPr>
        </p:nvSpPr>
        <p:spPr/>
        <p:txBody>
          <a:bodyPr/>
          <a:lstStyle/>
          <a:p>
            <a:r>
              <a:rPr lang="en-US"/>
              <a:t>Quantitative Methods (VNU-SIS)</a:t>
            </a:r>
            <a:endParaRPr lang="en-001"/>
          </a:p>
        </p:txBody>
      </p:sp>
      <p:pic>
        <p:nvPicPr>
          <p:cNvPr id="6" name="Picture 5">
            <a:extLst>
              <a:ext uri="{FF2B5EF4-FFF2-40B4-BE49-F238E27FC236}">
                <a16:creationId xmlns:a16="http://schemas.microsoft.com/office/drawing/2014/main" id="{7545990D-7BC3-78D3-E6C2-0AEFFF81A99C}"/>
              </a:ext>
            </a:extLst>
          </p:cNvPr>
          <p:cNvPicPr>
            <a:picLocks noChangeAspect="1"/>
          </p:cNvPicPr>
          <p:nvPr/>
        </p:nvPicPr>
        <p:blipFill>
          <a:blip r:embed="rId2"/>
          <a:stretch>
            <a:fillRect/>
          </a:stretch>
        </p:blipFill>
        <p:spPr>
          <a:xfrm>
            <a:off x="322587" y="1033064"/>
            <a:ext cx="11546825" cy="4791871"/>
          </a:xfrm>
          <a:prstGeom prst="rect">
            <a:avLst/>
          </a:prstGeom>
        </p:spPr>
      </p:pic>
    </p:spTree>
    <p:extLst>
      <p:ext uri="{BB962C8B-B14F-4D97-AF65-F5344CB8AC3E}">
        <p14:creationId xmlns:p14="http://schemas.microsoft.com/office/powerpoint/2010/main" val="225378892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91056-EA91-53F0-3518-00E2229113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0C696D-D62F-644C-3F15-6EC6E1F6E6AC}"/>
              </a:ext>
            </a:extLst>
          </p:cNvPr>
          <p:cNvSpPr>
            <a:spLocks noGrp="1"/>
          </p:cNvSpPr>
          <p:nvPr>
            <p:ph type="title"/>
          </p:nvPr>
        </p:nvSpPr>
        <p:spPr/>
        <p:txBody>
          <a:bodyPr/>
          <a:lstStyle/>
          <a:p>
            <a:r>
              <a:rPr lang="en-US"/>
              <a:t>Thống kê mô tả - Tương quan</a:t>
            </a:r>
            <a:endParaRPr lang="en-001"/>
          </a:p>
        </p:txBody>
      </p:sp>
      <p:sp>
        <p:nvSpPr>
          <p:cNvPr id="3" name="Date Placeholder 2">
            <a:extLst>
              <a:ext uri="{FF2B5EF4-FFF2-40B4-BE49-F238E27FC236}">
                <a16:creationId xmlns:a16="http://schemas.microsoft.com/office/drawing/2014/main" id="{79DB6E67-3D9B-548C-19E0-34D759234DA6}"/>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A984BE96-756E-1471-732F-FD76EE812A61}"/>
              </a:ext>
            </a:extLst>
          </p:cNvPr>
          <p:cNvSpPr>
            <a:spLocks noGrp="1"/>
          </p:cNvSpPr>
          <p:nvPr>
            <p:ph type="sldNum" sz="quarter" idx="12"/>
          </p:nvPr>
        </p:nvSpPr>
        <p:spPr/>
        <p:txBody>
          <a:bodyPr/>
          <a:lstStyle/>
          <a:p>
            <a:fld id="{AA8328AE-A94A-43B0-BF47-266FB86AC0A6}" type="slidenum">
              <a:rPr lang="en-001" smtClean="0"/>
              <a:t>143</a:t>
            </a:fld>
            <a:endParaRPr lang="en-001"/>
          </a:p>
        </p:txBody>
      </p:sp>
      <p:sp>
        <p:nvSpPr>
          <p:cNvPr id="5" name="Footer Placeholder 4">
            <a:extLst>
              <a:ext uri="{FF2B5EF4-FFF2-40B4-BE49-F238E27FC236}">
                <a16:creationId xmlns:a16="http://schemas.microsoft.com/office/drawing/2014/main" id="{D27291AD-0EA6-C6E0-048B-5E22C0AB73C7}"/>
              </a:ext>
            </a:extLst>
          </p:cNvPr>
          <p:cNvSpPr>
            <a:spLocks noGrp="1"/>
          </p:cNvSpPr>
          <p:nvPr>
            <p:ph type="ftr" sz="quarter" idx="11"/>
          </p:nvPr>
        </p:nvSpPr>
        <p:spPr/>
        <p:txBody>
          <a:bodyPr/>
          <a:lstStyle/>
          <a:p>
            <a:r>
              <a:rPr lang="en-US"/>
              <a:t>Quantitative Methods (VNU-SIS)</a:t>
            </a:r>
            <a:endParaRPr lang="en-001"/>
          </a:p>
        </p:txBody>
      </p:sp>
      <p:pic>
        <p:nvPicPr>
          <p:cNvPr id="8" name="Picture 7">
            <a:extLst>
              <a:ext uri="{FF2B5EF4-FFF2-40B4-BE49-F238E27FC236}">
                <a16:creationId xmlns:a16="http://schemas.microsoft.com/office/drawing/2014/main" id="{2D4ED508-1B2B-B189-C5BB-353C0A137B6D}"/>
              </a:ext>
            </a:extLst>
          </p:cNvPr>
          <p:cNvPicPr>
            <a:picLocks noChangeAspect="1"/>
          </p:cNvPicPr>
          <p:nvPr/>
        </p:nvPicPr>
        <p:blipFill>
          <a:blip r:embed="rId2"/>
          <a:stretch>
            <a:fillRect/>
          </a:stretch>
        </p:blipFill>
        <p:spPr>
          <a:xfrm>
            <a:off x="3524250" y="1065320"/>
            <a:ext cx="5143500" cy="5143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9FAB82-6012-E85C-3D66-72568EACF3F8}"/>
                  </a:ext>
                </a:extLst>
              </p:cNvPr>
              <p:cNvSpPr txBox="1"/>
              <p:nvPr/>
            </p:nvSpPr>
            <p:spPr>
              <a:xfrm>
                <a:off x="6458037" y="4670882"/>
                <a:ext cx="21525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𝒓</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𝟎</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𝟔𝟏𝟓𝟏</m:t>
                      </m:r>
                    </m:oMath>
                  </m:oMathPara>
                </a14:m>
                <a:endParaRPr lang="en-001" sz="2800" b="1" dirty="0"/>
              </a:p>
            </p:txBody>
          </p:sp>
        </mc:Choice>
        <mc:Fallback xmlns="">
          <p:sp>
            <p:nvSpPr>
              <p:cNvPr id="6" name="TextBox 5">
                <a:extLst>
                  <a:ext uri="{FF2B5EF4-FFF2-40B4-BE49-F238E27FC236}">
                    <a16:creationId xmlns:a16="http://schemas.microsoft.com/office/drawing/2014/main" id="{A49FAB82-6012-E85C-3D66-72568EACF3F8}"/>
                  </a:ext>
                </a:extLst>
              </p:cNvPr>
              <p:cNvSpPr txBox="1">
                <a:spLocks noRot="1" noChangeAspect="1" noMove="1" noResize="1" noEditPoints="1" noAdjustHandles="1" noChangeArrowheads="1" noChangeShapeType="1" noTextEdit="1"/>
              </p:cNvSpPr>
              <p:nvPr/>
            </p:nvSpPr>
            <p:spPr>
              <a:xfrm>
                <a:off x="6458037" y="4670882"/>
                <a:ext cx="2152563" cy="523220"/>
              </a:xfrm>
              <a:prstGeom prst="rect">
                <a:avLst/>
              </a:prstGeom>
              <a:blipFill>
                <a:blip r:embed="rId3"/>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6143936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F1B38-4381-7B49-6F8E-ADA7E29A12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0902D-3855-E13A-912B-FB9018BEBEF6}"/>
              </a:ext>
            </a:extLst>
          </p:cNvPr>
          <p:cNvSpPr>
            <a:spLocks noGrp="1"/>
          </p:cNvSpPr>
          <p:nvPr>
            <p:ph type="title"/>
          </p:nvPr>
        </p:nvSpPr>
        <p:spPr/>
        <p:txBody>
          <a:bodyPr/>
          <a:lstStyle/>
          <a:p>
            <a:r>
              <a:rPr lang="en-US"/>
              <a:t>Thống kê mô tả - Tương quan</a:t>
            </a:r>
            <a:endParaRPr lang="en-001"/>
          </a:p>
        </p:txBody>
      </p:sp>
      <p:sp>
        <p:nvSpPr>
          <p:cNvPr id="3" name="Date Placeholder 2">
            <a:extLst>
              <a:ext uri="{FF2B5EF4-FFF2-40B4-BE49-F238E27FC236}">
                <a16:creationId xmlns:a16="http://schemas.microsoft.com/office/drawing/2014/main" id="{1811F92B-727F-8669-9C3A-90322A29D353}"/>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54AE8B7B-EE34-F14D-B644-183E17EF9480}"/>
              </a:ext>
            </a:extLst>
          </p:cNvPr>
          <p:cNvSpPr>
            <a:spLocks noGrp="1"/>
          </p:cNvSpPr>
          <p:nvPr>
            <p:ph type="sldNum" sz="quarter" idx="12"/>
          </p:nvPr>
        </p:nvSpPr>
        <p:spPr/>
        <p:txBody>
          <a:bodyPr/>
          <a:lstStyle/>
          <a:p>
            <a:fld id="{AA8328AE-A94A-43B0-BF47-266FB86AC0A6}" type="slidenum">
              <a:rPr lang="en-001" smtClean="0"/>
              <a:t>144</a:t>
            </a:fld>
            <a:endParaRPr lang="en-001"/>
          </a:p>
        </p:txBody>
      </p:sp>
      <p:sp>
        <p:nvSpPr>
          <p:cNvPr id="5" name="Footer Placeholder 4">
            <a:extLst>
              <a:ext uri="{FF2B5EF4-FFF2-40B4-BE49-F238E27FC236}">
                <a16:creationId xmlns:a16="http://schemas.microsoft.com/office/drawing/2014/main" id="{BF4FA5B3-18FD-BE4C-49E4-630A4394E072}"/>
              </a:ext>
            </a:extLst>
          </p:cNvPr>
          <p:cNvSpPr>
            <a:spLocks noGrp="1"/>
          </p:cNvSpPr>
          <p:nvPr>
            <p:ph type="ftr" sz="quarter" idx="11"/>
          </p:nvPr>
        </p:nvSpPr>
        <p:spPr/>
        <p:txBody>
          <a:bodyPr/>
          <a:lstStyle/>
          <a:p>
            <a:r>
              <a:rPr lang="en-US"/>
              <a:t>Quantitative Methods (VNU-SIS)</a:t>
            </a:r>
            <a:endParaRPr lang="en-001"/>
          </a:p>
        </p:txBody>
      </p:sp>
      <p:pic>
        <p:nvPicPr>
          <p:cNvPr id="7" name="Picture 6">
            <a:extLst>
              <a:ext uri="{FF2B5EF4-FFF2-40B4-BE49-F238E27FC236}">
                <a16:creationId xmlns:a16="http://schemas.microsoft.com/office/drawing/2014/main" id="{729CF760-12D4-6027-00A2-557377A4E0EC}"/>
              </a:ext>
            </a:extLst>
          </p:cNvPr>
          <p:cNvPicPr>
            <a:picLocks noChangeAspect="1"/>
          </p:cNvPicPr>
          <p:nvPr/>
        </p:nvPicPr>
        <p:blipFill>
          <a:blip r:embed="rId2"/>
          <a:stretch>
            <a:fillRect/>
          </a:stretch>
        </p:blipFill>
        <p:spPr>
          <a:xfrm>
            <a:off x="3486686" y="1098472"/>
            <a:ext cx="5218628" cy="5224725"/>
          </a:xfrm>
          <a:prstGeom prst="rect">
            <a:avLst/>
          </a:prstGeom>
        </p:spPr>
      </p:pic>
    </p:spTree>
    <p:extLst>
      <p:ext uri="{BB962C8B-B14F-4D97-AF65-F5344CB8AC3E}">
        <p14:creationId xmlns:p14="http://schemas.microsoft.com/office/powerpoint/2010/main" val="4363295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35DDB-D8B3-5815-726F-1CC14131D7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EC7E9A-1C10-1BBA-9605-3F12EEAF37F0}"/>
              </a:ext>
            </a:extLst>
          </p:cNvPr>
          <p:cNvSpPr>
            <a:spLocks noGrp="1"/>
          </p:cNvSpPr>
          <p:nvPr>
            <p:ph type="title"/>
          </p:nvPr>
        </p:nvSpPr>
        <p:spPr/>
        <p:txBody>
          <a:bodyPr/>
          <a:lstStyle/>
          <a:p>
            <a:r>
              <a:rPr lang="en-US"/>
              <a:t>Thống kê mô tả - Tương quan</a:t>
            </a:r>
            <a:endParaRPr lang="en-001"/>
          </a:p>
        </p:txBody>
      </p:sp>
      <p:sp>
        <p:nvSpPr>
          <p:cNvPr id="3" name="Date Placeholder 2">
            <a:extLst>
              <a:ext uri="{FF2B5EF4-FFF2-40B4-BE49-F238E27FC236}">
                <a16:creationId xmlns:a16="http://schemas.microsoft.com/office/drawing/2014/main" id="{622FC945-ED53-E6F5-A508-33807AC0A960}"/>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A07D48B7-31E8-91B2-B8F1-A37C6CCD5968}"/>
              </a:ext>
            </a:extLst>
          </p:cNvPr>
          <p:cNvSpPr>
            <a:spLocks noGrp="1"/>
          </p:cNvSpPr>
          <p:nvPr>
            <p:ph type="sldNum" sz="quarter" idx="12"/>
          </p:nvPr>
        </p:nvSpPr>
        <p:spPr/>
        <p:txBody>
          <a:bodyPr/>
          <a:lstStyle/>
          <a:p>
            <a:fld id="{AA8328AE-A94A-43B0-BF47-266FB86AC0A6}" type="slidenum">
              <a:rPr lang="en-001" smtClean="0"/>
              <a:t>145</a:t>
            </a:fld>
            <a:endParaRPr lang="en-001"/>
          </a:p>
        </p:txBody>
      </p:sp>
      <p:sp>
        <p:nvSpPr>
          <p:cNvPr id="5" name="Footer Placeholder 4">
            <a:extLst>
              <a:ext uri="{FF2B5EF4-FFF2-40B4-BE49-F238E27FC236}">
                <a16:creationId xmlns:a16="http://schemas.microsoft.com/office/drawing/2014/main" id="{AAF813CD-B3F4-5BE0-7396-8A986280528D}"/>
              </a:ext>
            </a:extLst>
          </p:cNvPr>
          <p:cNvSpPr>
            <a:spLocks noGrp="1"/>
          </p:cNvSpPr>
          <p:nvPr>
            <p:ph type="ftr" sz="quarter" idx="11"/>
          </p:nvPr>
        </p:nvSpPr>
        <p:spPr/>
        <p:txBody>
          <a:bodyPr/>
          <a:lstStyle/>
          <a:p>
            <a:r>
              <a:rPr lang="en-US"/>
              <a:t>Quantitative Methods (VNU-SIS)</a:t>
            </a:r>
            <a:endParaRPr lang="en-001"/>
          </a:p>
        </p:txBody>
      </p:sp>
      <p:pic>
        <p:nvPicPr>
          <p:cNvPr id="7" name="Picture 6">
            <a:extLst>
              <a:ext uri="{FF2B5EF4-FFF2-40B4-BE49-F238E27FC236}">
                <a16:creationId xmlns:a16="http://schemas.microsoft.com/office/drawing/2014/main" id="{1F1F661B-2E8D-32F9-F250-FA29C0100D44}"/>
              </a:ext>
            </a:extLst>
          </p:cNvPr>
          <p:cNvPicPr>
            <a:picLocks noChangeAspect="1"/>
          </p:cNvPicPr>
          <p:nvPr/>
        </p:nvPicPr>
        <p:blipFill>
          <a:blip r:embed="rId2"/>
          <a:stretch>
            <a:fillRect/>
          </a:stretch>
        </p:blipFill>
        <p:spPr>
          <a:xfrm>
            <a:off x="3486686" y="1098472"/>
            <a:ext cx="5218628" cy="522472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2A16E1B-FD28-BF25-3679-A6C6E17D7CDA}"/>
                  </a:ext>
                </a:extLst>
              </p:cNvPr>
              <p:cNvSpPr txBox="1"/>
              <p:nvPr/>
            </p:nvSpPr>
            <p:spPr>
              <a:xfrm>
                <a:off x="6096001" y="1703396"/>
                <a:ext cx="25146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𝒓</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𝟎</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𝟗𝟐𝟎𝟎</m:t>
                      </m:r>
                    </m:oMath>
                  </m:oMathPara>
                </a14:m>
                <a:endParaRPr lang="en-001" sz="2800" b="1" dirty="0"/>
              </a:p>
            </p:txBody>
          </p:sp>
        </mc:Choice>
        <mc:Fallback xmlns="">
          <p:sp>
            <p:nvSpPr>
              <p:cNvPr id="6" name="TextBox 5">
                <a:extLst>
                  <a:ext uri="{FF2B5EF4-FFF2-40B4-BE49-F238E27FC236}">
                    <a16:creationId xmlns:a16="http://schemas.microsoft.com/office/drawing/2014/main" id="{A2A16E1B-FD28-BF25-3679-A6C6E17D7CDA}"/>
                  </a:ext>
                </a:extLst>
              </p:cNvPr>
              <p:cNvSpPr txBox="1">
                <a:spLocks noRot="1" noChangeAspect="1" noMove="1" noResize="1" noEditPoints="1" noAdjustHandles="1" noChangeArrowheads="1" noChangeShapeType="1" noTextEdit="1"/>
              </p:cNvSpPr>
              <p:nvPr/>
            </p:nvSpPr>
            <p:spPr>
              <a:xfrm>
                <a:off x="6096001" y="1703396"/>
                <a:ext cx="2514600" cy="523220"/>
              </a:xfrm>
              <a:prstGeom prst="rect">
                <a:avLst/>
              </a:prstGeom>
              <a:blipFill>
                <a:blip r:embed="rId3"/>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1420240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37908-DCD2-EF76-5EEE-494DDF419488}"/>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BA850A1-7A79-6E72-D303-354FE68248D2}"/>
              </a:ext>
            </a:extLst>
          </p:cNvPr>
          <p:cNvPicPr>
            <a:picLocks noChangeAspect="1"/>
          </p:cNvPicPr>
          <p:nvPr/>
        </p:nvPicPr>
        <p:blipFill>
          <a:blip r:embed="rId2"/>
          <a:stretch>
            <a:fillRect/>
          </a:stretch>
        </p:blipFill>
        <p:spPr>
          <a:xfrm>
            <a:off x="3486686" y="1148877"/>
            <a:ext cx="5218628" cy="5224725"/>
          </a:xfrm>
          <a:prstGeom prst="rect">
            <a:avLst/>
          </a:prstGeom>
        </p:spPr>
      </p:pic>
      <p:sp>
        <p:nvSpPr>
          <p:cNvPr id="2" name="Title 1">
            <a:extLst>
              <a:ext uri="{FF2B5EF4-FFF2-40B4-BE49-F238E27FC236}">
                <a16:creationId xmlns:a16="http://schemas.microsoft.com/office/drawing/2014/main" id="{1D75596C-1E91-5656-42F5-72E40E338EA9}"/>
              </a:ext>
            </a:extLst>
          </p:cNvPr>
          <p:cNvSpPr>
            <a:spLocks noGrp="1"/>
          </p:cNvSpPr>
          <p:nvPr>
            <p:ph type="title"/>
          </p:nvPr>
        </p:nvSpPr>
        <p:spPr/>
        <p:txBody>
          <a:bodyPr/>
          <a:lstStyle/>
          <a:p>
            <a:r>
              <a:rPr lang="en-US"/>
              <a:t>Thống kê mô tả - Tương quan</a:t>
            </a:r>
            <a:endParaRPr lang="en-001"/>
          </a:p>
        </p:txBody>
      </p:sp>
      <p:sp>
        <p:nvSpPr>
          <p:cNvPr id="3" name="Date Placeholder 2">
            <a:extLst>
              <a:ext uri="{FF2B5EF4-FFF2-40B4-BE49-F238E27FC236}">
                <a16:creationId xmlns:a16="http://schemas.microsoft.com/office/drawing/2014/main" id="{7E2CD1D7-930E-F529-5CAC-019823A5BF13}"/>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1590A2A8-412D-29D9-1750-2D4C208D1564}"/>
              </a:ext>
            </a:extLst>
          </p:cNvPr>
          <p:cNvSpPr>
            <a:spLocks noGrp="1"/>
          </p:cNvSpPr>
          <p:nvPr>
            <p:ph type="sldNum" sz="quarter" idx="12"/>
          </p:nvPr>
        </p:nvSpPr>
        <p:spPr/>
        <p:txBody>
          <a:bodyPr/>
          <a:lstStyle/>
          <a:p>
            <a:fld id="{AA8328AE-A94A-43B0-BF47-266FB86AC0A6}" type="slidenum">
              <a:rPr lang="en-001" smtClean="0"/>
              <a:t>146</a:t>
            </a:fld>
            <a:endParaRPr lang="en-001"/>
          </a:p>
        </p:txBody>
      </p:sp>
      <p:sp>
        <p:nvSpPr>
          <p:cNvPr id="5" name="Footer Placeholder 4">
            <a:extLst>
              <a:ext uri="{FF2B5EF4-FFF2-40B4-BE49-F238E27FC236}">
                <a16:creationId xmlns:a16="http://schemas.microsoft.com/office/drawing/2014/main" id="{DDAE6DA8-33C0-56C0-F614-CC942D4DBE6A}"/>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66328192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0FEF4-BB32-2ABE-162A-D9040D959E33}"/>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DF157B24-6170-DF3F-B474-1355980B20F4}"/>
              </a:ext>
            </a:extLst>
          </p:cNvPr>
          <p:cNvPicPr>
            <a:picLocks noChangeAspect="1"/>
          </p:cNvPicPr>
          <p:nvPr/>
        </p:nvPicPr>
        <p:blipFill>
          <a:blip r:embed="rId2"/>
          <a:stretch>
            <a:fillRect/>
          </a:stretch>
        </p:blipFill>
        <p:spPr>
          <a:xfrm>
            <a:off x="3486686" y="1148877"/>
            <a:ext cx="5218628" cy="5224725"/>
          </a:xfrm>
          <a:prstGeom prst="rect">
            <a:avLst/>
          </a:prstGeom>
        </p:spPr>
      </p:pic>
      <p:sp>
        <p:nvSpPr>
          <p:cNvPr id="2" name="Title 1">
            <a:extLst>
              <a:ext uri="{FF2B5EF4-FFF2-40B4-BE49-F238E27FC236}">
                <a16:creationId xmlns:a16="http://schemas.microsoft.com/office/drawing/2014/main" id="{CFC64605-C108-9DB1-AAAE-C6479583D2B1}"/>
              </a:ext>
            </a:extLst>
          </p:cNvPr>
          <p:cNvSpPr>
            <a:spLocks noGrp="1"/>
          </p:cNvSpPr>
          <p:nvPr>
            <p:ph type="title"/>
          </p:nvPr>
        </p:nvSpPr>
        <p:spPr/>
        <p:txBody>
          <a:bodyPr/>
          <a:lstStyle/>
          <a:p>
            <a:r>
              <a:rPr lang="en-US"/>
              <a:t>Thống kê mô tả - Tương quan</a:t>
            </a:r>
            <a:endParaRPr lang="en-001"/>
          </a:p>
        </p:txBody>
      </p:sp>
      <p:sp>
        <p:nvSpPr>
          <p:cNvPr id="3" name="Date Placeholder 2">
            <a:extLst>
              <a:ext uri="{FF2B5EF4-FFF2-40B4-BE49-F238E27FC236}">
                <a16:creationId xmlns:a16="http://schemas.microsoft.com/office/drawing/2014/main" id="{17C83883-29DA-97F5-2C46-2430B3D8DF2C}"/>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F7B6C285-223F-2143-A4E4-B7786D20EEAB}"/>
              </a:ext>
            </a:extLst>
          </p:cNvPr>
          <p:cNvSpPr>
            <a:spLocks noGrp="1"/>
          </p:cNvSpPr>
          <p:nvPr>
            <p:ph type="sldNum" sz="quarter" idx="12"/>
          </p:nvPr>
        </p:nvSpPr>
        <p:spPr/>
        <p:txBody>
          <a:bodyPr/>
          <a:lstStyle/>
          <a:p>
            <a:fld id="{AA8328AE-A94A-43B0-BF47-266FB86AC0A6}" type="slidenum">
              <a:rPr lang="en-001" smtClean="0"/>
              <a:t>147</a:t>
            </a:fld>
            <a:endParaRPr lang="en-001"/>
          </a:p>
        </p:txBody>
      </p:sp>
      <p:sp>
        <p:nvSpPr>
          <p:cNvPr id="5" name="Footer Placeholder 4">
            <a:extLst>
              <a:ext uri="{FF2B5EF4-FFF2-40B4-BE49-F238E27FC236}">
                <a16:creationId xmlns:a16="http://schemas.microsoft.com/office/drawing/2014/main" id="{577BF526-E414-9B83-067A-FEE028E38EC7}"/>
              </a:ext>
            </a:extLst>
          </p:cNvPr>
          <p:cNvSpPr>
            <a:spLocks noGrp="1"/>
          </p:cNvSpPr>
          <p:nvPr>
            <p:ph type="ftr" sz="quarter" idx="11"/>
          </p:nvPr>
        </p:nvSpPr>
        <p:spPr/>
        <p:txBody>
          <a:bodyPr/>
          <a:lstStyle/>
          <a:p>
            <a:r>
              <a:rPr lang="en-US"/>
              <a:t>Quantitative Methods (VNU-SIS)</a:t>
            </a:r>
            <a:endParaRPr lang="en-001"/>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ACEA337-3E97-66B3-30E8-3C1D4A2C0FD9}"/>
                  </a:ext>
                </a:extLst>
              </p:cNvPr>
              <p:cNvSpPr txBox="1"/>
              <p:nvPr/>
            </p:nvSpPr>
            <p:spPr>
              <a:xfrm>
                <a:off x="6190714" y="4567366"/>
                <a:ext cx="25146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𝒓</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𝟎</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𝟕𝟓𝟕𝟔</m:t>
                      </m:r>
                    </m:oMath>
                  </m:oMathPara>
                </a14:m>
                <a:endParaRPr lang="en-001" sz="2800" b="1" dirty="0"/>
              </a:p>
            </p:txBody>
          </p:sp>
        </mc:Choice>
        <mc:Fallback xmlns="">
          <p:sp>
            <p:nvSpPr>
              <p:cNvPr id="6" name="TextBox 5">
                <a:extLst>
                  <a:ext uri="{FF2B5EF4-FFF2-40B4-BE49-F238E27FC236}">
                    <a16:creationId xmlns:a16="http://schemas.microsoft.com/office/drawing/2014/main" id="{CACEA337-3E97-66B3-30E8-3C1D4A2C0FD9}"/>
                  </a:ext>
                </a:extLst>
              </p:cNvPr>
              <p:cNvSpPr txBox="1">
                <a:spLocks noRot="1" noChangeAspect="1" noMove="1" noResize="1" noEditPoints="1" noAdjustHandles="1" noChangeArrowheads="1" noChangeShapeType="1" noTextEdit="1"/>
              </p:cNvSpPr>
              <p:nvPr/>
            </p:nvSpPr>
            <p:spPr>
              <a:xfrm>
                <a:off x="6190714" y="4567366"/>
                <a:ext cx="2514600" cy="523220"/>
              </a:xfrm>
              <a:prstGeom prst="rect">
                <a:avLst/>
              </a:prstGeom>
              <a:blipFill>
                <a:blip r:embed="rId3"/>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5691113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30E6A-A941-579C-395E-5FBBF8EE328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E6C5E81-720F-3678-A625-03FE7A228982}"/>
              </a:ext>
            </a:extLst>
          </p:cNvPr>
          <p:cNvPicPr>
            <a:picLocks noChangeAspect="1"/>
          </p:cNvPicPr>
          <p:nvPr/>
        </p:nvPicPr>
        <p:blipFill>
          <a:blip r:embed="rId2"/>
          <a:stretch>
            <a:fillRect/>
          </a:stretch>
        </p:blipFill>
        <p:spPr>
          <a:xfrm>
            <a:off x="3569207" y="1087634"/>
            <a:ext cx="5243014" cy="5236918"/>
          </a:xfrm>
          <a:prstGeom prst="rect">
            <a:avLst/>
          </a:prstGeom>
        </p:spPr>
      </p:pic>
      <p:sp>
        <p:nvSpPr>
          <p:cNvPr id="2" name="Title 1">
            <a:extLst>
              <a:ext uri="{FF2B5EF4-FFF2-40B4-BE49-F238E27FC236}">
                <a16:creationId xmlns:a16="http://schemas.microsoft.com/office/drawing/2014/main" id="{D5D0FB86-E73E-E318-E073-AF7FD6E30DF1}"/>
              </a:ext>
            </a:extLst>
          </p:cNvPr>
          <p:cNvSpPr>
            <a:spLocks noGrp="1"/>
          </p:cNvSpPr>
          <p:nvPr>
            <p:ph type="title"/>
          </p:nvPr>
        </p:nvSpPr>
        <p:spPr/>
        <p:txBody>
          <a:bodyPr/>
          <a:lstStyle/>
          <a:p>
            <a:r>
              <a:rPr lang="en-US"/>
              <a:t>Thống kê mô tả - Tương quan</a:t>
            </a:r>
            <a:endParaRPr lang="en-001"/>
          </a:p>
        </p:txBody>
      </p:sp>
      <p:sp>
        <p:nvSpPr>
          <p:cNvPr id="3" name="Date Placeholder 2">
            <a:extLst>
              <a:ext uri="{FF2B5EF4-FFF2-40B4-BE49-F238E27FC236}">
                <a16:creationId xmlns:a16="http://schemas.microsoft.com/office/drawing/2014/main" id="{753B15BD-37FF-2856-3B50-4B7B98CF05EF}"/>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2CCD278C-0E4D-DEFB-543A-C59B888197C3}"/>
              </a:ext>
            </a:extLst>
          </p:cNvPr>
          <p:cNvSpPr>
            <a:spLocks noGrp="1"/>
          </p:cNvSpPr>
          <p:nvPr>
            <p:ph type="sldNum" sz="quarter" idx="12"/>
          </p:nvPr>
        </p:nvSpPr>
        <p:spPr/>
        <p:txBody>
          <a:bodyPr/>
          <a:lstStyle/>
          <a:p>
            <a:fld id="{AA8328AE-A94A-43B0-BF47-266FB86AC0A6}" type="slidenum">
              <a:rPr lang="en-001" smtClean="0"/>
              <a:t>148</a:t>
            </a:fld>
            <a:endParaRPr lang="en-001"/>
          </a:p>
        </p:txBody>
      </p:sp>
      <p:sp>
        <p:nvSpPr>
          <p:cNvPr id="5" name="Footer Placeholder 4">
            <a:extLst>
              <a:ext uri="{FF2B5EF4-FFF2-40B4-BE49-F238E27FC236}">
                <a16:creationId xmlns:a16="http://schemas.microsoft.com/office/drawing/2014/main" id="{1B04A692-6C5A-9DA5-1335-888C1D1E4141}"/>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35341927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1B74B-3162-107A-FA0F-8B8B603C010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5FC46FE-C55D-56F9-42B9-32B5406804F8}"/>
              </a:ext>
            </a:extLst>
          </p:cNvPr>
          <p:cNvPicPr>
            <a:picLocks noChangeAspect="1"/>
          </p:cNvPicPr>
          <p:nvPr/>
        </p:nvPicPr>
        <p:blipFill>
          <a:blip r:embed="rId2"/>
          <a:stretch>
            <a:fillRect/>
          </a:stretch>
        </p:blipFill>
        <p:spPr>
          <a:xfrm>
            <a:off x="3569207" y="1087634"/>
            <a:ext cx="5243014" cy="5236918"/>
          </a:xfrm>
          <a:prstGeom prst="rect">
            <a:avLst/>
          </a:prstGeom>
        </p:spPr>
      </p:pic>
      <p:sp>
        <p:nvSpPr>
          <p:cNvPr id="2" name="Title 1">
            <a:extLst>
              <a:ext uri="{FF2B5EF4-FFF2-40B4-BE49-F238E27FC236}">
                <a16:creationId xmlns:a16="http://schemas.microsoft.com/office/drawing/2014/main" id="{72E8C805-6817-2712-EC78-B527DE262349}"/>
              </a:ext>
            </a:extLst>
          </p:cNvPr>
          <p:cNvSpPr>
            <a:spLocks noGrp="1"/>
          </p:cNvSpPr>
          <p:nvPr>
            <p:ph type="title"/>
          </p:nvPr>
        </p:nvSpPr>
        <p:spPr/>
        <p:txBody>
          <a:bodyPr/>
          <a:lstStyle/>
          <a:p>
            <a:r>
              <a:rPr lang="en-US"/>
              <a:t>Thống kê mô tả - Tương quan</a:t>
            </a:r>
            <a:endParaRPr lang="en-001"/>
          </a:p>
        </p:txBody>
      </p:sp>
      <p:sp>
        <p:nvSpPr>
          <p:cNvPr id="3" name="Date Placeholder 2">
            <a:extLst>
              <a:ext uri="{FF2B5EF4-FFF2-40B4-BE49-F238E27FC236}">
                <a16:creationId xmlns:a16="http://schemas.microsoft.com/office/drawing/2014/main" id="{77AE9BB7-5079-E573-E78D-EEF43E1C0F0B}"/>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3DB30A78-DC07-2B67-1EA7-EDBF10720F79}"/>
              </a:ext>
            </a:extLst>
          </p:cNvPr>
          <p:cNvSpPr>
            <a:spLocks noGrp="1"/>
          </p:cNvSpPr>
          <p:nvPr>
            <p:ph type="sldNum" sz="quarter" idx="12"/>
          </p:nvPr>
        </p:nvSpPr>
        <p:spPr/>
        <p:txBody>
          <a:bodyPr/>
          <a:lstStyle/>
          <a:p>
            <a:fld id="{AA8328AE-A94A-43B0-BF47-266FB86AC0A6}" type="slidenum">
              <a:rPr lang="en-001" smtClean="0"/>
              <a:t>149</a:t>
            </a:fld>
            <a:endParaRPr lang="en-001"/>
          </a:p>
        </p:txBody>
      </p:sp>
      <p:sp>
        <p:nvSpPr>
          <p:cNvPr id="5" name="Footer Placeholder 4">
            <a:extLst>
              <a:ext uri="{FF2B5EF4-FFF2-40B4-BE49-F238E27FC236}">
                <a16:creationId xmlns:a16="http://schemas.microsoft.com/office/drawing/2014/main" id="{64E3DC35-F24E-2FB3-AD68-E9DAA44C3BC2}"/>
              </a:ext>
            </a:extLst>
          </p:cNvPr>
          <p:cNvSpPr>
            <a:spLocks noGrp="1"/>
          </p:cNvSpPr>
          <p:nvPr>
            <p:ph type="ftr" sz="quarter" idx="11"/>
          </p:nvPr>
        </p:nvSpPr>
        <p:spPr/>
        <p:txBody>
          <a:bodyPr/>
          <a:lstStyle/>
          <a:p>
            <a:r>
              <a:rPr lang="en-US"/>
              <a:t>Quantitative Methods (VNU-SIS)</a:t>
            </a:r>
            <a:endParaRPr lang="en-001"/>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DE241A-E129-9585-9AE0-887DF447B8E6}"/>
                  </a:ext>
                </a:extLst>
              </p:cNvPr>
              <p:cNvSpPr txBox="1"/>
              <p:nvPr/>
            </p:nvSpPr>
            <p:spPr>
              <a:xfrm>
                <a:off x="6190714" y="1599879"/>
                <a:ext cx="25146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𝒓</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𝟎</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𝟑𝟏𝟒𝟑</m:t>
                      </m:r>
                    </m:oMath>
                  </m:oMathPara>
                </a14:m>
                <a:endParaRPr lang="en-001" sz="2800" b="1" dirty="0"/>
              </a:p>
            </p:txBody>
          </p:sp>
        </mc:Choice>
        <mc:Fallback xmlns="">
          <p:sp>
            <p:nvSpPr>
              <p:cNvPr id="6" name="TextBox 5">
                <a:extLst>
                  <a:ext uri="{FF2B5EF4-FFF2-40B4-BE49-F238E27FC236}">
                    <a16:creationId xmlns:a16="http://schemas.microsoft.com/office/drawing/2014/main" id="{24DE241A-E129-9585-9AE0-887DF447B8E6}"/>
                  </a:ext>
                </a:extLst>
              </p:cNvPr>
              <p:cNvSpPr txBox="1">
                <a:spLocks noRot="1" noChangeAspect="1" noMove="1" noResize="1" noEditPoints="1" noAdjustHandles="1" noChangeArrowheads="1" noChangeShapeType="1" noTextEdit="1"/>
              </p:cNvSpPr>
              <p:nvPr/>
            </p:nvSpPr>
            <p:spPr>
              <a:xfrm>
                <a:off x="6190714" y="1599879"/>
                <a:ext cx="2514600" cy="523220"/>
              </a:xfrm>
              <a:prstGeom prst="rect">
                <a:avLst/>
              </a:prstGeom>
              <a:blipFill>
                <a:blip r:embed="rId3"/>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1144813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E1A6E-BCB7-BE94-F405-887933260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403D6-870B-B331-F764-A31AA69E5F4F}"/>
              </a:ext>
            </a:extLst>
          </p:cNvPr>
          <p:cNvSpPr>
            <a:spLocks noGrp="1"/>
          </p:cNvSpPr>
          <p:nvPr>
            <p:ph type="title"/>
          </p:nvPr>
        </p:nvSpPr>
        <p:spPr>
          <a:xfrm>
            <a:off x="838200" y="1853245"/>
            <a:ext cx="3809514" cy="2663337"/>
          </a:xfrm>
        </p:spPr>
        <p:txBody>
          <a:bodyPr>
            <a:normAutofit/>
          </a:bodyPr>
          <a:lstStyle/>
          <a:p>
            <a:r>
              <a:rPr lang="en-US"/>
              <a:t>Nghiên cứu</a:t>
            </a:r>
            <a:endParaRPr lang="en-GB" dirty="0"/>
          </a:p>
        </p:txBody>
      </p:sp>
      <p:sp>
        <p:nvSpPr>
          <p:cNvPr id="4" name="Footer Placeholder 3">
            <a:extLst>
              <a:ext uri="{FF2B5EF4-FFF2-40B4-BE49-F238E27FC236}">
                <a16:creationId xmlns:a16="http://schemas.microsoft.com/office/drawing/2014/main" id="{287DF6CD-C5F0-598E-F29C-8D92C1272CEC}"/>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49F3AC9C-1993-FAEE-29E8-307BD57E67DD}"/>
              </a:ext>
            </a:extLst>
          </p:cNvPr>
          <p:cNvSpPr>
            <a:spLocks noGrp="1"/>
          </p:cNvSpPr>
          <p:nvPr>
            <p:ph type="sldNum" sz="quarter" idx="12"/>
          </p:nvPr>
        </p:nvSpPr>
        <p:spPr/>
        <p:txBody>
          <a:bodyPr/>
          <a:lstStyle/>
          <a:p>
            <a:fld id="{558478D3-4DD5-4D7B-8D8D-7EA87687E863}" type="slidenum">
              <a:rPr lang="en-US" smtClean="0"/>
              <a:pPr/>
              <a:t>15</a:t>
            </a:fld>
            <a:endParaRPr lang="en-US"/>
          </a:p>
        </p:txBody>
      </p:sp>
      <p:sp>
        <p:nvSpPr>
          <p:cNvPr id="3" name="Date Placeholder 2">
            <a:extLst>
              <a:ext uri="{FF2B5EF4-FFF2-40B4-BE49-F238E27FC236}">
                <a16:creationId xmlns:a16="http://schemas.microsoft.com/office/drawing/2014/main" id="{AF420C1C-DA56-2F9E-E486-8131B915043A}"/>
              </a:ext>
            </a:extLst>
          </p:cNvPr>
          <p:cNvSpPr>
            <a:spLocks noGrp="1"/>
          </p:cNvSpPr>
          <p:nvPr>
            <p:ph type="dt" sz="half" idx="10"/>
          </p:nvPr>
        </p:nvSpPr>
        <p:spPr/>
        <p:txBody>
          <a:bodyPr/>
          <a:lstStyle/>
          <a:p>
            <a:r>
              <a:rPr lang="en-001"/>
              <a:t>25/11/2024</a:t>
            </a:r>
          </a:p>
        </p:txBody>
      </p:sp>
      <p:sp>
        <p:nvSpPr>
          <p:cNvPr id="11" name="Content Placeholder 2">
            <a:extLst>
              <a:ext uri="{FF2B5EF4-FFF2-40B4-BE49-F238E27FC236}">
                <a16:creationId xmlns:a16="http://schemas.microsoft.com/office/drawing/2014/main" id="{34A91845-D2DB-A8FC-4BDF-13AD3B5FC2FA}"/>
              </a:ext>
            </a:extLst>
          </p:cNvPr>
          <p:cNvSpPr>
            <a:spLocks noGrp="1"/>
          </p:cNvSpPr>
          <p:nvPr>
            <p:ph idx="1"/>
          </p:nvPr>
        </p:nvSpPr>
        <p:spPr>
          <a:xfrm>
            <a:off x="4647714" y="1473693"/>
            <a:ext cx="6706086" cy="4703270"/>
          </a:xfrm>
        </p:spPr>
        <p:txBody>
          <a:bodyPr>
            <a:normAutofit/>
          </a:bodyPr>
          <a:lstStyle/>
          <a:p>
            <a:pPr marL="0" indent="0" algn="l">
              <a:buNone/>
            </a:pPr>
            <a:endParaRPr lang="en-US" b="0" i="0" dirty="0">
              <a:solidFill>
                <a:srgbClr val="333333"/>
              </a:solidFill>
              <a:effectLst/>
              <a:latin typeface="OpenSans"/>
            </a:endParaRPr>
          </a:p>
          <a:p>
            <a:pPr marL="0" indent="0" algn="l">
              <a:buNone/>
            </a:pPr>
            <a:r>
              <a:rPr lang="en-US" b="0" i="0" dirty="0">
                <a:solidFill>
                  <a:srgbClr val="333333"/>
                </a:solidFill>
                <a:effectLst/>
                <a:latin typeface="OpenSans"/>
              </a:rPr>
              <a:t>Research is </a:t>
            </a:r>
            <a:r>
              <a:rPr lang="en-US" b="0" i="0" dirty="0">
                <a:solidFill>
                  <a:srgbClr val="333333"/>
                </a:solidFill>
                <a:effectLst/>
                <a:highlight>
                  <a:srgbClr val="FFFF00"/>
                </a:highlight>
                <a:latin typeface="OpenSans"/>
              </a:rPr>
              <a:t>systematic inquiry </a:t>
            </a:r>
            <a:r>
              <a:rPr lang="en-US" b="0" i="0" dirty="0">
                <a:solidFill>
                  <a:srgbClr val="333333"/>
                </a:solidFill>
                <a:effectLst/>
                <a:latin typeface="OpenSans"/>
              </a:rPr>
              <a:t>that helps to </a:t>
            </a:r>
            <a:r>
              <a:rPr lang="en-US" b="0" i="0" dirty="0">
                <a:solidFill>
                  <a:srgbClr val="333333"/>
                </a:solidFill>
                <a:effectLst/>
                <a:highlight>
                  <a:srgbClr val="FFFF00"/>
                </a:highlight>
                <a:latin typeface="OpenSans"/>
              </a:rPr>
              <a:t>make sense of the world </a:t>
            </a:r>
            <a:r>
              <a:rPr lang="en-US" b="0" i="0" dirty="0">
                <a:solidFill>
                  <a:srgbClr val="333333"/>
                </a:solidFill>
                <a:effectLst/>
                <a:latin typeface="OpenSans"/>
              </a:rPr>
              <a:t>and that helps to make sensible the debates and interpretations that we have of issues of </a:t>
            </a:r>
            <a:r>
              <a:rPr lang="en-US" b="0" i="0" dirty="0">
                <a:solidFill>
                  <a:srgbClr val="333333"/>
                </a:solidFill>
                <a:effectLst/>
                <a:highlight>
                  <a:srgbClr val="F6CD00"/>
                </a:highlight>
                <a:latin typeface="OpenSans"/>
              </a:rPr>
              <a:t>contemporary significance</a:t>
            </a:r>
            <a:r>
              <a:rPr lang="en-US" b="0" i="0" dirty="0">
                <a:solidFill>
                  <a:srgbClr val="333333"/>
                </a:solidFill>
                <a:effectLst/>
                <a:latin typeface="OpenSans"/>
              </a:rPr>
              <a:t>.</a:t>
            </a:r>
          </a:p>
        </p:txBody>
      </p:sp>
      <p:sp>
        <p:nvSpPr>
          <p:cNvPr id="12" name="TextBox 11">
            <a:extLst>
              <a:ext uri="{FF2B5EF4-FFF2-40B4-BE49-F238E27FC236}">
                <a16:creationId xmlns:a16="http://schemas.microsoft.com/office/drawing/2014/main" id="{D1FE7525-BFA7-AD44-B50E-4BDA1CA94E95}"/>
              </a:ext>
            </a:extLst>
          </p:cNvPr>
          <p:cNvSpPr txBox="1"/>
          <p:nvPr/>
        </p:nvSpPr>
        <p:spPr>
          <a:xfrm>
            <a:off x="7279105" y="4516582"/>
            <a:ext cx="4074695" cy="369332"/>
          </a:xfrm>
          <a:prstGeom prst="rect">
            <a:avLst/>
          </a:prstGeom>
          <a:noFill/>
        </p:spPr>
        <p:txBody>
          <a:bodyPr wrap="square" rtlCol="0">
            <a:spAutoFit/>
          </a:bodyPr>
          <a:lstStyle/>
          <a:p>
            <a:pPr algn="r"/>
            <a:r>
              <a:rPr lang="en-US" dirty="0"/>
              <a:t>Professor Sandra Halperin</a:t>
            </a:r>
            <a:endParaRPr lang="en-GB" dirty="0"/>
          </a:p>
        </p:txBody>
      </p:sp>
      <p:sp>
        <p:nvSpPr>
          <p:cNvPr id="13" name="TextBox 12">
            <a:extLst>
              <a:ext uri="{FF2B5EF4-FFF2-40B4-BE49-F238E27FC236}">
                <a16:creationId xmlns:a16="http://schemas.microsoft.com/office/drawing/2014/main" id="{534FA6B3-65E5-6114-AAAC-2FADA4A06CEF}"/>
              </a:ext>
            </a:extLst>
          </p:cNvPr>
          <p:cNvSpPr txBox="1"/>
          <p:nvPr/>
        </p:nvSpPr>
        <p:spPr>
          <a:xfrm>
            <a:off x="2432538" y="4728244"/>
            <a:ext cx="8921262" cy="369332"/>
          </a:xfrm>
          <a:prstGeom prst="rect">
            <a:avLst/>
          </a:prstGeom>
          <a:noFill/>
        </p:spPr>
        <p:txBody>
          <a:bodyPr wrap="square">
            <a:spAutoFit/>
          </a:bodyPr>
          <a:lstStyle/>
          <a:p>
            <a:pPr algn="r"/>
            <a:r>
              <a:rPr lang="en-US" dirty="0">
                <a:hlinkClick r:id="rId3"/>
              </a:rPr>
              <a:t>https://www.coursera.org/learn/research-methods/home/info</a:t>
            </a:r>
            <a:endParaRPr lang="en-GB" dirty="0"/>
          </a:p>
        </p:txBody>
      </p:sp>
    </p:spTree>
    <p:extLst>
      <p:ext uri="{BB962C8B-B14F-4D97-AF65-F5344CB8AC3E}">
        <p14:creationId xmlns:p14="http://schemas.microsoft.com/office/powerpoint/2010/main" val="125550516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Tương</a:t>
            </a:r>
            <a:r>
              <a:rPr lang="en-US" dirty="0"/>
              <a:t> </a:t>
            </a:r>
            <a:r>
              <a:rPr lang="en-US" dirty="0" err="1"/>
              <a:t>quan</a:t>
            </a:r>
            <a:r>
              <a:rPr lang="en-US" dirty="0"/>
              <a:t> vs. </a:t>
            </a:r>
            <a:r>
              <a:rPr lang="en-US" dirty="0" err="1"/>
              <a:t>nhân</a:t>
            </a:r>
            <a:r>
              <a:rPr lang="en-US" dirty="0"/>
              <a:t> </a:t>
            </a:r>
            <a:r>
              <a:rPr lang="en-US" dirty="0" err="1"/>
              <a:t>quả</a:t>
            </a: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Quantitative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150</a:t>
            </a:fld>
            <a:endParaRPr lang="en-US"/>
          </a:p>
        </p:txBody>
      </p:sp>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chart showing that in 1820 there were 25,000 pirates and the global average temperature was 14.2 degrees C, while in 2000 there were 17 pirates and the global average temperature was 15.9 degrees C.">
            <a:extLst>
              <a:ext uri="{FF2B5EF4-FFF2-40B4-BE49-F238E27FC236}">
                <a16:creationId xmlns:a16="http://schemas.microsoft.com/office/drawing/2014/main" id="{D24AB124-BB75-A998-1576-21D2A7C7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019" y="1403214"/>
            <a:ext cx="7102641" cy="4472148"/>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525D14D7-40EF-F786-8B36-1B76DEBF4C25}"/>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24049538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35853-446E-927E-E491-7D0C0EC911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33993-3954-F377-736A-69AC61C4A770}"/>
              </a:ext>
            </a:extLst>
          </p:cNvPr>
          <p:cNvSpPr>
            <a:spLocks noGrp="1"/>
          </p:cNvSpPr>
          <p:nvPr>
            <p:ph type="title"/>
          </p:nvPr>
        </p:nvSpPr>
        <p:spPr/>
        <p:txBody>
          <a:bodyPr>
            <a:normAutofit/>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Tương</a:t>
            </a:r>
            <a:r>
              <a:rPr lang="en-US" dirty="0"/>
              <a:t> </a:t>
            </a:r>
            <a:r>
              <a:rPr lang="en-US" dirty="0" err="1"/>
              <a:t>quan</a:t>
            </a:r>
            <a:r>
              <a:rPr lang="en-US" dirty="0"/>
              <a:t> vs. </a:t>
            </a:r>
            <a:r>
              <a:rPr lang="en-US" dirty="0" err="1"/>
              <a:t>nhân</a:t>
            </a:r>
            <a:r>
              <a:rPr lang="en-US" dirty="0"/>
              <a:t> </a:t>
            </a:r>
            <a:r>
              <a:rPr lang="en-US" dirty="0" err="1"/>
              <a:t>quả</a:t>
            </a:r>
            <a:endParaRPr lang="en-001" dirty="0"/>
          </a:p>
        </p:txBody>
      </p:sp>
      <p:sp>
        <p:nvSpPr>
          <p:cNvPr id="3" name="Date Placeholder 2">
            <a:extLst>
              <a:ext uri="{FF2B5EF4-FFF2-40B4-BE49-F238E27FC236}">
                <a16:creationId xmlns:a16="http://schemas.microsoft.com/office/drawing/2014/main" id="{22BE4463-CAA4-1BF8-E571-7F5E0590439E}"/>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CBE23E9D-87C3-01DD-9D7F-1C0F8717F12F}"/>
              </a:ext>
            </a:extLst>
          </p:cNvPr>
          <p:cNvSpPr>
            <a:spLocks noGrp="1"/>
          </p:cNvSpPr>
          <p:nvPr>
            <p:ph type="sldNum" sz="quarter" idx="12"/>
          </p:nvPr>
        </p:nvSpPr>
        <p:spPr/>
        <p:txBody>
          <a:bodyPr/>
          <a:lstStyle/>
          <a:p>
            <a:fld id="{AA8328AE-A94A-43B0-BF47-266FB86AC0A6}" type="slidenum">
              <a:rPr lang="en-001" smtClean="0"/>
              <a:t>151</a:t>
            </a:fld>
            <a:endParaRPr lang="en-001"/>
          </a:p>
        </p:txBody>
      </p:sp>
      <p:pic>
        <p:nvPicPr>
          <p:cNvPr id="1030" name="Picture 6" descr="iceCreamTruck">
            <a:extLst>
              <a:ext uri="{FF2B5EF4-FFF2-40B4-BE49-F238E27FC236}">
                <a16:creationId xmlns:a16="http://schemas.microsoft.com/office/drawing/2014/main" id="{A28D0CAF-1494-9920-1071-A2A943BDDF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3" y="1705626"/>
            <a:ext cx="561975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F85FD836-4B5D-D234-CD2F-38F4363D6A68}"/>
              </a:ext>
            </a:extLst>
          </p:cNvPr>
          <p:cNvSpPr>
            <a:spLocks noGrp="1"/>
          </p:cNvSpPr>
          <p:nvPr>
            <p:ph idx="1"/>
          </p:nvPr>
        </p:nvSpPr>
        <p:spPr/>
        <p:txBody>
          <a:bodyPr/>
          <a:lstStyle/>
          <a:p>
            <a:endParaRPr lang="en-US" dirty="0"/>
          </a:p>
          <a:p>
            <a:endParaRPr lang="en-001" dirty="0"/>
          </a:p>
        </p:txBody>
      </p:sp>
      <p:sp>
        <p:nvSpPr>
          <p:cNvPr id="6" name="Footer Placeholder 5">
            <a:extLst>
              <a:ext uri="{FF2B5EF4-FFF2-40B4-BE49-F238E27FC236}">
                <a16:creationId xmlns:a16="http://schemas.microsoft.com/office/drawing/2014/main" id="{5D899528-436C-382A-22EB-789465B9A253}"/>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4214314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35C9AA-18A9-A82B-F91F-E41993A2D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82240-EC66-D8A7-68C6-3CEBB8DFA251}"/>
              </a:ext>
            </a:extLst>
          </p:cNvPr>
          <p:cNvSpPr>
            <a:spLocks noGrp="1"/>
          </p:cNvSpPr>
          <p:nvPr>
            <p:ph type="title"/>
          </p:nvPr>
        </p:nvSpPr>
        <p:spPr/>
        <p:txBody>
          <a:bodyPr>
            <a:normAutofit/>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Tương</a:t>
            </a:r>
            <a:r>
              <a:rPr lang="en-US" dirty="0"/>
              <a:t> </a:t>
            </a:r>
            <a:r>
              <a:rPr lang="en-US" dirty="0" err="1"/>
              <a:t>quan</a:t>
            </a:r>
            <a:r>
              <a:rPr lang="en-US" dirty="0"/>
              <a:t> vs. </a:t>
            </a:r>
            <a:r>
              <a:rPr lang="en-US" dirty="0" err="1"/>
              <a:t>nhân</a:t>
            </a:r>
            <a:r>
              <a:rPr lang="en-US" dirty="0"/>
              <a:t> </a:t>
            </a:r>
            <a:r>
              <a:rPr lang="en-US" dirty="0" err="1"/>
              <a:t>quả</a:t>
            </a:r>
            <a:endParaRPr lang="en-001" dirty="0"/>
          </a:p>
        </p:txBody>
      </p:sp>
      <p:sp>
        <p:nvSpPr>
          <p:cNvPr id="3" name="Date Placeholder 2">
            <a:extLst>
              <a:ext uri="{FF2B5EF4-FFF2-40B4-BE49-F238E27FC236}">
                <a16:creationId xmlns:a16="http://schemas.microsoft.com/office/drawing/2014/main" id="{AF74BE5F-3569-99D9-E45A-28EDC7AE9C7B}"/>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A75497A7-7A63-9411-2666-DCAE9D7AC921}"/>
              </a:ext>
            </a:extLst>
          </p:cNvPr>
          <p:cNvSpPr>
            <a:spLocks noGrp="1"/>
          </p:cNvSpPr>
          <p:nvPr>
            <p:ph type="sldNum" sz="quarter" idx="12"/>
          </p:nvPr>
        </p:nvSpPr>
        <p:spPr/>
        <p:txBody>
          <a:bodyPr/>
          <a:lstStyle/>
          <a:p>
            <a:fld id="{AA8328AE-A94A-43B0-BF47-266FB86AC0A6}" type="slidenum">
              <a:rPr lang="en-001" smtClean="0"/>
              <a:t>152</a:t>
            </a:fld>
            <a:endParaRPr lang="en-001"/>
          </a:p>
        </p:txBody>
      </p:sp>
      <p:pic>
        <p:nvPicPr>
          <p:cNvPr id="1030" name="Picture 6" descr="iceCreamTruck">
            <a:extLst>
              <a:ext uri="{FF2B5EF4-FFF2-40B4-BE49-F238E27FC236}">
                <a16:creationId xmlns:a16="http://schemas.microsoft.com/office/drawing/2014/main" id="{E60BC3A2-D1C3-4D1A-4928-D9F764E62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423" y="1705626"/>
            <a:ext cx="561975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633D68B9-0C42-F00D-7166-246035EF0D28}"/>
              </a:ext>
            </a:extLst>
          </p:cNvPr>
          <p:cNvSpPr>
            <a:spLocks noGrp="1"/>
          </p:cNvSpPr>
          <p:nvPr>
            <p:ph idx="1"/>
          </p:nvPr>
        </p:nvSpPr>
        <p:spPr/>
        <p:txBody>
          <a:bodyPr/>
          <a:lstStyle/>
          <a:p>
            <a:endParaRPr lang="en-US" dirty="0"/>
          </a:p>
          <a:p>
            <a:endParaRPr lang="en-001" dirty="0"/>
          </a:p>
        </p:txBody>
      </p:sp>
      <p:pic>
        <p:nvPicPr>
          <p:cNvPr id="1028" name="Picture 4">
            <a:extLst>
              <a:ext uri="{FF2B5EF4-FFF2-40B4-BE49-F238E27FC236}">
                <a16:creationId xmlns:a16="http://schemas.microsoft.com/office/drawing/2014/main" id="{BD181671-706B-DD33-EA1B-E902D0ECE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173" y="1576435"/>
            <a:ext cx="4623288" cy="4207192"/>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2C94D324-851C-99F2-E812-B487FD76CAC7}"/>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2682873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3EAEF-9D53-52DD-9B43-DA9569CA5B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B895F-8970-3B02-EBB3-82510180D017}"/>
              </a:ext>
            </a:extLst>
          </p:cNvPr>
          <p:cNvSpPr>
            <a:spLocks noGrp="1"/>
          </p:cNvSpPr>
          <p:nvPr>
            <p:ph type="title"/>
          </p:nvPr>
        </p:nvSpPr>
        <p:spPr/>
        <p:txBody>
          <a:bodyPr>
            <a:normAutofit/>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Tương</a:t>
            </a:r>
            <a:r>
              <a:rPr lang="en-US" dirty="0"/>
              <a:t> </a:t>
            </a:r>
            <a:r>
              <a:rPr lang="en-US" dirty="0" err="1"/>
              <a:t>quan</a:t>
            </a:r>
            <a:r>
              <a:rPr lang="en-US" dirty="0"/>
              <a:t> vs. </a:t>
            </a:r>
            <a:r>
              <a:rPr lang="en-US" dirty="0" err="1"/>
              <a:t>nhân</a:t>
            </a:r>
            <a:r>
              <a:rPr lang="en-US" dirty="0"/>
              <a:t> </a:t>
            </a:r>
            <a:r>
              <a:rPr lang="en-US" dirty="0" err="1"/>
              <a:t>quả</a:t>
            </a:r>
            <a:endParaRPr lang="en-001" dirty="0"/>
          </a:p>
        </p:txBody>
      </p:sp>
      <p:sp>
        <p:nvSpPr>
          <p:cNvPr id="3" name="Date Placeholder 2">
            <a:extLst>
              <a:ext uri="{FF2B5EF4-FFF2-40B4-BE49-F238E27FC236}">
                <a16:creationId xmlns:a16="http://schemas.microsoft.com/office/drawing/2014/main" id="{3F5B181D-14CE-A5FF-7D8D-5C52740F8BE6}"/>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7175DAE5-0820-EE19-750D-7BE4694C0169}"/>
              </a:ext>
            </a:extLst>
          </p:cNvPr>
          <p:cNvSpPr>
            <a:spLocks noGrp="1"/>
          </p:cNvSpPr>
          <p:nvPr>
            <p:ph type="sldNum" sz="quarter" idx="12"/>
          </p:nvPr>
        </p:nvSpPr>
        <p:spPr/>
        <p:txBody>
          <a:bodyPr/>
          <a:lstStyle/>
          <a:p>
            <a:fld id="{AA8328AE-A94A-43B0-BF47-266FB86AC0A6}" type="slidenum">
              <a:rPr lang="en-001" smtClean="0"/>
              <a:t>153</a:t>
            </a:fld>
            <a:endParaRPr lang="en-001"/>
          </a:p>
        </p:txBody>
      </p:sp>
      <p:sp>
        <p:nvSpPr>
          <p:cNvPr id="5" name="Content Placeholder 4">
            <a:extLst>
              <a:ext uri="{FF2B5EF4-FFF2-40B4-BE49-F238E27FC236}">
                <a16:creationId xmlns:a16="http://schemas.microsoft.com/office/drawing/2014/main" id="{106B0629-E7EB-56EF-10AE-D01759AFF43B}"/>
              </a:ext>
            </a:extLst>
          </p:cNvPr>
          <p:cNvSpPr>
            <a:spLocks noGrp="1"/>
          </p:cNvSpPr>
          <p:nvPr>
            <p:ph idx="1"/>
          </p:nvPr>
        </p:nvSpPr>
        <p:spPr/>
        <p:txBody>
          <a:bodyPr/>
          <a:lstStyle/>
          <a:p>
            <a:endParaRPr lang="en-US" dirty="0"/>
          </a:p>
          <a:p>
            <a:endParaRPr lang="en-001" dirty="0"/>
          </a:p>
        </p:txBody>
      </p:sp>
      <p:pic>
        <p:nvPicPr>
          <p:cNvPr id="6" name="Picture 2" descr="Figure7_21">
            <a:extLst>
              <a:ext uri="{FF2B5EF4-FFF2-40B4-BE49-F238E27FC236}">
                <a16:creationId xmlns:a16="http://schemas.microsoft.com/office/drawing/2014/main" id="{F4796D83-9806-95BA-AF2B-9A57F9EB66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8220" b="55254"/>
          <a:stretch/>
        </p:blipFill>
        <p:spPr bwMode="auto">
          <a:xfrm>
            <a:off x="4249758" y="2319298"/>
            <a:ext cx="3692484" cy="27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igure7_21">
            <a:extLst>
              <a:ext uri="{FF2B5EF4-FFF2-40B4-BE49-F238E27FC236}">
                <a16:creationId xmlns:a16="http://schemas.microsoft.com/office/drawing/2014/main" id="{F311ADE3-79D3-5C3F-CD29-3E8927AB54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9" t="50000" r="68318" b="5254"/>
          <a:stretch/>
        </p:blipFill>
        <p:spPr bwMode="auto">
          <a:xfrm>
            <a:off x="8220879" y="2319298"/>
            <a:ext cx="3692484" cy="270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igure7_21">
            <a:extLst>
              <a:ext uri="{FF2B5EF4-FFF2-40B4-BE49-F238E27FC236}">
                <a16:creationId xmlns:a16="http://schemas.microsoft.com/office/drawing/2014/main" id="{8226F72C-FBB1-7C1A-7B9E-CBDF35ECE8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176" t="255" r="44" b="54999"/>
          <a:stretch/>
        </p:blipFill>
        <p:spPr bwMode="auto">
          <a:xfrm>
            <a:off x="278637" y="2319298"/>
            <a:ext cx="3692484" cy="27000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DEB13DF-1573-BAFF-67DB-1112DF5B4996}"/>
                  </a:ext>
                </a:extLst>
              </p:cNvPr>
              <p:cNvSpPr txBox="1"/>
              <p:nvPr/>
            </p:nvSpPr>
            <p:spPr>
              <a:xfrm>
                <a:off x="1729324" y="5195837"/>
                <a:ext cx="7911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𝒓</m:t>
                      </m:r>
                      <m:r>
                        <a:rPr lang="en-US" b="1" i="1" smtClean="0">
                          <a:solidFill>
                            <a:srgbClr val="FF0000"/>
                          </a:solidFill>
                          <a:latin typeface="Cambria Math" panose="02040503050406030204" pitchFamily="18" charset="0"/>
                          <a:ea typeface="Cambria Math" panose="02040503050406030204" pitchFamily="18" charset="0"/>
                        </a:rPr>
                        <m:t>≈</m:t>
                      </m:r>
                      <m:r>
                        <a:rPr lang="en-US" b="1" i="0" smtClean="0">
                          <a:solidFill>
                            <a:srgbClr val="FF0000"/>
                          </a:solidFill>
                          <a:latin typeface="Cambria Math" panose="02040503050406030204" pitchFamily="18" charset="0"/>
                        </a:rPr>
                        <m:t>𝟎</m:t>
                      </m:r>
                    </m:oMath>
                  </m:oMathPara>
                </a14:m>
                <a:endParaRPr lang="en-001" b="1" dirty="0"/>
              </a:p>
            </p:txBody>
          </p:sp>
        </mc:Choice>
        <mc:Fallback xmlns="">
          <p:sp>
            <p:nvSpPr>
              <p:cNvPr id="9" name="TextBox 8">
                <a:extLst>
                  <a:ext uri="{FF2B5EF4-FFF2-40B4-BE49-F238E27FC236}">
                    <a16:creationId xmlns:a16="http://schemas.microsoft.com/office/drawing/2014/main" id="{EDEB13DF-1573-BAFF-67DB-1112DF5B4996}"/>
                  </a:ext>
                </a:extLst>
              </p:cNvPr>
              <p:cNvSpPr txBox="1">
                <a:spLocks noRot="1" noChangeAspect="1" noMove="1" noResize="1" noEditPoints="1" noAdjustHandles="1" noChangeArrowheads="1" noChangeShapeType="1" noTextEdit="1"/>
              </p:cNvSpPr>
              <p:nvPr/>
            </p:nvSpPr>
            <p:spPr>
              <a:xfrm>
                <a:off x="1729324" y="5195837"/>
                <a:ext cx="791110" cy="369332"/>
              </a:xfrm>
              <a:prstGeom prst="rect">
                <a:avLst/>
              </a:prstGeom>
              <a:blipFill>
                <a:blip r:embed="rId3"/>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76647A-EF05-0A90-0D53-0DCCA1760FA0}"/>
                  </a:ext>
                </a:extLst>
              </p:cNvPr>
              <p:cNvSpPr txBox="1"/>
              <p:nvPr/>
            </p:nvSpPr>
            <p:spPr>
              <a:xfrm>
                <a:off x="5700445" y="5199850"/>
                <a:ext cx="7911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𝒓</m:t>
                      </m:r>
                      <m:r>
                        <a:rPr lang="en-US" b="1" i="1">
                          <a:solidFill>
                            <a:srgbClr val="FF0000"/>
                          </a:solidFill>
                          <a:latin typeface="Cambria Math" panose="02040503050406030204" pitchFamily="18" charset="0"/>
                          <a:ea typeface="Cambria Math" panose="02040503050406030204" pitchFamily="18" charset="0"/>
                        </a:rPr>
                        <m:t>≈</m:t>
                      </m:r>
                      <m:r>
                        <a:rPr lang="en-US" b="1" i="0" smtClean="0">
                          <a:solidFill>
                            <a:srgbClr val="FF0000"/>
                          </a:solidFill>
                          <a:latin typeface="Cambria Math" panose="02040503050406030204" pitchFamily="18" charset="0"/>
                        </a:rPr>
                        <m:t>𝟎</m:t>
                      </m:r>
                    </m:oMath>
                  </m:oMathPara>
                </a14:m>
                <a:endParaRPr lang="en-001" b="1" dirty="0"/>
              </a:p>
            </p:txBody>
          </p:sp>
        </mc:Choice>
        <mc:Fallback xmlns="">
          <p:sp>
            <p:nvSpPr>
              <p:cNvPr id="10" name="TextBox 9">
                <a:extLst>
                  <a:ext uri="{FF2B5EF4-FFF2-40B4-BE49-F238E27FC236}">
                    <a16:creationId xmlns:a16="http://schemas.microsoft.com/office/drawing/2014/main" id="{E076647A-EF05-0A90-0D53-0DCCA1760FA0}"/>
                  </a:ext>
                </a:extLst>
              </p:cNvPr>
              <p:cNvSpPr txBox="1">
                <a:spLocks noRot="1" noChangeAspect="1" noMove="1" noResize="1" noEditPoints="1" noAdjustHandles="1" noChangeArrowheads="1" noChangeShapeType="1" noTextEdit="1"/>
              </p:cNvSpPr>
              <p:nvPr/>
            </p:nvSpPr>
            <p:spPr>
              <a:xfrm>
                <a:off x="5700445" y="5199850"/>
                <a:ext cx="791110" cy="369332"/>
              </a:xfrm>
              <a:prstGeom prst="rect">
                <a:avLst/>
              </a:prstGeom>
              <a:blipFill>
                <a:blip r:embed="rId4"/>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93FA705-3226-678E-B6D6-FA66ECC4C636}"/>
                  </a:ext>
                </a:extLst>
              </p:cNvPr>
              <p:cNvSpPr txBox="1"/>
              <p:nvPr/>
            </p:nvSpPr>
            <p:spPr>
              <a:xfrm>
                <a:off x="9671566" y="5195837"/>
                <a:ext cx="79111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𝒓</m:t>
                      </m:r>
                      <m:r>
                        <a:rPr lang="en-US" b="1" i="1">
                          <a:solidFill>
                            <a:srgbClr val="FF0000"/>
                          </a:solidFill>
                          <a:latin typeface="Cambria Math" panose="02040503050406030204" pitchFamily="18" charset="0"/>
                          <a:ea typeface="Cambria Math" panose="02040503050406030204" pitchFamily="18" charset="0"/>
                        </a:rPr>
                        <m:t>≈</m:t>
                      </m:r>
                      <m:r>
                        <a:rPr lang="en-US" b="1" i="0" smtClean="0">
                          <a:solidFill>
                            <a:srgbClr val="FF0000"/>
                          </a:solidFill>
                          <a:latin typeface="Cambria Math" panose="02040503050406030204" pitchFamily="18" charset="0"/>
                        </a:rPr>
                        <m:t>𝟎</m:t>
                      </m:r>
                    </m:oMath>
                  </m:oMathPara>
                </a14:m>
                <a:endParaRPr lang="en-001" b="1" dirty="0"/>
              </a:p>
            </p:txBody>
          </p:sp>
        </mc:Choice>
        <mc:Fallback xmlns="">
          <p:sp>
            <p:nvSpPr>
              <p:cNvPr id="11" name="TextBox 10">
                <a:extLst>
                  <a:ext uri="{FF2B5EF4-FFF2-40B4-BE49-F238E27FC236}">
                    <a16:creationId xmlns:a16="http://schemas.microsoft.com/office/drawing/2014/main" id="{F93FA705-3226-678E-B6D6-FA66ECC4C636}"/>
                  </a:ext>
                </a:extLst>
              </p:cNvPr>
              <p:cNvSpPr txBox="1">
                <a:spLocks noRot="1" noChangeAspect="1" noMove="1" noResize="1" noEditPoints="1" noAdjustHandles="1" noChangeArrowheads="1" noChangeShapeType="1" noTextEdit="1"/>
              </p:cNvSpPr>
              <p:nvPr/>
            </p:nvSpPr>
            <p:spPr>
              <a:xfrm>
                <a:off x="9671566" y="5195837"/>
                <a:ext cx="791110" cy="369332"/>
              </a:xfrm>
              <a:prstGeom prst="rect">
                <a:avLst/>
              </a:prstGeom>
              <a:blipFill>
                <a:blip r:embed="rId5"/>
                <a:stretch>
                  <a:fillRect/>
                </a:stretch>
              </a:blipFill>
            </p:spPr>
            <p:txBody>
              <a:bodyPr/>
              <a:lstStyle/>
              <a:p>
                <a:r>
                  <a:rPr lang="en-001">
                    <a:noFill/>
                  </a:rPr>
                  <a:t> </a:t>
                </a:r>
              </a:p>
            </p:txBody>
          </p:sp>
        </mc:Fallback>
      </mc:AlternateContent>
      <p:sp>
        <p:nvSpPr>
          <p:cNvPr id="12" name="TextBox 11">
            <a:extLst>
              <a:ext uri="{FF2B5EF4-FFF2-40B4-BE49-F238E27FC236}">
                <a16:creationId xmlns:a16="http://schemas.microsoft.com/office/drawing/2014/main" id="{7CA474B6-DADD-B039-87CE-022CC0465FE0}"/>
              </a:ext>
            </a:extLst>
          </p:cNvPr>
          <p:cNvSpPr txBox="1"/>
          <p:nvPr/>
        </p:nvSpPr>
        <p:spPr>
          <a:xfrm>
            <a:off x="442644" y="5195837"/>
            <a:ext cx="1286679" cy="369332"/>
          </a:xfrm>
          <a:prstGeom prst="rect">
            <a:avLst/>
          </a:prstGeom>
          <a:noFill/>
        </p:spPr>
        <p:txBody>
          <a:bodyPr wrap="square" rtlCol="0">
            <a:spAutoFit/>
          </a:bodyPr>
          <a:lstStyle/>
          <a:p>
            <a:r>
              <a:rPr lang="en-US" b="1" dirty="0">
                <a:solidFill>
                  <a:srgbClr val="FF0000"/>
                </a:solidFill>
              </a:rPr>
              <a:t>Pearson’s</a:t>
            </a:r>
            <a:endParaRPr lang="en-001" b="1" dirty="0">
              <a:solidFill>
                <a:srgbClr val="FF0000"/>
              </a:solidFill>
            </a:endParaRPr>
          </a:p>
        </p:txBody>
      </p:sp>
      <p:sp>
        <p:nvSpPr>
          <p:cNvPr id="13" name="Footer Placeholder 12">
            <a:extLst>
              <a:ext uri="{FF2B5EF4-FFF2-40B4-BE49-F238E27FC236}">
                <a16:creationId xmlns:a16="http://schemas.microsoft.com/office/drawing/2014/main" id="{0D03D588-A077-78F2-4AEF-C14389A48A8B}"/>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4878727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7F4F5-50BD-1BF8-4279-697396490A0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059E2BD-8CE5-310A-066C-F74041B24AB8}"/>
              </a:ext>
            </a:extLst>
          </p:cNvPr>
          <p:cNvSpPr>
            <a:spLocks noGrp="1"/>
          </p:cNvSpPr>
          <p:nvPr>
            <p:ph type="title"/>
          </p:nvPr>
        </p:nvSpPr>
        <p:spPr/>
        <p:txBody>
          <a:bodyPr/>
          <a:lstStyle/>
          <a:p>
            <a:r>
              <a:rPr lang="en-US"/>
              <a:t>Các bước phân tích</a:t>
            </a:r>
          </a:p>
        </p:txBody>
      </p:sp>
      <p:sp>
        <p:nvSpPr>
          <p:cNvPr id="7" name="Content Placeholder 6">
            <a:extLst>
              <a:ext uri="{FF2B5EF4-FFF2-40B4-BE49-F238E27FC236}">
                <a16:creationId xmlns:a16="http://schemas.microsoft.com/office/drawing/2014/main" id="{CA9DDECE-157C-0270-8619-89F24766D162}"/>
              </a:ext>
            </a:extLst>
          </p:cNvPr>
          <p:cNvSpPr>
            <a:spLocks noGrp="1"/>
          </p:cNvSpPr>
          <p:nvPr>
            <p:ph idx="1"/>
          </p:nvPr>
        </p:nvSpPr>
        <p:spPr/>
        <p:txBody>
          <a:bodyPr/>
          <a:lstStyle/>
          <a:p>
            <a:pPr>
              <a:lnSpc>
                <a:spcPct val="200000"/>
              </a:lnSpc>
            </a:pPr>
            <a:r>
              <a:rPr lang="en-US">
                <a:solidFill>
                  <a:schemeClr val="bg1">
                    <a:lumMod val="85000"/>
                  </a:schemeClr>
                </a:solidFill>
              </a:rPr>
              <a:t>Tiền xử lý dữ liệu</a:t>
            </a:r>
          </a:p>
          <a:p>
            <a:pPr>
              <a:lnSpc>
                <a:spcPct val="200000"/>
              </a:lnSpc>
            </a:pPr>
            <a:r>
              <a:rPr lang="en-US">
                <a:solidFill>
                  <a:schemeClr val="bg1">
                    <a:lumMod val="85000"/>
                  </a:schemeClr>
                </a:solidFill>
              </a:rPr>
              <a:t>Tìm hiểu dữ liệu/Biểu diễn dữ liệu</a:t>
            </a:r>
          </a:p>
          <a:p>
            <a:pPr>
              <a:lnSpc>
                <a:spcPct val="200000"/>
              </a:lnSpc>
            </a:pPr>
            <a:r>
              <a:rPr lang="en-US">
                <a:solidFill>
                  <a:schemeClr val="bg1">
                    <a:lumMod val="85000"/>
                  </a:schemeClr>
                </a:solidFill>
              </a:rPr>
              <a:t>Thống kê mô tả</a:t>
            </a:r>
          </a:p>
          <a:p>
            <a:pPr>
              <a:lnSpc>
                <a:spcPct val="200000"/>
              </a:lnSpc>
            </a:pPr>
            <a:r>
              <a:rPr lang="en-US"/>
              <a:t>Thống kê suy luận</a:t>
            </a:r>
          </a:p>
        </p:txBody>
      </p:sp>
      <p:sp>
        <p:nvSpPr>
          <p:cNvPr id="4" name="Footer Placeholder 3">
            <a:extLst>
              <a:ext uri="{FF2B5EF4-FFF2-40B4-BE49-F238E27FC236}">
                <a16:creationId xmlns:a16="http://schemas.microsoft.com/office/drawing/2014/main" id="{630694C0-AFF2-2992-9C8B-A101A3CAAB81}"/>
              </a:ext>
            </a:extLst>
          </p:cNvPr>
          <p:cNvSpPr>
            <a:spLocks noGrp="1"/>
          </p:cNvSpPr>
          <p:nvPr>
            <p:ph type="ftr" sz="quarter" idx="11"/>
          </p:nvPr>
        </p:nvSpPr>
        <p:spPr/>
        <p:txBody>
          <a:bodyPr/>
          <a:lstStyle/>
          <a:p>
            <a:pPr algn="l"/>
            <a:r>
              <a:rPr lang="en-US"/>
              <a:t>Quantitative Methods (VNU-SIS)</a:t>
            </a:r>
          </a:p>
        </p:txBody>
      </p:sp>
      <p:sp>
        <p:nvSpPr>
          <p:cNvPr id="5" name="Slide Number Placeholder 4">
            <a:extLst>
              <a:ext uri="{FF2B5EF4-FFF2-40B4-BE49-F238E27FC236}">
                <a16:creationId xmlns:a16="http://schemas.microsoft.com/office/drawing/2014/main" id="{6C2397E3-8006-4A24-03BA-215E46A93B70}"/>
              </a:ext>
            </a:extLst>
          </p:cNvPr>
          <p:cNvSpPr>
            <a:spLocks noGrp="1"/>
          </p:cNvSpPr>
          <p:nvPr>
            <p:ph type="sldNum" sz="quarter" idx="12"/>
          </p:nvPr>
        </p:nvSpPr>
        <p:spPr/>
        <p:txBody>
          <a:bodyPr/>
          <a:lstStyle/>
          <a:p>
            <a:fld id="{558478D3-4DD5-4D7B-8D8D-7EA87687E863}" type="slidenum">
              <a:rPr lang="en-US" smtClean="0"/>
              <a:pPr/>
              <a:t>154</a:t>
            </a:fld>
            <a:endParaRPr lang="en-US"/>
          </a:p>
        </p:txBody>
      </p:sp>
      <p:sp>
        <p:nvSpPr>
          <p:cNvPr id="2" name="Date Placeholder 1">
            <a:extLst>
              <a:ext uri="{FF2B5EF4-FFF2-40B4-BE49-F238E27FC236}">
                <a16:creationId xmlns:a16="http://schemas.microsoft.com/office/drawing/2014/main" id="{08951E06-538F-BBCE-112E-F105BA719DE2}"/>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8048695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5A1D-B854-62DA-CCEB-C2E237775B5E}"/>
              </a:ext>
            </a:extLst>
          </p:cNvPr>
          <p:cNvSpPr>
            <a:spLocks noGrp="1"/>
          </p:cNvSpPr>
          <p:nvPr>
            <p:ph type="title"/>
          </p:nvPr>
        </p:nvSpPr>
        <p:spPr/>
        <p:txBody>
          <a:bodyPr/>
          <a:lstStyle/>
          <a:p>
            <a:r>
              <a:rPr lang="en-US"/>
              <a:t>Thống kê suy luận</a:t>
            </a:r>
          </a:p>
        </p:txBody>
      </p:sp>
      <p:sp>
        <p:nvSpPr>
          <p:cNvPr id="4" name="Footer Placeholder 3">
            <a:extLst>
              <a:ext uri="{FF2B5EF4-FFF2-40B4-BE49-F238E27FC236}">
                <a16:creationId xmlns:a16="http://schemas.microsoft.com/office/drawing/2014/main" id="{EA83BB7E-A1E2-F402-B850-C25AD79E1029}"/>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9C41B83A-B3CC-C220-AD4E-AC0C17C0FBBD}"/>
              </a:ext>
            </a:extLst>
          </p:cNvPr>
          <p:cNvSpPr>
            <a:spLocks noGrp="1"/>
          </p:cNvSpPr>
          <p:nvPr>
            <p:ph type="sldNum" sz="quarter" idx="12"/>
          </p:nvPr>
        </p:nvSpPr>
        <p:spPr/>
        <p:txBody>
          <a:bodyPr/>
          <a:lstStyle/>
          <a:p>
            <a:fld id="{558478D3-4DD5-4D7B-8D8D-7EA87687E863}" type="slidenum">
              <a:rPr lang="en-US" smtClean="0"/>
              <a:pPr/>
              <a:t>155</a:t>
            </a:fld>
            <a:endParaRPr lang="en-US"/>
          </a:p>
        </p:txBody>
      </p:sp>
      <p:sp>
        <p:nvSpPr>
          <p:cNvPr id="6" name="Oval 5">
            <a:extLst>
              <a:ext uri="{FF2B5EF4-FFF2-40B4-BE49-F238E27FC236}">
                <a16:creationId xmlns:a16="http://schemas.microsoft.com/office/drawing/2014/main" id="{F985D355-5A5C-C84D-1F0E-5FF6236C585D}"/>
              </a:ext>
            </a:extLst>
          </p:cNvPr>
          <p:cNvSpPr/>
          <p:nvPr/>
        </p:nvSpPr>
        <p:spPr>
          <a:xfrm>
            <a:off x="6417426" y="1078083"/>
            <a:ext cx="3358341" cy="237539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err="1">
                <a:solidFill>
                  <a:schemeClr val="tx1"/>
                </a:solidFill>
              </a:rPr>
              <a:t>Quần</a:t>
            </a:r>
            <a:r>
              <a:rPr lang="en-US" sz="2800">
                <a:solidFill>
                  <a:schemeClr val="tx1"/>
                </a:solidFill>
              </a:rPr>
              <a:t> </a:t>
            </a:r>
            <a:r>
              <a:rPr lang="en-US" sz="2800" err="1">
                <a:solidFill>
                  <a:schemeClr val="tx1"/>
                </a:solidFill>
              </a:rPr>
              <a:t>thể</a:t>
            </a:r>
            <a:endParaRPr lang="en-US" sz="2800">
              <a:solidFill>
                <a:schemeClr val="tx1"/>
              </a:solidFill>
            </a:endParaRPr>
          </a:p>
        </p:txBody>
      </p:sp>
      <p:sp>
        <p:nvSpPr>
          <p:cNvPr id="7" name="Oval 6">
            <a:extLst>
              <a:ext uri="{FF2B5EF4-FFF2-40B4-BE49-F238E27FC236}">
                <a16:creationId xmlns:a16="http://schemas.microsoft.com/office/drawing/2014/main" id="{98BF2FBD-F3E1-329B-E2C1-4AFF0A5A7E33}"/>
              </a:ext>
            </a:extLst>
          </p:cNvPr>
          <p:cNvSpPr/>
          <p:nvPr/>
        </p:nvSpPr>
        <p:spPr>
          <a:xfrm>
            <a:off x="10619047" y="2869511"/>
            <a:ext cx="1280160"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Mẫu</a:t>
            </a:r>
            <a:endParaRPr lang="en-US" sz="2800">
              <a:solidFill>
                <a:schemeClr val="tx1"/>
              </a:solidFill>
            </a:endParaRPr>
          </a:p>
        </p:txBody>
      </p:sp>
      <p:sp>
        <p:nvSpPr>
          <p:cNvPr id="10" name="Oval 9">
            <a:extLst>
              <a:ext uri="{FF2B5EF4-FFF2-40B4-BE49-F238E27FC236}">
                <a16:creationId xmlns:a16="http://schemas.microsoft.com/office/drawing/2014/main" id="{BC409845-00D8-D511-41BD-EEF0ED215820}"/>
              </a:ext>
            </a:extLst>
          </p:cNvPr>
          <p:cNvSpPr/>
          <p:nvPr/>
        </p:nvSpPr>
        <p:spPr>
          <a:xfrm>
            <a:off x="8424487" y="4612931"/>
            <a:ext cx="1948874"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Kết</a:t>
            </a:r>
            <a:r>
              <a:rPr lang="en-US" sz="2800">
                <a:solidFill>
                  <a:schemeClr val="tx1"/>
                </a:solidFill>
              </a:rPr>
              <a:t> </a:t>
            </a:r>
            <a:r>
              <a:rPr lang="en-US" sz="2800" err="1">
                <a:solidFill>
                  <a:schemeClr val="tx1"/>
                </a:solidFill>
              </a:rPr>
              <a:t>quả</a:t>
            </a:r>
            <a:r>
              <a:rPr lang="en-US" sz="2800">
                <a:solidFill>
                  <a:schemeClr val="tx1"/>
                </a:solidFill>
              </a:rPr>
              <a:t> </a:t>
            </a:r>
            <a:r>
              <a:rPr lang="en-US" sz="2800" err="1">
                <a:solidFill>
                  <a:schemeClr val="tx1"/>
                </a:solidFill>
              </a:rPr>
              <a:t>đo</a:t>
            </a:r>
            <a:endParaRPr lang="en-US" sz="2800">
              <a:solidFill>
                <a:schemeClr val="tx1"/>
              </a:solidFill>
            </a:endParaRPr>
          </a:p>
        </p:txBody>
      </p:sp>
      <p:pic>
        <p:nvPicPr>
          <p:cNvPr id="12" name="Graphic 11" descr="Line arrow: Counter-clockwise curve with solid fill">
            <a:extLst>
              <a:ext uri="{FF2B5EF4-FFF2-40B4-BE49-F238E27FC236}">
                <a16:creationId xmlns:a16="http://schemas.microsoft.com/office/drawing/2014/main" id="{0E6D5550-05AC-D94A-312F-F7F2BED28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100774" flipH="1">
            <a:off x="10063989" y="1435665"/>
            <a:ext cx="914400" cy="1398790"/>
          </a:xfrm>
          <a:prstGeom prst="rect">
            <a:avLst/>
          </a:prstGeom>
        </p:spPr>
      </p:pic>
      <p:pic>
        <p:nvPicPr>
          <p:cNvPr id="13" name="Graphic 12" descr="Line arrow: Counter-clockwise curve with solid fill">
            <a:extLst>
              <a:ext uri="{FF2B5EF4-FFF2-40B4-BE49-F238E27FC236}">
                <a16:creationId xmlns:a16="http://schemas.microsoft.com/office/drawing/2014/main" id="{3EA64E6D-2AE8-E28F-87C8-CF5A9F431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395589" flipH="1">
            <a:off x="10642077" y="4102897"/>
            <a:ext cx="914400" cy="1398790"/>
          </a:xfrm>
          <a:prstGeom prst="rect">
            <a:avLst/>
          </a:prstGeom>
        </p:spPr>
      </p:pic>
      <p:pic>
        <p:nvPicPr>
          <p:cNvPr id="14" name="Graphic 13" descr="Line arrow: Counter-clockwise curve with solid fill">
            <a:extLst>
              <a:ext uri="{FF2B5EF4-FFF2-40B4-BE49-F238E27FC236}">
                <a16:creationId xmlns:a16="http://schemas.microsoft.com/office/drawing/2014/main" id="{C9CEC67F-1852-906E-AD9A-BC097EFD5C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747208" flipH="1">
            <a:off x="7219188" y="3599619"/>
            <a:ext cx="914400" cy="1398790"/>
          </a:xfrm>
          <a:prstGeom prst="rect">
            <a:avLst/>
          </a:prstGeom>
        </p:spPr>
      </p:pic>
      <p:sp>
        <p:nvSpPr>
          <p:cNvPr id="16" name="TextBox 15">
            <a:extLst>
              <a:ext uri="{FF2B5EF4-FFF2-40B4-BE49-F238E27FC236}">
                <a16:creationId xmlns:a16="http://schemas.microsoft.com/office/drawing/2014/main" id="{A150BF81-2942-9804-9A8A-A31F0EB0062C}"/>
              </a:ext>
            </a:extLst>
          </p:cNvPr>
          <p:cNvSpPr txBox="1"/>
          <p:nvPr/>
        </p:nvSpPr>
        <p:spPr>
          <a:xfrm>
            <a:off x="7676388" y="3818397"/>
            <a:ext cx="1649276" cy="461665"/>
          </a:xfrm>
          <a:prstGeom prst="rect">
            <a:avLst/>
          </a:prstGeom>
          <a:noFill/>
        </p:spPr>
        <p:txBody>
          <a:bodyPr wrap="square" rtlCol="0">
            <a:spAutoFit/>
          </a:bodyPr>
          <a:lstStyle/>
          <a:p>
            <a:r>
              <a:rPr lang="en-US" sz="2400" err="1"/>
              <a:t>Xác</a:t>
            </a:r>
            <a:r>
              <a:rPr lang="en-US" sz="2400"/>
              <a:t> </a:t>
            </a:r>
            <a:r>
              <a:rPr lang="en-US" sz="2400" err="1"/>
              <a:t>suất</a:t>
            </a:r>
            <a:endParaRPr lang="en-US" sz="2400"/>
          </a:p>
        </p:txBody>
      </p:sp>
      <p:sp>
        <p:nvSpPr>
          <p:cNvPr id="17" name="TextBox 16">
            <a:extLst>
              <a:ext uri="{FF2B5EF4-FFF2-40B4-BE49-F238E27FC236}">
                <a16:creationId xmlns:a16="http://schemas.microsoft.com/office/drawing/2014/main" id="{AFB6E502-0145-DF2F-42E3-892223EB52E0}"/>
              </a:ext>
            </a:extLst>
          </p:cNvPr>
          <p:cNvSpPr txBox="1"/>
          <p:nvPr/>
        </p:nvSpPr>
        <p:spPr>
          <a:xfrm>
            <a:off x="10521189" y="1536303"/>
            <a:ext cx="1487931" cy="461665"/>
          </a:xfrm>
          <a:prstGeom prst="rect">
            <a:avLst/>
          </a:prstGeom>
          <a:noFill/>
        </p:spPr>
        <p:txBody>
          <a:bodyPr wrap="square" rtlCol="0">
            <a:spAutoFit/>
          </a:bodyPr>
          <a:lstStyle/>
          <a:p>
            <a:r>
              <a:rPr lang="en-US" sz="2400" err="1"/>
              <a:t>Lấy</a:t>
            </a:r>
            <a:r>
              <a:rPr lang="en-US" sz="2400"/>
              <a:t> </a:t>
            </a:r>
            <a:r>
              <a:rPr lang="en-US" sz="2400" err="1"/>
              <a:t>mẫu</a:t>
            </a:r>
            <a:endParaRPr lang="en-US" sz="2400"/>
          </a:p>
        </p:txBody>
      </p:sp>
      <p:sp>
        <p:nvSpPr>
          <p:cNvPr id="18" name="TextBox 17">
            <a:extLst>
              <a:ext uri="{FF2B5EF4-FFF2-40B4-BE49-F238E27FC236}">
                <a16:creationId xmlns:a16="http://schemas.microsoft.com/office/drawing/2014/main" id="{ADA6065E-CAE9-10C4-75D8-8B22D9EAF8AD}"/>
              </a:ext>
            </a:extLst>
          </p:cNvPr>
          <p:cNvSpPr txBox="1"/>
          <p:nvPr/>
        </p:nvSpPr>
        <p:spPr>
          <a:xfrm>
            <a:off x="10044546" y="4168609"/>
            <a:ext cx="1487931" cy="461665"/>
          </a:xfrm>
          <a:prstGeom prst="rect">
            <a:avLst/>
          </a:prstGeom>
          <a:noFill/>
        </p:spPr>
        <p:txBody>
          <a:bodyPr wrap="square" rtlCol="0">
            <a:spAutoFit/>
          </a:bodyPr>
          <a:lstStyle/>
          <a:p>
            <a:r>
              <a:rPr lang="en-US" sz="2400" err="1"/>
              <a:t>Đo</a:t>
            </a:r>
            <a:r>
              <a:rPr lang="en-US" sz="2400"/>
              <a:t> </a:t>
            </a:r>
            <a:r>
              <a:rPr lang="en-US" sz="2400" err="1"/>
              <a:t>lường</a:t>
            </a:r>
            <a:endParaRPr lang="en-US" sz="2400"/>
          </a:p>
        </p:txBody>
      </p:sp>
      <p:sp>
        <p:nvSpPr>
          <p:cNvPr id="20" name="Content Placeholder 19">
            <a:extLst>
              <a:ext uri="{FF2B5EF4-FFF2-40B4-BE49-F238E27FC236}">
                <a16:creationId xmlns:a16="http://schemas.microsoft.com/office/drawing/2014/main" id="{D51B9CDC-1403-765D-E490-918D1CAFF815}"/>
              </a:ext>
            </a:extLst>
          </p:cNvPr>
          <p:cNvSpPr>
            <a:spLocks noGrp="1"/>
          </p:cNvSpPr>
          <p:nvPr>
            <p:ph idx="1"/>
          </p:nvPr>
        </p:nvSpPr>
        <p:spPr>
          <a:xfrm>
            <a:off x="838200" y="1459833"/>
            <a:ext cx="5188912" cy="4172532"/>
          </a:xfrm>
        </p:spPr>
        <p:txBody>
          <a:bodyPr/>
          <a:lstStyle/>
          <a:p>
            <a:pPr lvl="0">
              <a:lnSpc>
                <a:spcPct val="120000"/>
              </a:lnSpc>
            </a:pPr>
            <a:r>
              <a:rPr lang="en-US" sz="2800"/>
              <a:t>Dùng thông tin về mẫu để suy luận về quần thể</a:t>
            </a:r>
          </a:p>
          <a:p>
            <a:pPr lvl="0">
              <a:lnSpc>
                <a:spcPct val="120000"/>
              </a:lnSpc>
            </a:pPr>
            <a:r>
              <a:rPr lang="en-US" sz="2800"/>
              <a:t>Kiểm định các giả thuyết (hypothesis) nghiên cứu</a:t>
            </a:r>
          </a:p>
          <a:p>
            <a:pPr lvl="0">
              <a:lnSpc>
                <a:spcPct val="120000"/>
              </a:lnSpc>
            </a:pPr>
            <a:r>
              <a:rPr lang="en-US" sz="2800"/>
              <a:t>Đưa ra kết luận về mối quan hệ giữa các biến</a:t>
            </a:r>
          </a:p>
          <a:p>
            <a:endParaRPr lang="en-US"/>
          </a:p>
        </p:txBody>
      </p:sp>
      <p:sp>
        <p:nvSpPr>
          <p:cNvPr id="3" name="Date Placeholder 2">
            <a:extLst>
              <a:ext uri="{FF2B5EF4-FFF2-40B4-BE49-F238E27FC236}">
                <a16:creationId xmlns:a16="http://schemas.microsoft.com/office/drawing/2014/main" id="{D1937A96-0BA3-4A7C-E220-A4D909D6FDD6}"/>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7189771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E81DC-1AB9-3A04-56E8-CB357CCA1CBF}"/>
            </a:ext>
          </a:extLst>
        </p:cNvPr>
        <p:cNvGrpSpPr/>
        <p:nvPr/>
      </p:nvGrpSpPr>
      <p:grpSpPr>
        <a:xfrm>
          <a:off x="0" y="0"/>
          <a:ext cx="0" cy="0"/>
          <a:chOff x="0" y="0"/>
          <a:chExt cx="0" cy="0"/>
        </a:xfrm>
      </p:grpSpPr>
      <p:graphicFrame>
        <p:nvGraphicFramePr>
          <p:cNvPr id="12" name="Table 6">
            <a:extLst>
              <a:ext uri="{FF2B5EF4-FFF2-40B4-BE49-F238E27FC236}">
                <a16:creationId xmlns:a16="http://schemas.microsoft.com/office/drawing/2014/main" id="{DE2987C7-1E2D-81E6-BAF5-3AA481A7CE39}"/>
              </a:ext>
            </a:extLst>
          </p:cNvPr>
          <p:cNvGraphicFramePr>
            <a:graphicFrameLocks noGrp="1"/>
          </p:cNvGraphicFramePr>
          <p:nvPr>
            <p:extLst>
              <p:ext uri="{D42A27DB-BD31-4B8C-83A1-F6EECF244321}">
                <p14:modId xmlns:p14="http://schemas.microsoft.com/office/powerpoint/2010/main" val="3701534028"/>
              </p:ext>
            </p:extLst>
          </p:nvPr>
        </p:nvGraphicFramePr>
        <p:xfrm>
          <a:off x="929767" y="1164591"/>
          <a:ext cx="9481056" cy="4964063"/>
        </p:xfrm>
        <a:graphic>
          <a:graphicData uri="http://schemas.openxmlformats.org/drawingml/2006/table">
            <a:tbl>
              <a:tblPr firstCol="1">
                <a:tableStyleId>{9D7B26C5-4107-4FEC-AEDC-1716B250A1EF}</a:tableStyleId>
              </a:tblPr>
              <a:tblGrid>
                <a:gridCol w="2370264">
                  <a:extLst>
                    <a:ext uri="{9D8B030D-6E8A-4147-A177-3AD203B41FA5}">
                      <a16:colId xmlns:a16="http://schemas.microsoft.com/office/drawing/2014/main" val="248753673"/>
                    </a:ext>
                  </a:extLst>
                </a:gridCol>
                <a:gridCol w="2370264">
                  <a:extLst>
                    <a:ext uri="{9D8B030D-6E8A-4147-A177-3AD203B41FA5}">
                      <a16:colId xmlns:a16="http://schemas.microsoft.com/office/drawing/2014/main" val="3085079937"/>
                    </a:ext>
                  </a:extLst>
                </a:gridCol>
                <a:gridCol w="2370264">
                  <a:extLst>
                    <a:ext uri="{9D8B030D-6E8A-4147-A177-3AD203B41FA5}">
                      <a16:colId xmlns:a16="http://schemas.microsoft.com/office/drawing/2014/main" val="2738749192"/>
                    </a:ext>
                  </a:extLst>
                </a:gridCol>
                <a:gridCol w="2370264">
                  <a:extLst>
                    <a:ext uri="{9D8B030D-6E8A-4147-A177-3AD203B41FA5}">
                      <a16:colId xmlns:a16="http://schemas.microsoft.com/office/drawing/2014/main" val="4260864383"/>
                    </a:ext>
                  </a:extLst>
                </a:gridCol>
              </a:tblGrid>
              <a:tr h="492759">
                <a:tc>
                  <a:txBody>
                    <a:bodyPr/>
                    <a:lstStyle/>
                    <a:p>
                      <a:pPr algn="ctr"/>
                      <a:endParaRPr lang="en-US" dirty="0">
                        <a:solidFill>
                          <a:schemeClr val="tx1"/>
                        </a:solidFill>
                      </a:endParaRPr>
                    </a:p>
                  </a:txBody>
                  <a:tcPr anchor="ctr"/>
                </a:tc>
                <a:tc>
                  <a:txBody>
                    <a:bodyPr/>
                    <a:lstStyle/>
                    <a:p>
                      <a:pPr algn="ctr"/>
                      <a:endParaRPr lang="en-US" sz="2600" dirty="0">
                        <a:solidFill>
                          <a:schemeClr val="tx1"/>
                        </a:solidFill>
                      </a:endParaRPr>
                    </a:p>
                  </a:txBody>
                  <a:tcPr anchor="ctr"/>
                </a:tc>
                <a:tc gridSpan="2">
                  <a:txBody>
                    <a:bodyPr/>
                    <a:lstStyle/>
                    <a:p>
                      <a:pPr algn="ctr"/>
                      <a:r>
                        <a:rPr lang="en-US" sz="2600" b="1" kern="1200" dirty="0" err="1">
                          <a:solidFill>
                            <a:schemeClr val="tx1"/>
                          </a:solidFill>
                          <a:latin typeface="+mn-lt"/>
                          <a:ea typeface="+mn-ea"/>
                          <a:cs typeface="+mn-cs"/>
                        </a:rPr>
                        <a:t>Lượng</a:t>
                      </a:r>
                      <a:r>
                        <a:rPr lang="en-US" sz="2600" b="1" dirty="0">
                          <a:solidFill>
                            <a:schemeClr val="tx1"/>
                          </a:solidFill>
                        </a:rPr>
                        <a:t> </a:t>
                      </a:r>
                      <a:r>
                        <a:rPr lang="en-US" sz="2600" b="1" dirty="0" err="1">
                          <a:solidFill>
                            <a:schemeClr val="tx1"/>
                          </a:solidFill>
                        </a:rPr>
                        <a:t>khách</a:t>
                      </a:r>
                      <a:endParaRPr lang="en-US" sz="2600" b="1" dirty="0">
                        <a:solidFill>
                          <a:schemeClr val="tx1"/>
                        </a:solidFill>
                      </a:endParaRPr>
                    </a:p>
                  </a:txBody>
                  <a:tcPr anchor="ctr"/>
                </a:tc>
                <a:tc hMerge="1">
                  <a:txBody>
                    <a:bodyPr/>
                    <a:lstStyle/>
                    <a:p>
                      <a:pPr algn="ctr"/>
                      <a:endParaRPr lang="en-US" dirty="0">
                        <a:solidFill>
                          <a:schemeClr val="tx1"/>
                        </a:solidFill>
                      </a:endParaRPr>
                    </a:p>
                  </a:txBody>
                  <a:tcPr anchor="ctr"/>
                </a:tc>
                <a:extLst>
                  <a:ext uri="{0D108BD9-81ED-4DB2-BD59-A6C34878D82A}">
                    <a16:rowId xmlns:a16="http://schemas.microsoft.com/office/drawing/2014/main" val="4278952697"/>
                  </a:ext>
                </a:extLst>
              </a:tr>
              <a:tr h="419100">
                <a:tc>
                  <a:txBody>
                    <a:bodyPr/>
                    <a:lstStyle/>
                    <a:p>
                      <a:pPr algn="ctr"/>
                      <a:endParaRPr lang="en-US"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US" sz="2600"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2600" dirty="0">
                          <a:solidFill>
                            <a:schemeClr val="tx1"/>
                          </a:solidFill>
                        </a:rPr>
                        <a:t>Trung </a:t>
                      </a:r>
                      <a:r>
                        <a:rPr lang="en-US" sz="2600" dirty="0" err="1">
                          <a:solidFill>
                            <a:schemeClr val="tx1"/>
                          </a:solidFill>
                        </a:rPr>
                        <a:t>bình</a:t>
                      </a:r>
                      <a:endParaRPr lang="en-US" sz="2600"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2600" dirty="0" err="1">
                          <a:solidFill>
                            <a:schemeClr val="tx1"/>
                          </a:solidFill>
                        </a:rPr>
                        <a:t>Độ</a:t>
                      </a:r>
                      <a:r>
                        <a:rPr lang="en-US" sz="2600" dirty="0">
                          <a:solidFill>
                            <a:schemeClr val="tx1"/>
                          </a:solidFill>
                        </a:rPr>
                        <a:t> </a:t>
                      </a:r>
                      <a:r>
                        <a:rPr lang="en-US" sz="2600" dirty="0" err="1">
                          <a:solidFill>
                            <a:schemeClr val="tx1"/>
                          </a:solidFill>
                        </a:rPr>
                        <a:t>lệch</a:t>
                      </a:r>
                      <a:r>
                        <a:rPr lang="en-US" sz="2600" dirty="0">
                          <a:solidFill>
                            <a:schemeClr val="tx1"/>
                          </a:solidFill>
                        </a:rPr>
                        <a:t> </a:t>
                      </a:r>
                      <a:r>
                        <a:rPr lang="en-US" sz="2600" dirty="0" err="1">
                          <a:solidFill>
                            <a:schemeClr val="tx1"/>
                          </a:solidFill>
                        </a:rPr>
                        <a:t>chuẩn</a:t>
                      </a:r>
                      <a:endParaRPr lang="en-US" sz="2600" dirty="0">
                        <a:solidFill>
                          <a:schemeClr val="tx1"/>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410483"/>
                  </a:ext>
                </a:extLst>
              </a:tr>
              <a:tr h="1931670">
                <a:tc>
                  <a:txBody>
                    <a:bodyPr/>
                    <a:lstStyle/>
                    <a:p>
                      <a:pPr algn="ctr"/>
                      <a:endParaRPr lang="en-US"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2600" b="1" dirty="0">
                          <a:solidFill>
                            <a:schemeClr val="tx1"/>
                          </a:solidFill>
                        </a:rPr>
                        <a:t>Museum</a:t>
                      </a:r>
                      <a:endParaRPr lang="en-US" sz="26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2600" dirty="0">
                          <a:solidFill>
                            <a:schemeClr val="tx1"/>
                          </a:solidFill>
                        </a:rPr>
                        <a:t>164</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dirty="0">
                          <a:solidFill>
                            <a:schemeClr val="tx1"/>
                          </a:solidFill>
                          <a:sym typeface="Wingdings" panose="05000000000000000000" pitchFamily="2" charset="2"/>
                        </a:rPr>
                        <a:t>83</a:t>
                      </a:r>
                      <a:endParaRPr lang="en-US" sz="2600" dirty="0">
                        <a:solidFill>
                          <a:schemeClr val="tx1"/>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7292724"/>
                  </a:ext>
                </a:extLst>
              </a:tr>
              <a:tr h="2051954">
                <a:tc>
                  <a:txBody>
                    <a:bodyPr/>
                    <a:lstStyle/>
                    <a:p>
                      <a:pPr algn="ctr"/>
                      <a:endParaRPr lang="en-US" dirty="0">
                        <a:solidFill>
                          <a:schemeClr val="tx1"/>
                        </a:solidFill>
                      </a:endParaRPr>
                    </a:p>
                  </a:txBody>
                  <a:tcPr anchor="ctr"/>
                </a:tc>
                <a:tc>
                  <a:txBody>
                    <a:bodyPr/>
                    <a:lstStyle/>
                    <a:p>
                      <a:pPr algn="ctr"/>
                      <a:r>
                        <a:rPr lang="en-US" sz="2600" b="1" dirty="0">
                          <a:solidFill>
                            <a:schemeClr val="tx1"/>
                          </a:solidFill>
                        </a:rPr>
                        <a:t>Cultural Center</a:t>
                      </a:r>
                      <a:endParaRPr lang="en-US" sz="2600" dirty="0">
                        <a:solidFill>
                          <a:schemeClr val="tx1"/>
                        </a:solidFill>
                      </a:endParaRPr>
                    </a:p>
                  </a:txBody>
                  <a:tcPr anchor="ctr"/>
                </a:tc>
                <a:tc>
                  <a:txBody>
                    <a:bodyPr/>
                    <a:lstStyle/>
                    <a:p>
                      <a:pPr algn="ctr"/>
                      <a:r>
                        <a:rPr lang="en-US" sz="2600" dirty="0">
                          <a:solidFill>
                            <a:schemeClr val="tx1"/>
                          </a:solidFill>
                          <a:sym typeface="Wingdings" panose="05000000000000000000" pitchFamily="2" charset="2"/>
                        </a:rPr>
                        <a:t>147</a:t>
                      </a:r>
                      <a:endParaRPr lang="en-US" sz="2600" dirty="0">
                        <a:solidFill>
                          <a:schemeClr val="tx1"/>
                        </a:solidFill>
                      </a:endParaRPr>
                    </a:p>
                  </a:txBody>
                  <a:tcPr anchor="ctr"/>
                </a:tc>
                <a:tc>
                  <a:txBody>
                    <a:bodyPr/>
                    <a:lstStyle/>
                    <a:p>
                      <a:pPr algn="ctr"/>
                      <a:r>
                        <a:rPr lang="en-US" sz="2600" dirty="0">
                          <a:solidFill>
                            <a:schemeClr val="tx1"/>
                          </a:solidFill>
                        </a:rPr>
                        <a:t>70</a:t>
                      </a:r>
                    </a:p>
                  </a:txBody>
                  <a:tcPr anchor="ctr"/>
                </a:tc>
                <a:extLst>
                  <a:ext uri="{0D108BD9-81ED-4DB2-BD59-A6C34878D82A}">
                    <a16:rowId xmlns:a16="http://schemas.microsoft.com/office/drawing/2014/main" val="2177287556"/>
                  </a:ext>
                </a:extLst>
              </a:tr>
            </a:tbl>
          </a:graphicData>
        </a:graphic>
      </p:graphicFrame>
      <p:sp>
        <p:nvSpPr>
          <p:cNvPr id="2" name="Title 1">
            <a:extLst>
              <a:ext uri="{FF2B5EF4-FFF2-40B4-BE49-F238E27FC236}">
                <a16:creationId xmlns:a16="http://schemas.microsoft.com/office/drawing/2014/main" id="{A78172FF-711B-8B49-7A3E-5F653E441808}"/>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Kiểm</a:t>
            </a:r>
            <a:r>
              <a:rPr lang="en-US" dirty="0"/>
              <a:t> </a:t>
            </a:r>
            <a:r>
              <a:rPr lang="en-US" dirty="0" err="1"/>
              <a:t>định</a:t>
            </a:r>
            <a:r>
              <a:rPr lang="en-US" dirty="0"/>
              <a:t> </a:t>
            </a:r>
            <a:r>
              <a:rPr lang="en-US" dirty="0" err="1"/>
              <a:t>thống</a:t>
            </a:r>
            <a:r>
              <a:rPr lang="en-US" dirty="0"/>
              <a:t> </a:t>
            </a:r>
            <a:r>
              <a:rPr lang="en-US" dirty="0" err="1"/>
              <a:t>kê</a:t>
            </a:r>
            <a:endParaRPr lang="en-001" dirty="0"/>
          </a:p>
        </p:txBody>
      </p:sp>
      <p:sp>
        <p:nvSpPr>
          <p:cNvPr id="3" name="Date Placeholder 2">
            <a:extLst>
              <a:ext uri="{FF2B5EF4-FFF2-40B4-BE49-F238E27FC236}">
                <a16:creationId xmlns:a16="http://schemas.microsoft.com/office/drawing/2014/main" id="{DB97A735-64B8-735D-DC7E-9847741A6ABB}"/>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7051A6A2-BD5A-C1A0-A1F9-FA3A4F77405C}"/>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C2EC0998-4E00-94F2-8E30-730B50CDED74}"/>
              </a:ext>
            </a:extLst>
          </p:cNvPr>
          <p:cNvSpPr>
            <a:spLocks noGrp="1"/>
          </p:cNvSpPr>
          <p:nvPr>
            <p:ph type="sldNum" sz="quarter" idx="12"/>
          </p:nvPr>
        </p:nvSpPr>
        <p:spPr/>
        <p:txBody>
          <a:bodyPr/>
          <a:lstStyle/>
          <a:p>
            <a:fld id="{AA8328AE-A94A-43B0-BF47-266FB86AC0A6}" type="slidenum">
              <a:rPr lang="en-001" smtClean="0"/>
              <a:t>156</a:t>
            </a:fld>
            <a:endParaRPr lang="en-001"/>
          </a:p>
        </p:txBody>
      </p:sp>
      <p:pic>
        <p:nvPicPr>
          <p:cNvPr id="7" name="Picture 6">
            <a:extLst>
              <a:ext uri="{FF2B5EF4-FFF2-40B4-BE49-F238E27FC236}">
                <a16:creationId xmlns:a16="http://schemas.microsoft.com/office/drawing/2014/main" id="{06DD54C3-97DE-CCDF-F679-D0334EFE1420}"/>
              </a:ext>
            </a:extLst>
          </p:cNvPr>
          <p:cNvPicPr>
            <a:picLocks noChangeAspect="1"/>
          </p:cNvPicPr>
          <p:nvPr/>
        </p:nvPicPr>
        <p:blipFill>
          <a:blip r:embed="rId2"/>
          <a:srcRect l="14611" r="18694"/>
          <a:stretch/>
        </p:blipFill>
        <p:spPr>
          <a:xfrm>
            <a:off x="1252516" y="4151807"/>
            <a:ext cx="1886034" cy="1885256"/>
          </a:xfrm>
          <a:prstGeom prst="rect">
            <a:avLst/>
          </a:prstGeom>
        </p:spPr>
      </p:pic>
      <p:pic>
        <p:nvPicPr>
          <p:cNvPr id="8" name="Picture 7">
            <a:extLst>
              <a:ext uri="{FF2B5EF4-FFF2-40B4-BE49-F238E27FC236}">
                <a16:creationId xmlns:a16="http://schemas.microsoft.com/office/drawing/2014/main" id="{EDF11C2B-EF56-C5CC-0D97-507D2B2CAC4A}"/>
              </a:ext>
            </a:extLst>
          </p:cNvPr>
          <p:cNvPicPr>
            <a:picLocks noChangeAspect="1"/>
          </p:cNvPicPr>
          <p:nvPr/>
        </p:nvPicPr>
        <p:blipFill>
          <a:blip r:embed="rId3"/>
          <a:stretch>
            <a:fillRect/>
          </a:stretch>
        </p:blipFill>
        <p:spPr>
          <a:xfrm>
            <a:off x="1252905" y="2203535"/>
            <a:ext cx="1885256" cy="1885256"/>
          </a:xfrm>
          <a:prstGeom prst="rect">
            <a:avLst/>
          </a:prstGeom>
        </p:spPr>
      </p:pic>
    </p:spTree>
    <p:extLst>
      <p:ext uri="{BB962C8B-B14F-4D97-AF65-F5344CB8AC3E}">
        <p14:creationId xmlns:p14="http://schemas.microsoft.com/office/powerpoint/2010/main" val="71245518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6BD92-CB8B-A915-57BF-43D5F1BF1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4EB7D-3510-31C6-9091-C171BFAF0BC2}"/>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Kiểm</a:t>
            </a:r>
            <a:r>
              <a:rPr lang="en-US" dirty="0"/>
              <a:t> </a:t>
            </a:r>
            <a:r>
              <a:rPr lang="en-US" dirty="0" err="1"/>
              <a:t>định</a:t>
            </a:r>
            <a:r>
              <a:rPr lang="en-US" dirty="0"/>
              <a:t> </a:t>
            </a:r>
            <a:r>
              <a:rPr lang="en-US" dirty="0" err="1"/>
              <a:t>thống</a:t>
            </a:r>
            <a:r>
              <a:rPr lang="en-US" dirty="0"/>
              <a:t> </a:t>
            </a:r>
            <a:r>
              <a:rPr lang="en-US" dirty="0" err="1"/>
              <a:t>kê</a:t>
            </a:r>
            <a:endParaRPr lang="en-001" dirty="0"/>
          </a:p>
        </p:txBody>
      </p:sp>
      <p:sp>
        <p:nvSpPr>
          <p:cNvPr id="14" name="Text Placeholder 13">
            <a:extLst>
              <a:ext uri="{FF2B5EF4-FFF2-40B4-BE49-F238E27FC236}">
                <a16:creationId xmlns:a16="http://schemas.microsoft.com/office/drawing/2014/main" id="{03A585BE-5C07-438D-6719-2749CC715491}"/>
              </a:ext>
            </a:extLst>
          </p:cNvPr>
          <p:cNvSpPr>
            <a:spLocks noGrp="1"/>
          </p:cNvSpPr>
          <p:nvPr>
            <p:ph type="body" idx="1"/>
          </p:nvPr>
        </p:nvSpPr>
        <p:spPr/>
        <p:txBody>
          <a:bodyPr>
            <a:normAutofit/>
          </a:bodyPr>
          <a:lstStyle/>
          <a:p>
            <a:r>
              <a:rPr lang="en-US" sz="2800" dirty="0" err="1"/>
              <a:t>Giả</a:t>
            </a:r>
            <a:r>
              <a:rPr lang="en-US" sz="2800" dirty="0"/>
              <a:t> </a:t>
            </a:r>
            <a:r>
              <a:rPr lang="en-US" sz="2800" dirty="0" err="1"/>
              <a:t>thuyết</a:t>
            </a:r>
            <a:r>
              <a:rPr lang="en-US" sz="2800" dirty="0"/>
              <a:t> </a:t>
            </a:r>
            <a:r>
              <a:rPr lang="en-US" sz="2800" dirty="0" err="1"/>
              <a:t>không</a:t>
            </a:r>
            <a:r>
              <a:rPr lang="en-US" sz="2800" dirty="0"/>
              <a:t> H</a:t>
            </a:r>
            <a:r>
              <a:rPr lang="en-US" sz="2800" baseline="-25000" dirty="0"/>
              <a:t>0</a:t>
            </a:r>
            <a:endParaRPr lang="en-001" sz="2800" dirty="0"/>
          </a:p>
        </p:txBody>
      </p:sp>
      <p:sp>
        <p:nvSpPr>
          <p:cNvPr id="15" name="Content Placeholder 14">
            <a:extLst>
              <a:ext uri="{FF2B5EF4-FFF2-40B4-BE49-F238E27FC236}">
                <a16:creationId xmlns:a16="http://schemas.microsoft.com/office/drawing/2014/main" id="{7ED58E3E-05D2-F883-F867-9AF0E791C957}"/>
              </a:ext>
            </a:extLst>
          </p:cNvPr>
          <p:cNvSpPr>
            <a:spLocks noGrp="1"/>
          </p:cNvSpPr>
          <p:nvPr>
            <p:ph sz="half" idx="2"/>
          </p:nvPr>
        </p:nvSpPr>
        <p:spPr/>
        <p:txBody>
          <a:bodyPr/>
          <a:lstStyle/>
          <a:p>
            <a:r>
              <a:rPr lang="en-US" dirty="0" err="1"/>
              <a:t>Không</a:t>
            </a:r>
            <a:r>
              <a:rPr lang="en-US" dirty="0"/>
              <a:t> </a:t>
            </a:r>
            <a:r>
              <a:rPr lang="en-US" dirty="0" err="1"/>
              <a:t>có</a:t>
            </a:r>
            <a:r>
              <a:rPr lang="en-US" dirty="0"/>
              <a:t> </a:t>
            </a:r>
            <a:r>
              <a:rPr lang="en-US" dirty="0" err="1"/>
              <a:t>sự</a:t>
            </a:r>
            <a:r>
              <a:rPr lang="en-US" dirty="0"/>
              <a:t> </a:t>
            </a:r>
            <a:r>
              <a:rPr lang="en-US" dirty="0" err="1"/>
              <a:t>khác</a:t>
            </a:r>
            <a:r>
              <a:rPr lang="en-US" dirty="0"/>
              <a:t> </a:t>
            </a:r>
            <a:r>
              <a:rPr lang="en-US" dirty="0" err="1"/>
              <a:t>biệt</a:t>
            </a:r>
            <a:r>
              <a:rPr lang="en-US" dirty="0"/>
              <a:t> </a:t>
            </a:r>
            <a:r>
              <a:rPr lang="en-US" dirty="0" err="1"/>
              <a:t>lượng</a:t>
            </a:r>
            <a:r>
              <a:rPr lang="en-US" dirty="0"/>
              <a:t> </a:t>
            </a:r>
            <a:r>
              <a:rPr lang="en-US" dirty="0" err="1"/>
              <a:t>khách</a:t>
            </a:r>
            <a:r>
              <a:rPr lang="en-US" dirty="0"/>
              <a:t> </a:t>
            </a:r>
            <a:r>
              <a:rPr lang="en-US" dirty="0" err="1"/>
              <a:t>giữa</a:t>
            </a:r>
            <a:r>
              <a:rPr lang="en-US" dirty="0"/>
              <a:t> </a:t>
            </a:r>
            <a:r>
              <a:rPr lang="en-US" dirty="0" err="1"/>
              <a:t>hai</a:t>
            </a:r>
            <a:r>
              <a:rPr lang="en-US" dirty="0"/>
              <a:t> </a:t>
            </a:r>
            <a:r>
              <a:rPr lang="en-US" dirty="0" err="1"/>
              <a:t>nhóm</a:t>
            </a:r>
            <a:endParaRPr lang="en-001" dirty="0"/>
          </a:p>
        </p:txBody>
      </p:sp>
      <p:sp>
        <p:nvSpPr>
          <p:cNvPr id="16" name="Text Placeholder 15">
            <a:extLst>
              <a:ext uri="{FF2B5EF4-FFF2-40B4-BE49-F238E27FC236}">
                <a16:creationId xmlns:a16="http://schemas.microsoft.com/office/drawing/2014/main" id="{EE494255-FC2F-5F86-E394-3EC6E4F2B02B}"/>
              </a:ext>
            </a:extLst>
          </p:cNvPr>
          <p:cNvSpPr>
            <a:spLocks noGrp="1"/>
          </p:cNvSpPr>
          <p:nvPr>
            <p:ph type="body" sz="quarter" idx="3"/>
          </p:nvPr>
        </p:nvSpPr>
        <p:spPr/>
        <p:txBody>
          <a:bodyPr>
            <a:normAutofit/>
          </a:bodyPr>
          <a:lstStyle/>
          <a:p>
            <a:r>
              <a:rPr lang="en-US" sz="2800" dirty="0" err="1"/>
              <a:t>Giả</a:t>
            </a:r>
            <a:r>
              <a:rPr lang="en-US" sz="2800" dirty="0"/>
              <a:t> </a:t>
            </a:r>
            <a:r>
              <a:rPr lang="en-US" sz="2800" dirty="0" err="1"/>
              <a:t>thuyết</a:t>
            </a:r>
            <a:r>
              <a:rPr lang="en-US" sz="2800" dirty="0"/>
              <a:t> </a:t>
            </a:r>
            <a:r>
              <a:rPr lang="en-US" sz="2800" dirty="0" err="1"/>
              <a:t>thay</a:t>
            </a:r>
            <a:r>
              <a:rPr lang="en-US" sz="2800" dirty="0"/>
              <a:t> </a:t>
            </a:r>
            <a:r>
              <a:rPr lang="en-US" sz="2800" dirty="0" err="1"/>
              <a:t>thế</a:t>
            </a:r>
            <a:r>
              <a:rPr lang="en-US" sz="2800" dirty="0"/>
              <a:t> H</a:t>
            </a:r>
            <a:r>
              <a:rPr lang="en-US" sz="2800" baseline="-25000" dirty="0"/>
              <a:t>a</a:t>
            </a:r>
            <a:endParaRPr lang="en-001" sz="2800" dirty="0"/>
          </a:p>
        </p:txBody>
      </p:sp>
      <p:sp>
        <p:nvSpPr>
          <p:cNvPr id="17" name="Content Placeholder 16">
            <a:extLst>
              <a:ext uri="{FF2B5EF4-FFF2-40B4-BE49-F238E27FC236}">
                <a16:creationId xmlns:a16="http://schemas.microsoft.com/office/drawing/2014/main" id="{ED094F72-480F-7A7F-7193-860FBD5E5916}"/>
              </a:ext>
            </a:extLst>
          </p:cNvPr>
          <p:cNvSpPr>
            <a:spLocks noGrp="1"/>
          </p:cNvSpPr>
          <p:nvPr>
            <p:ph sz="quarter" idx="4"/>
          </p:nvPr>
        </p:nvSpPr>
        <p:spPr/>
        <p:txBody>
          <a:bodyPr/>
          <a:lstStyle/>
          <a:p>
            <a:r>
              <a:rPr lang="en-US" dirty="0"/>
              <a:t>Trung </a:t>
            </a:r>
            <a:r>
              <a:rPr lang="en-US" dirty="0" err="1"/>
              <a:t>bình</a:t>
            </a:r>
            <a:r>
              <a:rPr lang="en-US" dirty="0"/>
              <a:t> </a:t>
            </a:r>
            <a:r>
              <a:rPr lang="en-US" dirty="0" err="1"/>
              <a:t>lượng</a:t>
            </a:r>
            <a:r>
              <a:rPr lang="en-US" dirty="0"/>
              <a:t> </a:t>
            </a:r>
            <a:r>
              <a:rPr lang="en-US" dirty="0" err="1"/>
              <a:t>khách</a:t>
            </a:r>
            <a:r>
              <a:rPr lang="en-US" dirty="0"/>
              <a:t> </a:t>
            </a:r>
            <a:r>
              <a:rPr lang="en-US" dirty="0" err="1"/>
              <a:t>tham</a:t>
            </a:r>
            <a:r>
              <a:rPr lang="en-US" dirty="0"/>
              <a:t> </a:t>
            </a:r>
            <a:r>
              <a:rPr lang="en-US" dirty="0" err="1"/>
              <a:t>quan</a:t>
            </a:r>
            <a:r>
              <a:rPr lang="en-US" dirty="0"/>
              <a:t> </a:t>
            </a:r>
            <a:r>
              <a:rPr lang="en-US" dirty="0" err="1"/>
              <a:t>đến</a:t>
            </a:r>
            <a:r>
              <a:rPr lang="en-US" dirty="0"/>
              <a:t> </a:t>
            </a:r>
            <a:r>
              <a:rPr lang="en-US" dirty="0" err="1"/>
              <a:t>bảo</a:t>
            </a:r>
            <a:r>
              <a:rPr lang="en-US" dirty="0"/>
              <a:t> </a:t>
            </a:r>
            <a:r>
              <a:rPr lang="en-US" dirty="0" err="1"/>
              <a:t>tàng</a:t>
            </a:r>
            <a:r>
              <a:rPr lang="en-US" dirty="0"/>
              <a:t> </a:t>
            </a:r>
            <a:r>
              <a:rPr lang="en-US" dirty="0" err="1"/>
              <a:t>đông</a:t>
            </a:r>
            <a:r>
              <a:rPr lang="en-US" dirty="0"/>
              <a:t> </a:t>
            </a:r>
            <a:r>
              <a:rPr lang="en-US" dirty="0" err="1"/>
              <a:t>hơn</a:t>
            </a:r>
            <a:r>
              <a:rPr lang="en-US" dirty="0"/>
              <a:t> </a:t>
            </a:r>
            <a:endParaRPr lang="en-001" dirty="0"/>
          </a:p>
        </p:txBody>
      </p:sp>
      <p:sp>
        <p:nvSpPr>
          <p:cNvPr id="3" name="Date Placeholder 2">
            <a:extLst>
              <a:ext uri="{FF2B5EF4-FFF2-40B4-BE49-F238E27FC236}">
                <a16:creationId xmlns:a16="http://schemas.microsoft.com/office/drawing/2014/main" id="{0DC7ABC0-BD8A-A773-03AF-BE5E45C78DE2}"/>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63834BB1-9AD8-998A-91F9-A1A7BCE21328}"/>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6A35723A-C8B2-2543-8FFF-F928251DEAC7}"/>
              </a:ext>
            </a:extLst>
          </p:cNvPr>
          <p:cNvSpPr>
            <a:spLocks noGrp="1"/>
          </p:cNvSpPr>
          <p:nvPr>
            <p:ph type="sldNum" sz="quarter" idx="12"/>
          </p:nvPr>
        </p:nvSpPr>
        <p:spPr/>
        <p:txBody>
          <a:bodyPr/>
          <a:lstStyle/>
          <a:p>
            <a:fld id="{AA8328AE-A94A-43B0-BF47-266FB86AC0A6}" type="slidenum">
              <a:rPr lang="en-001" smtClean="0"/>
              <a:t>157</a:t>
            </a:fld>
            <a:endParaRPr lang="en-001"/>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F30DAD-C144-A8C6-CEE6-F4B93B5D9BCB}"/>
                  </a:ext>
                </a:extLst>
              </p:cNvPr>
              <p:cNvSpPr txBox="1"/>
              <p:nvPr/>
            </p:nvSpPr>
            <p:spPr>
              <a:xfrm>
                <a:off x="1400175" y="4153714"/>
                <a:ext cx="2767012"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𝜇</m:t>
                          </m:r>
                        </m:e>
                        <m:sub>
                          <m:r>
                            <a:rPr lang="en-US" sz="3000" b="0" i="1" smtClean="0">
                              <a:latin typeface="Cambria Math" panose="02040503050406030204" pitchFamily="18" charset="0"/>
                            </a:rPr>
                            <m:t>1</m:t>
                          </m:r>
                        </m:sub>
                      </m:sSub>
                      <m:r>
                        <a:rPr lang="en-US" sz="3000" b="0" i="1" smtClean="0">
                          <a:latin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𝜇</m:t>
                          </m:r>
                        </m:e>
                        <m:sub>
                          <m:r>
                            <a:rPr lang="en-US" sz="3000" b="0" i="1" smtClean="0">
                              <a:latin typeface="Cambria Math" panose="02040503050406030204" pitchFamily="18" charset="0"/>
                            </a:rPr>
                            <m:t>2</m:t>
                          </m:r>
                        </m:sub>
                      </m:sSub>
                    </m:oMath>
                  </m:oMathPara>
                </a14:m>
                <a:endParaRPr lang="en-001" sz="3000" dirty="0"/>
              </a:p>
            </p:txBody>
          </p:sp>
        </mc:Choice>
        <mc:Fallback xmlns="">
          <p:sp>
            <p:nvSpPr>
              <p:cNvPr id="19" name="TextBox 18">
                <a:extLst>
                  <a:ext uri="{FF2B5EF4-FFF2-40B4-BE49-F238E27FC236}">
                    <a16:creationId xmlns:a16="http://schemas.microsoft.com/office/drawing/2014/main" id="{24F30DAD-C144-A8C6-CEE6-F4B93B5D9BCB}"/>
                  </a:ext>
                </a:extLst>
              </p:cNvPr>
              <p:cNvSpPr txBox="1">
                <a:spLocks noRot="1" noChangeAspect="1" noMove="1" noResize="1" noEditPoints="1" noAdjustHandles="1" noChangeArrowheads="1" noChangeShapeType="1" noTextEdit="1"/>
              </p:cNvSpPr>
              <p:nvPr/>
            </p:nvSpPr>
            <p:spPr>
              <a:xfrm>
                <a:off x="1400175" y="4153714"/>
                <a:ext cx="2767012" cy="553998"/>
              </a:xfrm>
              <a:prstGeom prst="rect">
                <a:avLst/>
              </a:prstGeom>
              <a:blipFill>
                <a:blip r:embed="rId2"/>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DFA1C1C-9532-5CA9-8D77-224A6DE7F92E}"/>
                  </a:ext>
                </a:extLst>
              </p:cNvPr>
              <p:cNvSpPr txBox="1"/>
              <p:nvPr/>
            </p:nvSpPr>
            <p:spPr>
              <a:xfrm>
                <a:off x="7215188" y="4153714"/>
                <a:ext cx="2767012" cy="55399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𝜇</m:t>
                          </m:r>
                        </m:e>
                        <m:sub>
                          <m:r>
                            <a:rPr lang="en-US" sz="3000" b="0" i="1" smtClean="0">
                              <a:latin typeface="Cambria Math" panose="02040503050406030204" pitchFamily="18" charset="0"/>
                            </a:rPr>
                            <m:t>1</m:t>
                          </m:r>
                        </m:sub>
                      </m:sSub>
                      <m:r>
                        <a:rPr lang="en-US" sz="3000" b="0" i="1" smtClean="0">
                          <a:latin typeface="Cambria Math" panose="02040503050406030204" pitchFamily="18" charset="0"/>
                        </a:rPr>
                        <m:t>&gt;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𝜇</m:t>
                          </m:r>
                        </m:e>
                        <m:sub>
                          <m:r>
                            <a:rPr lang="en-US" sz="3000" b="0" i="1" smtClean="0">
                              <a:latin typeface="Cambria Math" panose="02040503050406030204" pitchFamily="18" charset="0"/>
                            </a:rPr>
                            <m:t>2</m:t>
                          </m:r>
                        </m:sub>
                      </m:sSub>
                    </m:oMath>
                  </m:oMathPara>
                </a14:m>
                <a:endParaRPr lang="en-001" sz="3000" dirty="0"/>
              </a:p>
            </p:txBody>
          </p:sp>
        </mc:Choice>
        <mc:Fallback xmlns="">
          <p:sp>
            <p:nvSpPr>
              <p:cNvPr id="20" name="TextBox 19">
                <a:extLst>
                  <a:ext uri="{FF2B5EF4-FFF2-40B4-BE49-F238E27FC236}">
                    <a16:creationId xmlns:a16="http://schemas.microsoft.com/office/drawing/2014/main" id="{8DFA1C1C-9532-5CA9-8D77-224A6DE7F92E}"/>
                  </a:ext>
                </a:extLst>
              </p:cNvPr>
              <p:cNvSpPr txBox="1">
                <a:spLocks noRot="1" noChangeAspect="1" noMove="1" noResize="1" noEditPoints="1" noAdjustHandles="1" noChangeArrowheads="1" noChangeShapeType="1" noTextEdit="1"/>
              </p:cNvSpPr>
              <p:nvPr/>
            </p:nvSpPr>
            <p:spPr>
              <a:xfrm>
                <a:off x="7215188" y="4153714"/>
                <a:ext cx="2767012" cy="553998"/>
              </a:xfrm>
              <a:prstGeom prst="rect">
                <a:avLst/>
              </a:prstGeom>
              <a:blipFill>
                <a:blip r:embed="rId3"/>
                <a:stretch>
                  <a:fillRect/>
                </a:stretch>
              </a:blipFill>
            </p:spPr>
            <p:txBody>
              <a:bodyPr/>
              <a:lstStyle/>
              <a:p>
                <a:r>
                  <a:rPr lang="en-001">
                    <a:noFill/>
                  </a:rPr>
                  <a:t> </a:t>
                </a:r>
              </a:p>
            </p:txBody>
          </p:sp>
        </mc:Fallback>
      </mc:AlternateContent>
      <p:sp>
        <p:nvSpPr>
          <p:cNvPr id="22" name="TextBox 21">
            <a:extLst>
              <a:ext uri="{FF2B5EF4-FFF2-40B4-BE49-F238E27FC236}">
                <a16:creationId xmlns:a16="http://schemas.microsoft.com/office/drawing/2014/main" id="{74EA0393-3021-3BB9-2023-726FB3D789F0}"/>
              </a:ext>
            </a:extLst>
          </p:cNvPr>
          <p:cNvSpPr txBox="1"/>
          <p:nvPr/>
        </p:nvSpPr>
        <p:spPr>
          <a:xfrm>
            <a:off x="1190624" y="5291266"/>
            <a:ext cx="10237787" cy="461665"/>
          </a:xfrm>
          <a:prstGeom prst="rect">
            <a:avLst/>
          </a:prstGeom>
          <a:noFill/>
        </p:spPr>
        <p:txBody>
          <a:bodyPr wrap="square">
            <a:spAutoFit/>
          </a:bodyPr>
          <a:lstStyle/>
          <a:p>
            <a:r>
              <a:rPr lang="en-US" sz="2400" b="0" dirty="0"/>
              <a:t>* Thông </a:t>
            </a:r>
            <a:r>
              <a:rPr lang="en-US" sz="2400" b="0" dirty="0" err="1"/>
              <a:t>thường</a:t>
            </a:r>
            <a:r>
              <a:rPr lang="en-US" sz="2400" b="0" dirty="0"/>
              <a:t>, </a:t>
            </a:r>
            <a:r>
              <a:rPr lang="en-US" sz="2400" b="0" dirty="0" err="1"/>
              <a:t>giả</a:t>
            </a:r>
            <a:r>
              <a:rPr lang="en-US" sz="2400" b="0" dirty="0"/>
              <a:t> </a:t>
            </a:r>
            <a:r>
              <a:rPr lang="en-US" sz="2400" b="0" dirty="0" err="1"/>
              <a:t>thuyết</a:t>
            </a:r>
            <a:r>
              <a:rPr lang="en-US" sz="2400" b="0" dirty="0"/>
              <a:t> </a:t>
            </a:r>
            <a:r>
              <a:rPr lang="en-US" sz="2400" b="0" dirty="0" err="1"/>
              <a:t>thú</a:t>
            </a:r>
            <a:r>
              <a:rPr lang="en-US" sz="2400" b="0" dirty="0"/>
              <a:t> </a:t>
            </a:r>
            <a:r>
              <a:rPr lang="en-US" sz="2400" b="0" dirty="0" err="1"/>
              <a:t>vị</a:t>
            </a:r>
            <a:r>
              <a:rPr lang="en-US" sz="2400" b="0" dirty="0"/>
              <a:t> </a:t>
            </a:r>
            <a:r>
              <a:rPr lang="en-US" sz="2400" b="0" dirty="0" err="1"/>
              <a:t>với</a:t>
            </a:r>
            <a:r>
              <a:rPr lang="en-US" sz="2400" b="0" dirty="0"/>
              <a:t> </a:t>
            </a:r>
            <a:r>
              <a:rPr lang="en-US" sz="2400" b="0" dirty="0" err="1"/>
              <a:t>nhà</a:t>
            </a:r>
            <a:r>
              <a:rPr lang="en-US" sz="2400" b="0" dirty="0"/>
              <a:t> </a:t>
            </a:r>
            <a:r>
              <a:rPr lang="en-US" sz="2400" b="0" dirty="0" err="1"/>
              <a:t>nghiên</a:t>
            </a:r>
            <a:r>
              <a:rPr lang="en-US" sz="2400" b="0" dirty="0"/>
              <a:t> </a:t>
            </a:r>
            <a:r>
              <a:rPr lang="en-US" sz="2400" b="0" dirty="0" err="1"/>
              <a:t>cứu</a:t>
            </a:r>
            <a:r>
              <a:rPr lang="en-US" sz="2400" dirty="0"/>
              <a:t> </a:t>
            </a:r>
            <a:r>
              <a:rPr lang="en-US" sz="2400" dirty="0" err="1"/>
              <a:t>là</a:t>
            </a:r>
            <a:r>
              <a:rPr lang="en-US" sz="2400" dirty="0"/>
              <a:t> </a:t>
            </a:r>
            <a:r>
              <a:rPr lang="en-US" sz="2400" dirty="0" err="1"/>
              <a:t>giả</a:t>
            </a:r>
            <a:r>
              <a:rPr lang="en-US" sz="2400" dirty="0"/>
              <a:t> </a:t>
            </a:r>
            <a:r>
              <a:rPr lang="en-US" sz="2400" dirty="0" err="1"/>
              <a:t>thuyết</a:t>
            </a:r>
            <a:r>
              <a:rPr lang="en-US" sz="2400" dirty="0"/>
              <a:t> </a:t>
            </a:r>
            <a:r>
              <a:rPr lang="en-US" sz="2400" dirty="0" err="1"/>
              <a:t>thay</a:t>
            </a:r>
            <a:r>
              <a:rPr lang="en-US" sz="2400" dirty="0"/>
              <a:t> </a:t>
            </a:r>
            <a:r>
              <a:rPr lang="en-US" sz="2400" dirty="0" err="1"/>
              <a:t>thế</a:t>
            </a:r>
            <a:endParaRPr lang="en-US" sz="2400" b="0" dirty="0"/>
          </a:p>
        </p:txBody>
      </p:sp>
    </p:spTree>
    <p:extLst>
      <p:ext uri="{BB962C8B-B14F-4D97-AF65-F5344CB8AC3E}">
        <p14:creationId xmlns:p14="http://schemas.microsoft.com/office/powerpoint/2010/main" val="13644410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CA38-172C-F810-7C43-F102734B5188}"/>
              </a:ext>
            </a:extLst>
          </p:cNvPr>
          <p:cNvSpPr>
            <a:spLocks noGrp="1"/>
          </p:cNvSpPr>
          <p:nvPr>
            <p:ph type="title"/>
          </p:nvPr>
        </p:nvSpPr>
        <p:spPr/>
        <p:txBody>
          <a:bodyPr/>
          <a:lstStyle/>
          <a:p>
            <a:r>
              <a:rPr lang="en-US"/>
              <a:t>Thống kê suy luận – Giá trị p</a:t>
            </a:r>
          </a:p>
        </p:txBody>
      </p:sp>
      <p:sp>
        <p:nvSpPr>
          <p:cNvPr id="3" name="Content Placeholder 2">
            <a:extLst>
              <a:ext uri="{FF2B5EF4-FFF2-40B4-BE49-F238E27FC236}">
                <a16:creationId xmlns:a16="http://schemas.microsoft.com/office/drawing/2014/main" id="{31764EDA-CF38-7AAA-B0ED-D7F02CA7FEA9}"/>
              </a:ext>
            </a:extLst>
          </p:cNvPr>
          <p:cNvSpPr>
            <a:spLocks noGrp="1"/>
          </p:cNvSpPr>
          <p:nvPr>
            <p:ph idx="1"/>
          </p:nvPr>
        </p:nvSpPr>
        <p:spPr/>
        <p:txBody>
          <a:bodyPr>
            <a:normAutofit lnSpcReduction="10000"/>
          </a:bodyPr>
          <a:lstStyle/>
          <a:p>
            <a:r>
              <a:rPr lang="en-US" dirty="0" err="1"/>
              <a:t>Xác</a:t>
            </a:r>
            <a:r>
              <a:rPr lang="en-US" dirty="0"/>
              <a:t> </a:t>
            </a:r>
            <a:r>
              <a:rPr lang="en-US" dirty="0" err="1"/>
              <a:t>suất</a:t>
            </a:r>
            <a:r>
              <a:rPr lang="en-US" dirty="0"/>
              <a:t> </a:t>
            </a:r>
            <a:r>
              <a:rPr lang="en-US" dirty="0" err="1"/>
              <a:t>để</a:t>
            </a:r>
            <a:r>
              <a:rPr lang="en-US" dirty="0"/>
              <a:t> </a:t>
            </a:r>
            <a:r>
              <a:rPr lang="en-US" dirty="0" err="1"/>
              <a:t>thu</a:t>
            </a:r>
            <a:r>
              <a:rPr lang="en-US" dirty="0"/>
              <a:t> </a:t>
            </a:r>
            <a:r>
              <a:rPr lang="en-US" dirty="0" err="1"/>
              <a:t>được</a:t>
            </a:r>
            <a:r>
              <a:rPr lang="en-US" dirty="0"/>
              <a:t> </a:t>
            </a:r>
            <a:r>
              <a:rPr lang="en-US" dirty="0" err="1"/>
              <a:t>kết</a:t>
            </a:r>
            <a:r>
              <a:rPr lang="en-US" dirty="0"/>
              <a:t> </a:t>
            </a:r>
            <a:r>
              <a:rPr lang="en-US" dirty="0" err="1"/>
              <a:t>quả</a:t>
            </a:r>
            <a:r>
              <a:rPr lang="en-US" dirty="0"/>
              <a:t> </a:t>
            </a:r>
            <a:r>
              <a:rPr lang="en-US" dirty="0" err="1"/>
              <a:t>tương</a:t>
            </a:r>
            <a:r>
              <a:rPr lang="en-US" dirty="0"/>
              <a:t> </a:t>
            </a:r>
            <a:r>
              <a:rPr lang="en-US" dirty="0" err="1"/>
              <a:t>tự</a:t>
            </a:r>
            <a:r>
              <a:rPr lang="en-US" dirty="0"/>
              <a:t> </a:t>
            </a:r>
            <a:r>
              <a:rPr lang="en-US" dirty="0" err="1"/>
              <a:t>hoặc</a:t>
            </a:r>
            <a:r>
              <a:rPr lang="en-US" dirty="0"/>
              <a:t> </a:t>
            </a:r>
            <a:r>
              <a:rPr lang="en-US" dirty="0" err="1"/>
              <a:t>cực</a:t>
            </a:r>
            <a:r>
              <a:rPr lang="en-US" dirty="0"/>
              <a:t> </a:t>
            </a:r>
            <a:r>
              <a:rPr lang="en-US" dirty="0" err="1"/>
              <a:t>đoan</a:t>
            </a:r>
            <a:r>
              <a:rPr lang="en-US" dirty="0"/>
              <a:t> </a:t>
            </a:r>
            <a:r>
              <a:rPr lang="en-US" dirty="0" err="1"/>
              <a:t>hơn</a:t>
            </a:r>
            <a:r>
              <a:rPr lang="en-US" dirty="0"/>
              <a:t> </a:t>
            </a:r>
            <a:r>
              <a:rPr lang="en-US" dirty="0" err="1"/>
              <a:t>khi</a:t>
            </a:r>
            <a:r>
              <a:rPr lang="en-US" dirty="0"/>
              <a:t> </a:t>
            </a:r>
            <a:r>
              <a:rPr lang="en-US" dirty="0" err="1"/>
              <a:t>giả</a:t>
            </a:r>
            <a:r>
              <a:rPr lang="en-US" dirty="0"/>
              <a:t> </a:t>
            </a:r>
            <a:r>
              <a:rPr lang="en-US" dirty="0" err="1"/>
              <a:t>thiết</a:t>
            </a:r>
            <a:r>
              <a:rPr lang="en-US" dirty="0"/>
              <a:t> </a:t>
            </a:r>
            <a:r>
              <a:rPr lang="en-US" dirty="0" err="1"/>
              <a:t>rằng</a:t>
            </a:r>
            <a:r>
              <a:rPr lang="en-US" dirty="0"/>
              <a:t> </a:t>
            </a:r>
            <a:r>
              <a:rPr lang="en-US" dirty="0" err="1"/>
              <a:t>giả</a:t>
            </a:r>
            <a:r>
              <a:rPr lang="en-US" dirty="0"/>
              <a:t> </a:t>
            </a:r>
            <a:r>
              <a:rPr lang="en-US" dirty="0" err="1"/>
              <a:t>thuyết</a:t>
            </a:r>
            <a:r>
              <a:rPr lang="en-US" dirty="0"/>
              <a:t> </a:t>
            </a:r>
            <a:r>
              <a:rPr lang="en-US" dirty="0" err="1"/>
              <a:t>không</a:t>
            </a:r>
            <a:r>
              <a:rPr lang="en-US" dirty="0"/>
              <a:t> </a:t>
            </a:r>
            <a:r>
              <a:rPr lang="en-US" dirty="0" err="1"/>
              <a:t>là</a:t>
            </a:r>
            <a:r>
              <a:rPr lang="en-US" dirty="0"/>
              <a:t> </a:t>
            </a:r>
            <a:r>
              <a:rPr lang="en-US" dirty="0" err="1"/>
              <a:t>đúng</a:t>
            </a:r>
            <a:endParaRPr lang="en-US" dirty="0"/>
          </a:p>
          <a:p>
            <a:r>
              <a:rPr lang="en-US" dirty="0" err="1"/>
              <a:t>Giá</a:t>
            </a:r>
            <a:r>
              <a:rPr lang="en-US" dirty="0"/>
              <a:t> </a:t>
            </a:r>
            <a:r>
              <a:rPr lang="en-US" dirty="0" err="1"/>
              <a:t>trị</a:t>
            </a:r>
            <a:r>
              <a:rPr lang="en-US" dirty="0"/>
              <a:t> p &lt; 0.05 =&gt; </a:t>
            </a:r>
            <a:r>
              <a:rPr lang="en-US" dirty="0" err="1"/>
              <a:t>có</a:t>
            </a:r>
            <a:r>
              <a:rPr lang="en-US" dirty="0"/>
              <a:t> ý </a:t>
            </a:r>
            <a:r>
              <a:rPr lang="en-US" dirty="0" err="1"/>
              <a:t>nghĩa</a:t>
            </a:r>
            <a:r>
              <a:rPr lang="en-US" dirty="0"/>
              <a:t> </a:t>
            </a:r>
            <a:r>
              <a:rPr lang="en-US" dirty="0" err="1"/>
              <a:t>về</a:t>
            </a:r>
            <a:r>
              <a:rPr lang="en-US" dirty="0"/>
              <a:t> </a:t>
            </a:r>
            <a:r>
              <a:rPr lang="en-US" dirty="0" err="1"/>
              <a:t>mặt</a:t>
            </a:r>
            <a:r>
              <a:rPr lang="en-US" dirty="0"/>
              <a:t> </a:t>
            </a:r>
            <a:r>
              <a:rPr lang="en-US" dirty="0" err="1"/>
              <a:t>thống</a:t>
            </a:r>
            <a:r>
              <a:rPr lang="en-US" dirty="0"/>
              <a:t> </a:t>
            </a:r>
            <a:r>
              <a:rPr lang="en-US" dirty="0" err="1"/>
              <a:t>kê</a:t>
            </a:r>
            <a:endParaRPr lang="en-US" dirty="0"/>
          </a:p>
          <a:p>
            <a:endParaRPr lang="en-US" dirty="0"/>
          </a:p>
          <a:p>
            <a:endParaRPr lang="en-US" dirty="0"/>
          </a:p>
          <a:p>
            <a:endParaRPr lang="en-US" dirty="0"/>
          </a:p>
          <a:p>
            <a:endParaRPr lang="en-US" dirty="0"/>
          </a:p>
          <a:p>
            <a:endParaRPr lang="en-US" dirty="0"/>
          </a:p>
          <a:p>
            <a:endParaRPr lang="en-US" dirty="0"/>
          </a:p>
          <a:p>
            <a:r>
              <a:rPr lang="en-US" dirty="0"/>
              <a:t>Ý </a:t>
            </a:r>
            <a:r>
              <a:rPr lang="en-US" dirty="0" err="1"/>
              <a:t>nghĩa</a:t>
            </a:r>
            <a:r>
              <a:rPr lang="en-US" dirty="0"/>
              <a:t> </a:t>
            </a:r>
            <a:r>
              <a:rPr lang="en-US" dirty="0" err="1"/>
              <a:t>về</a:t>
            </a:r>
            <a:r>
              <a:rPr lang="en-US" dirty="0"/>
              <a:t> </a:t>
            </a:r>
            <a:r>
              <a:rPr lang="en-US" dirty="0" err="1"/>
              <a:t>mặt</a:t>
            </a:r>
            <a:r>
              <a:rPr lang="en-US" dirty="0"/>
              <a:t> </a:t>
            </a:r>
            <a:r>
              <a:rPr lang="en-US" dirty="0" err="1"/>
              <a:t>thống</a:t>
            </a:r>
            <a:r>
              <a:rPr lang="en-US" dirty="0"/>
              <a:t> </a:t>
            </a:r>
            <a:r>
              <a:rPr lang="en-US" dirty="0" err="1"/>
              <a:t>kê</a:t>
            </a:r>
            <a:r>
              <a:rPr lang="en-US" dirty="0"/>
              <a:t> vs. ý </a:t>
            </a:r>
            <a:r>
              <a:rPr lang="en-US" dirty="0" err="1"/>
              <a:t>nghĩa</a:t>
            </a:r>
            <a:r>
              <a:rPr lang="en-US" dirty="0"/>
              <a:t> </a:t>
            </a:r>
            <a:r>
              <a:rPr lang="en-US" dirty="0" err="1"/>
              <a:t>thực</a:t>
            </a:r>
            <a:r>
              <a:rPr lang="en-US" dirty="0"/>
              <a:t> </a:t>
            </a:r>
            <a:r>
              <a:rPr lang="en-US" dirty="0" err="1"/>
              <a:t>tế</a:t>
            </a:r>
            <a:endParaRPr lang="en-US" dirty="0"/>
          </a:p>
        </p:txBody>
      </p:sp>
      <p:sp>
        <p:nvSpPr>
          <p:cNvPr id="4" name="Footer Placeholder 3">
            <a:extLst>
              <a:ext uri="{FF2B5EF4-FFF2-40B4-BE49-F238E27FC236}">
                <a16:creationId xmlns:a16="http://schemas.microsoft.com/office/drawing/2014/main" id="{B9B5699E-6595-E51F-1311-57D51A743A9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D649AB1E-F908-4FA1-25B3-85258B811106}"/>
              </a:ext>
            </a:extLst>
          </p:cNvPr>
          <p:cNvSpPr>
            <a:spLocks noGrp="1"/>
          </p:cNvSpPr>
          <p:nvPr>
            <p:ph type="sldNum" sz="quarter" idx="12"/>
          </p:nvPr>
        </p:nvSpPr>
        <p:spPr/>
        <p:txBody>
          <a:bodyPr/>
          <a:lstStyle/>
          <a:p>
            <a:fld id="{558478D3-4DD5-4D7B-8D8D-7EA87687E863}" type="slidenum">
              <a:rPr lang="en-US" smtClean="0"/>
              <a:pPr/>
              <a:t>158</a:t>
            </a:fld>
            <a:endParaRPr lang="en-US"/>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extLst>
                  <p:ext uri="{D42A27DB-BD31-4B8C-83A1-F6EECF244321}">
                    <p14:modId xmlns:p14="http://schemas.microsoft.com/office/powerpoint/2010/main" val="1680661406"/>
                  </p:ext>
                </p:extLst>
              </p:nvPr>
            </p:nvGraphicFramePr>
            <p:xfrm>
              <a:off x="1854201" y="2783841"/>
              <a:ext cx="8127999" cy="2529840"/>
            </p:xfrm>
            <a:graphic>
              <a:graphicData uri="http://schemas.openxmlformats.org/drawingml/2006/table">
                <a:tbl>
                  <a:tblPr firstRow="1" firstCol="1">
                    <a:tableStyleId>{7DF18680-E054-41AD-8BC1-D1AEF772440D}</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dirty="0"/>
                        </a:p>
                      </a:txBody>
                      <a:tcPr anchor="ctr"/>
                    </a:tc>
                    <a:tc>
                      <a:txBody>
                        <a:bodyPr/>
                        <a:lstStyle/>
                        <a:p>
                          <a:pPr algn="ct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smtClean="0">
                                      <a:solidFill>
                                        <a:schemeClr val="bg1"/>
                                      </a:solidFill>
                                      <a:latin typeface="Cambria Math" panose="02040503050406030204" pitchFamily="18" charset="0"/>
                                    </a:rPr>
                                    <m:t>𝑯</m:t>
                                  </m:r>
                                </m:e>
                                <m:sub>
                                  <m:r>
                                    <a:rPr lang="en-US" b="1" smtClean="0">
                                      <a:solidFill>
                                        <a:schemeClr val="bg1"/>
                                      </a:solidFill>
                                      <a:latin typeface="Cambria Math" panose="02040503050406030204" pitchFamily="18" charset="0"/>
                                    </a:rPr>
                                    <m:t>𝟎</m:t>
                                  </m:r>
                                </m:sub>
                              </m:sSub>
                            </m:oMath>
                          </a14:m>
                          <a:r>
                            <a:rPr lang="en-US">
                              <a:solidFill>
                                <a:schemeClr val="bg1"/>
                              </a:solidFill>
                            </a:rPr>
                            <a:t> </a:t>
                          </a:r>
                          <a:r>
                            <a:rPr lang="en-US" err="1">
                              <a:solidFill>
                                <a:schemeClr val="bg1"/>
                              </a:solidFill>
                            </a:rPr>
                            <a:t>đúng</a:t>
                          </a:r>
                          <a:endParaRPr lang="en-US">
                            <a:solidFill>
                              <a:schemeClr val="bg1"/>
                            </a:solidFill>
                          </a:endParaRPr>
                        </a:p>
                      </a:txBody>
                      <a:tcPr anchor="ctr"/>
                    </a:tc>
                    <a:tc>
                      <a:txBody>
                        <a:bodyPr/>
                        <a:lstStyle/>
                        <a:p>
                          <a:pPr algn="ct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smtClean="0">
                                      <a:solidFill>
                                        <a:schemeClr val="bg1"/>
                                      </a:solidFill>
                                      <a:latin typeface="Cambria Math" panose="02040503050406030204" pitchFamily="18" charset="0"/>
                                    </a:rPr>
                                    <m:t>𝑯</m:t>
                                  </m:r>
                                </m:e>
                                <m:sub>
                                  <m:r>
                                    <a:rPr lang="en-US" b="1" smtClean="0">
                                      <a:solidFill>
                                        <a:schemeClr val="bg1"/>
                                      </a:solidFill>
                                      <a:latin typeface="Cambria Math" panose="02040503050406030204" pitchFamily="18" charset="0"/>
                                    </a:rPr>
                                    <m:t>𝟎</m:t>
                                  </m:r>
                                </m:sub>
                              </m:sSub>
                            </m:oMath>
                          </a14:m>
                          <a:r>
                            <a:rPr lang="en-US">
                              <a:solidFill>
                                <a:schemeClr val="bg1"/>
                              </a:solidFill>
                            </a:rPr>
                            <a:t> </a:t>
                          </a:r>
                          <a:r>
                            <a:rPr lang="en-US" err="1">
                              <a:solidFill>
                                <a:schemeClr val="bg1"/>
                              </a:solidFill>
                            </a:rPr>
                            <a:t>sai</a:t>
                          </a:r>
                          <a:endParaRPr lang="en-US">
                            <a:solidFill>
                              <a:schemeClr val="bg1"/>
                            </a:solidFill>
                          </a:endParaRPr>
                        </a:p>
                      </a:txBody>
                      <a:tcPr anchor="ctr"/>
                    </a:tc>
                    <a:extLst>
                      <a:ext uri="{0D108BD9-81ED-4DB2-BD59-A6C34878D82A}">
                        <a16:rowId xmlns:a16="http://schemas.microsoft.com/office/drawing/2014/main" val="1363410483"/>
                      </a:ext>
                    </a:extLst>
                  </a:tr>
                  <a:tr h="843280">
                    <a:tc>
                      <a:txBody>
                        <a:bodyPr/>
                        <a:lstStyle/>
                        <a:p>
                          <a:pPr algn="ctr"/>
                          <a:r>
                            <a:rPr lang="en-US" b="1" dirty="0" err="1">
                              <a:solidFill>
                                <a:schemeClr val="bg1"/>
                              </a:solidFill>
                            </a:rPr>
                            <a:t>Bác</a:t>
                          </a:r>
                          <a:r>
                            <a:rPr lang="en-US" b="1" baseline="0" dirty="0">
                              <a:solidFill>
                                <a:schemeClr val="bg1"/>
                              </a:solidFill>
                            </a:rPr>
                            <a:t> </a:t>
                          </a:r>
                          <a:r>
                            <a:rPr lang="en-US" b="1" baseline="0" dirty="0" err="1">
                              <a:solidFill>
                                <a:schemeClr val="bg1"/>
                              </a:solidFill>
                            </a:rPr>
                            <a:t>bỏ</a:t>
                          </a:r>
                          <a:r>
                            <a:rPr lang="en-US" b="1" baseline="0" dirty="0">
                              <a:solidFill>
                                <a:schemeClr val="bg1"/>
                              </a:solidFill>
                            </a:rPr>
                            <a:t> </a:t>
                          </a: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smtClean="0">
                                      <a:solidFill>
                                        <a:schemeClr val="bg1"/>
                                      </a:solidFill>
                                      <a:latin typeface="Cambria Math" panose="02040503050406030204" pitchFamily="18" charset="0"/>
                                    </a:rPr>
                                    <m:t>𝑯</m:t>
                                  </m:r>
                                </m:e>
                                <m:sub>
                                  <m:r>
                                    <a:rPr lang="en-US" b="1" smtClean="0">
                                      <a:solidFill>
                                        <a:schemeClr val="bg1"/>
                                      </a:solidFill>
                                      <a:latin typeface="Cambria Math" panose="02040503050406030204" pitchFamily="18" charset="0"/>
                                    </a:rPr>
                                    <m:t>𝟎</m:t>
                                  </m:r>
                                </m:sub>
                              </m:sSub>
                            </m:oMath>
                          </a14:m>
                          <a:endParaRPr lang="en-US" dirty="0">
                            <a:solidFill>
                              <a:schemeClr val="bg1"/>
                            </a:solidFill>
                          </a:endParaRPr>
                        </a:p>
                      </a:txBody>
                      <a:tcPr anchor="ct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pPr algn="ctr"/>
                          <a:r>
                            <a:rPr lang="en-US" b="1">
                              <a:solidFill>
                                <a:schemeClr val="bg1"/>
                              </a:solidFill>
                            </a:rPr>
                            <a:t>Không</a:t>
                          </a:r>
                          <a:r>
                            <a:rPr lang="en-US" b="1" baseline="0">
                              <a:solidFill>
                                <a:schemeClr val="bg1"/>
                              </a:solidFill>
                            </a:rPr>
                            <a:t> </a:t>
                          </a:r>
                          <a:r>
                            <a:rPr lang="en-US" b="1" baseline="0" err="1">
                              <a:solidFill>
                                <a:schemeClr val="bg1"/>
                              </a:solidFill>
                            </a:rPr>
                            <a:t>bác</a:t>
                          </a:r>
                          <a:r>
                            <a:rPr lang="en-US" b="1" baseline="0">
                              <a:solidFill>
                                <a:schemeClr val="bg1"/>
                              </a:solidFill>
                            </a:rPr>
                            <a:t> </a:t>
                          </a:r>
                          <a:r>
                            <a:rPr lang="en-US" b="1" baseline="0" err="1">
                              <a:solidFill>
                                <a:schemeClr val="bg1"/>
                              </a:solidFill>
                            </a:rPr>
                            <a:t>bỏ</a:t>
                          </a:r>
                          <a:r>
                            <a:rPr lang="en-US" b="1" baseline="0">
                              <a:solidFill>
                                <a:schemeClr val="bg1"/>
                              </a:solidFill>
                            </a:rPr>
                            <a:t> </a:t>
                          </a:r>
                          <a14:m>
                            <m:oMath xmlns:m="http://schemas.openxmlformats.org/officeDocument/2006/math">
                              <m:sSub>
                                <m:sSubPr>
                                  <m:ctrlPr>
                                    <a:rPr lang="en-US" b="1" i="1" smtClean="0">
                                      <a:solidFill>
                                        <a:schemeClr val="bg1"/>
                                      </a:solidFill>
                                      <a:latin typeface="Cambria Math" panose="02040503050406030204" pitchFamily="18" charset="0"/>
                                    </a:rPr>
                                  </m:ctrlPr>
                                </m:sSubPr>
                                <m:e>
                                  <m:r>
                                    <a:rPr lang="en-US" b="1" smtClean="0">
                                      <a:solidFill>
                                        <a:schemeClr val="bg1"/>
                                      </a:solidFill>
                                      <a:latin typeface="Cambria Math" panose="02040503050406030204" pitchFamily="18" charset="0"/>
                                    </a:rPr>
                                    <m:t>𝑯</m:t>
                                  </m:r>
                                </m:e>
                                <m:sub>
                                  <m:r>
                                    <a:rPr lang="en-US" b="1" smtClean="0">
                                      <a:solidFill>
                                        <a:schemeClr val="bg1"/>
                                      </a:solidFill>
                                      <a:latin typeface="Cambria Math" panose="02040503050406030204" pitchFamily="18" charset="0"/>
                                    </a:rPr>
                                    <m:t>𝟎</m:t>
                                  </m:r>
                                </m:sub>
                              </m:sSub>
                            </m:oMath>
                          </a14:m>
                          <a:endParaRPr lang="en-US">
                            <a:solidFill>
                              <a:schemeClr val="bg1"/>
                            </a:solidFill>
                          </a:endParaRPr>
                        </a:p>
                      </a:txBody>
                      <a:tcPr anchor="ct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dirty="0" err="1"/>
                            <a:t>Lỗi</a:t>
                          </a:r>
                          <a:r>
                            <a:rPr lang="en-US" dirty="0"/>
                            <a:t> </a:t>
                          </a:r>
                          <a:r>
                            <a:rPr lang="en-US" dirty="0" err="1"/>
                            <a:t>loại</a:t>
                          </a:r>
                          <a:r>
                            <a:rPr lang="en-US" dirty="0"/>
                            <a:t> II</a:t>
                          </a:r>
                        </a:p>
                      </a:txBody>
                      <a:tcPr anchor="ctr"/>
                    </a:tc>
                    <a:extLst>
                      <a:ext uri="{0D108BD9-81ED-4DB2-BD59-A6C34878D82A}">
                        <a16:rowId xmlns:a16="http://schemas.microsoft.com/office/drawing/2014/main" val="2177287556"/>
                      </a:ext>
                    </a:extLst>
                  </a:tr>
                </a:tbl>
              </a:graphicData>
            </a:graphic>
          </p:graphicFrame>
        </mc:Choice>
        <mc:Fallback xmlns="">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extLst>
                  <p:ext uri="{D42A27DB-BD31-4B8C-83A1-F6EECF244321}">
                    <p14:modId xmlns:p14="http://schemas.microsoft.com/office/powerpoint/2010/main" val="1680661406"/>
                  </p:ext>
                </p:extLst>
              </p:nvPr>
            </p:nvGraphicFramePr>
            <p:xfrm>
              <a:off x="1854201" y="2783841"/>
              <a:ext cx="8127999" cy="2529840"/>
            </p:xfrm>
            <a:graphic>
              <a:graphicData uri="http://schemas.openxmlformats.org/drawingml/2006/table">
                <a:tbl>
                  <a:tblPr firstRow="1" firstCol="1">
                    <a:tableStyleId>{7DF18680-E054-41AD-8BC1-D1AEF772440D}</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tc>
                    <a:tc>
                      <a:txBody>
                        <a:bodyPr/>
                        <a:lstStyle/>
                        <a:p>
                          <a:endParaRPr lang="en-001"/>
                        </a:p>
                      </a:txBody>
                      <a:tcPr anchor="ctr">
                        <a:blipFill>
                          <a:blip r:embed="rId2"/>
                          <a:stretch>
                            <a:fillRect l="-100450" t="-719" r="-101126" b="-212230"/>
                          </a:stretch>
                        </a:blipFill>
                      </a:tcPr>
                    </a:tc>
                    <a:tc>
                      <a:txBody>
                        <a:bodyPr/>
                        <a:lstStyle/>
                        <a:p>
                          <a:endParaRPr lang="en-001"/>
                        </a:p>
                      </a:txBody>
                      <a:tcPr anchor="ctr">
                        <a:blipFill>
                          <a:blip r:embed="rId2"/>
                          <a:stretch>
                            <a:fillRect l="-200000" t="-719" r="-899" b="-212230"/>
                          </a:stretch>
                        </a:blipFill>
                      </a:tcPr>
                    </a:tc>
                    <a:extLst>
                      <a:ext uri="{0D108BD9-81ED-4DB2-BD59-A6C34878D82A}">
                        <a16:rowId xmlns:a16="http://schemas.microsoft.com/office/drawing/2014/main" val="1363410483"/>
                      </a:ext>
                    </a:extLst>
                  </a:tr>
                  <a:tr h="843280">
                    <a:tc>
                      <a:txBody>
                        <a:bodyPr/>
                        <a:lstStyle/>
                        <a:p>
                          <a:endParaRPr lang="en-001"/>
                        </a:p>
                      </a:txBody>
                      <a:tcPr anchor="ctr">
                        <a:blipFill>
                          <a:blip r:embed="rId2"/>
                          <a:stretch>
                            <a:fillRect l="-225" t="-101449" r="-200674" b="-113768"/>
                          </a:stretch>
                        </a:blipFill>
                      </a:tcP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endParaRPr lang="en-001"/>
                        </a:p>
                      </a:txBody>
                      <a:tcPr anchor="ctr">
                        <a:blipFill>
                          <a:blip r:embed="rId2"/>
                          <a:stretch>
                            <a:fillRect l="-225" t="-200000" r="-200674" b="-12950"/>
                          </a:stretch>
                        </a:blipFill>
                      </a:tcP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dirty="0" err="1"/>
                            <a:t>Lỗi</a:t>
                          </a:r>
                          <a:r>
                            <a:rPr lang="en-US" dirty="0"/>
                            <a:t> </a:t>
                          </a:r>
                          <a:r>
                            <a:rPr lang="en-US" dirty="0" err="1"/>
                            <a:t>loại</a:t>
                          </a:r>
                          <a:r>
                            <a:rPr lang="en-US" dirty="0"/>
                            <a:t> II</a:t>
                          </a:r>
                        </a:p>
                      </a:txBody>
                      <a:tcPr anchor="ctr"/>
                    </a:tc>
                    <a:extLst>
                      <a:ext uri="{0D108BD9-81ED-4DB2-BD59-A6C34878D82A}">
                        <a16:rowId xmlns:a16="http://schemas.microsoft.com/office/drawing/2014/main" val="2177287556"/>
                      </a:ext>
                    </a:extLst>
                  </a:tr>
                </a:tbl>
              </a:graphicData>
            </a:graphic>
          </p:graphicFrame>
        </mc:Fallback>
      </mc:AlternateContent>
      <p:sp>
        <p:nvSpPr>
          <p:cNvPr id="7" name="Date Placeholder 6">
            <a:extLst>
              <a:ext uri="{FF2B5EF4-FFF2-40B4-BE49-F238E27FC236}">
                <a16:creationId xmlns:a16="http://schemas.microsoft.com/office/drawing/2014/main" id="{5100E261-A08B-F505-C2D3-5882B7A31C91}"/>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76232585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34D81-39EE-B18C-BE2C-4B8D1B750700}"/>
            </a:ext>
          </a:extLst>
        </p:cNvPr>
        <p:cNvGrpSpPr/>
        <p:nvPr/>
      </p:nvGrpSpPr>
      <p:grpSpPr>
        <a:xfrm>
          <a:off x="0" y="0"/>
          <a:ext cx="0" cy="0"/>
          <a:chOff x="0" y="0"/>
          <a:chExt cx="0" cy="0"/>
        </a:xfrm>
      </p:grpSpPr>
      <p:graphicFrame>
        <p:nvGraphicFramePr>
          <p:cNvPr id="12" name="Table 6">
            <a:extLst>
              <a:ext uri="{FF2B5EF4-FFF2-40B4-BE49-F238E27FC236}">
                <a16:creationId xmlns:a16="http://schemas.microsoft.com/office/drawing/2014/main" id="{96FB01E6-0946-0FFC-C7CD-7C3A4F7B08D7}"/>
              </a:ext>
            </a:extLst>
          </p:cNvPr>
          <p:cNvGraphicFramePr>
            <a:graphicFrameLocks noGrp="1"/>
          </p:cNvGraphicFramePr>
          <p:nvPr/>
        </p:nvGraphicFramePr>
        <p:xfrm>
          <a:off x="929767" y="1164591"/>
          <a:ext cx="9481056" cy="4964063"/>
        </p:xfrm>
        <a:graphic>
          <a:graphicData uri="http://schemas.openxmlformats.org/drawingml/2006/table">
            <a:tbl>
              <a:tblPr firstCol="1">
                <a:tableStyleId>{9D7B26C5-4107-4FEC-AEDC-1716B250A1EF}</a:tableStyleId>
              </a:tblPr>
              <a:tblGrid>
                <a:gridCol w="2370264">
                  <a:extLst>
                    <a:ext uri="{9D8B030D-6E8A-4147-A177-3AD203B41FA5}">
                      <a16:colId xmlns:a16="http://schemas.microsoft.com/office/drawing/2014/main" val="248753673"/>
                    </a:ext>
                  </a:extLst>
                </a:gridCol>
                <a:gridCol w="2370264">
                  <a:extLst>
                    <a:ext uri="{9D8B030D-6E8A-4147-A177-3AD203B41FA5}">
                      <a16:colId xmlns:a16="http://schemas.microsoft.com/office/drawing/2014/main" val="3085079937"/>
                    </a:ext>
                  </a:extLst>
                </a:gridCol>
                <a:gridCol w="2370264">
                  <a:extLst>
                    <a:ext uri="{9D8B030D-6E8A-4147-A177-3AD203B41FA5}">
                      <a16:colId xmlns:a16="http://schemas.microsoft.com/office/drawing/2014/main" val="2738749192"/>
                    </a:ext>
                  </a:extLst>
                </a:gridCol>
                <a:gridCol w="2370264">
                  <a:extLst>
                    <a:ext uri="{9D8B030D-6E8A-4147-A177-3AD203B41FA5}">
                      <a16:colId xmlns:a16="http://schemas.microsoft.com/office/drawing/2014/main" val="4260864383"/>
                    </a:ext>
                  </a:extLst>
                </a:gridCol>
              </a:tblGrid>
              <a:tr h="492759">
                <a:tc>
                  <a:txBody>
                    <a:bodyPr/>
                    <a:lstStyle/>
                    <a:p>
                      <a:pPr algn="ctr"/>
                      <a:endParaRPr lang="en-US" dirty="0">
                        <a:solidFill>
                          <a:schemeClr val="tx1"/>
                        </a:solidFill>
                      </a:endParaRPr>
                    </a:p>
                  </a:txBody>
                  <a:tcPr anchor="ctr"/>
                </a:tc>
                <a:tc>
                  <a:txBody>
                    <a:bodyPr/>
                    <a:lstStyle/>
                    <a:p>
                      <a:pPr algn="ctr"/>
                      <a:endParaRPr lang="en-US" sz="2600" dirty="0">
                        <a:solidFill>
                          <a:schemeClr val="tx1"/>
                        </a:solidFill>
                      </a:endParaRPr>
                    </a:p>
                  </a:txBody>
                  <a:tcPr anchor="ctr"/>
                </a:tc>
                <a:tc gridSpan="2">
                  <a:txBody>
                    <a:bodyPr/>
                    <a:lstStyle/>
                    <a:p>
                      <a:pPr algn="ctr"/>
                      <a:r>
                        <a:rPr lang="en-US" sz="2600" b="1" kern="1200" dirty="0" err="1">
                          <a:solidFill>
                            <a:schemeClr val="tx1"/>
                          </a:solidFill>
                          <a:latin typeface="+mn-lt"/>
                          <a:ea typeface="+mn-ea"/>
                          <a:cs typeface="+mn-cs"/>
                        </a:rPr>
                        <a:t>Lượng</a:t>
                      </a:r>
                      <a:r>
                        <a:rPr lang="en-US" sz="2600" b="1" dirty="0">
                          <a:solidFill>
                            <a:schemeClr val="tx1"/>
                          </a:solidFill>
                        </a:rPr>
                        <a:t> </a:t>
                      </a:r>
                      <a:r>
                        <a:rPr lang="en-US" sz="2600" b="1" dirty="0" err="1">
                          <a:solidFill>
                            <a:schemeClr val="tx1"/>
                          </a:solidFill>
                        </a:rPr>
                        <a:t>khách</a:t>
                      </a:r>
                      <a:endParaRPr lang="en-US" sz="2600" b="1" dirty="0">
                        <a:solidFill>
                          <a:schemeClr val="tx1"/>
                        </a:solidFill>
                      </a:endParaRPr>
                    </a:p>
                  </a:txBody>
                  <a:tcPr anchor="ctr"/>
                </a:tc>
                <a:tc hMerge="1">
                  <a:txBody>
                    <a:bodyPr/>
                    <a:lstStyle/>
                    <a:p>
                      <a:pPr algn="ctr"/>
                      <a:endParaRPr lang="en-US" dirty="0">
                        <a:solidFill>
                          <a:schemeClr val="tx1"/>
                        </a:solidFill>
                      </a:endParaRPr>
                    </a:p>
                  </a:txBody>
                  <a:tcPr anchor="ctr"/>
                </a:tc>
                <a:extLst>
                  <a:ext uri="{0D108BD9-81ED-4DB2-BD59-A6C34878D82A}">
                    <a16:rowId xmlns:a16="http://schemas.microsoft.com/office/drawing/2014/main" val="4278952697"/>
                  </a:ext>
                </a:extLst>
              </a:tr>
              <a:tr h="419100">
                <a:tc>
                  <a:txBody>
                    <a:bodyPr/>
                    <a:lstStyle/>
                    <a:p>
                      <a:pPr algn="ctr"/>
                      <a:endParaRPr lang="en-US"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endParaRPr lang="en-US" sz="2600"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2600" dirty="0">
                          <a:solidFill>
                            <a:schemeClr val="tx1"/>
                          </a:solidFill>
                        </a:rPr>
                        <a:t>Trung </a:t>
                      </a:r>
                      <a:r>
                        <a:rPr lang="en-US" sz="2600" dirty="0" err="1">
                          <a:solidFill>
                            <a:schemeClr val="tx1"/>
                          </a:solidFill>
                        </a:rPr>
                        <a:t>bình</a:t>
                      </a:r>
                      <a:endParaRPr lang="en-US" sz="2600"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sz="2600" dirty="0" err="1">
                          <a:solidFill>
                            <a:schemeClr val="tx1"/>
                          </a:solidFill>
                        </a:rPr>
                        <a:t>Độ</a:t>
                      </a:r>
                      <a:r>
                        <a:rPr lang="en-US" sz="2600" dirty="0">
                          <a:solidFill>
                            <a:schemeClr val="tx1"/>
                          </a:solidFill>
                        </a:rPr>
                        <a:t> </a:t>
                      </a:r>
                      <a:r>
                        <a:rPr lang="en-US" sz="2600" dirty="0" err="1">
                          <a:solidFill>
                            <a:schemeClr val="tx1"/>
                          </a:solidFill>
                        </a:rPr>
                        <a:t>lệch</a:t>
                      </a:r>
                      <a:r>
                        <a:rPr lang="en-US" sz="2600" dirty="0">
                          <a:solidFill>
                            <a:schemeClr val="tx1"/>
                          </a:solidFill>
                        </a:rPr>
                        <a:t> </a:t>
                      </a:r>
                      <a:r>
                        <a:rPr lang="en-US" sz="2600" dirty="0" err="1">
                          <a:solidFill>
                            <a:schemeClr val="tx1"/>
                          </a:solidFill>
                        </a:rPr>
                        <a:t>chuẩn</a:t>
                      </a:r>
                      <a:endParaRPr lang="en-US" sz="2600" dirty="0">
                        <a:solidFill>
                          <a:schemeClr val="tx1"/>
                        </a:solidFill>
                      </a:endParaRPr>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410483"/>
                  </a:ext>
                </a:extLst>
              </a:tr>
              <a:tr h="1931670">
                <a:tc>
                  <a:txBody>
                    <a:bodyPr/>
                    <a:lstStyle/>
                    <a:p>
                      <a:pPr algn="ctr"/>
                      <a:endParaRPr lang="en-US"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2600" b="1" dirty="0">
                          <a:solidFill>
                            <a:schemeClr val="tx1"/>
                          </a:solidFill>
                        </a:rPr>
                        <a:t>Museum</a:t>
                      </a:r>
                      <a:endParaRPr lang="en-US" sz="26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2600" dirty="0">
                          <a:solidFill>
                            <a:schemeClr val="tx1"/>
                          </a:solidFill>
                        </a:rPr>
                        <a:t>164</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600" dirty="0">
                          <a:solidFill>
                            <a:schemeClr val="tx1"/>
                          </a:solidFill>
                          <a:sym typeface="Wingdings" panose="05000000000000000000" pitchFamily="2" charset="2"/>
                        </a:rPr>
                        <a:t>83</a:t>
                      </a:r>
                      <a:endParaRPr lang="en-US" sz="2600" dirty="0">
                        <a:solidFill>
                          <a:schemeClr val="tx1"/>
                        </a:solidFill>
                      </a:endParaRP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07292724"/>
                  </a:ext>
                </a:extLst>
              </a:tr>
              <a:tr h="2051954">
                <a:tc>
                  <a:txBody>
                    <a:bodyPr/>
                    <a:lstStyle/>
                    <a:p>
                      <a:pPr algn="ctr"/>
                      <a:endParaRPr lang="en-US" dirty="0">
                        <a:solidFill>
                          <a:schemeClr val="tx1"/>
                        </a:solidFill>
                      </a:endParaRPr>
                    </a:p>
                  </a:txBody>
                  <a:tcPr anchor="ctr"/>
                </a:tc>
                <a:tc>
                  <a:txBody>
                    <a:bodyPr/>
                    <a:lstStyle/>
                    <a:p>
                      <a:pPr algn="ctr"/>
                      <a:r>
                        <a:rPr lang="en-US" sz="2600" b="1" dirty="0">
                          <a:solidFill>
                            <a:schemeClr val="tx1"/>
                          </a:solidFill>
                        </a:rPr>
                        <a:t>Cultural Center</a:t>
                      </a:r>
                      <a:endParaRPr lang="en-US" sz="2600" dirty="0">
                        <a:solidFill>
                          <a:schemeClr val="tx1"/>
                        </a:solidFill>
                      </a:endParaRPr>
                    </a:p>
                  </a:txBody>
                  <a:tcPr anchor="ctr"/>
                </a:tc>
                <a:tc>
                  <a:txBody>
                    <a:bodyPr/>
                    <a:lstStyle/>
                    <a:p>
                      <a:pPr algn="ctr"/>
                      <a:r>
                        <a:rPr lang="en-US" sz="2600" dirty="0">
                          <a:solidFill>
                            <a:schemeClr val="tx1"/>
                          </a:solidFill>
                          <a:sym typeface="Wingdings" panose="05000000000000000000" pitchFamily="2" charset="2"/>
                        </a:rPr>
                        <a:t>147</a:t>
                      </a:r>
                      <a:endParaRPr lang="en-US" sz="2600" dirty="0">
                        <a:solidFill>
                          <a:schemeClr val="tx1"/>
                        </a:solidFill>
                      </a:endParaRPr>
                    </a:p>
                  </a:txBody>
                  <a:tcPr anchor="ctr"/>
                </a:tc>
                <a:tc>
                  <a:txBody>
                    <a:bodyPr/>
                    <a:lstStyle/>
                    <a:p>
                      <a:pPr algn="ctr"/>
                      <a:r>
                        <a:rPr lang="en-US" sz="2600" dirty="0">
                          <a:solidFill>
                            <a:schemeClr val="tx1"/>
                          </a:solidFill>
                        </a:rPr>
                        <a:t>70</a:t>
                      </a:r>
                    </a:p>
                  </a:txBody>
                  <a:tcPr anchor="ctr"/>
                </a:tc>
                <a:extLst>
                  <a:ext uri="{0D108BD9-81ED-4DB2-BD59-A6C34878D82A}">
                    <a16:rowId xmlns:a16="http://schemas.microsoft.com/office/drawing/2014/main" val="2177287556"/>
                  </a:ext>
                </a:extLst>
              </a:tr>
            </a:tbl>
          </a:graphicData>
        </a:graphic>
      </p:graphicFrame>
      <p:sp>
        <p:nvSpPr>
          <p:cNvPr id="2" name="Title 1">
            <a:extLst>
              <a:ext uri="{FF2B5EF4-FFF2-40B4-BE49-F238E27FC236}">
                <a16:creationId xmlns:a16="http://schemas.microsoft.com/office/drawing/2014/main" id="{CF90F3A4-212B-6F46-8FAD-2BD8322D95E8}"/>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Kiểm</a:t>
            </a:r>
            <a:r>
              <a:rPr lang="en-US" dirty="0"/>
              <a:t> </a:t>
            </a:r>
            <a:r>
              <a:rPr lang="en-US" dirty="0" err="1"/>
              <a:t>định</a:t>
            </a:r>
            <a:r>
              <a:rPr lang="en-US" dirty="0"/>
              <a:t> </a:t>
            </a:r>
            <a:r>
              <a:rPr lang="en-US" dirty="0" err="1"/>
              <a:t>thống</a:t>
            </a:r>
            <a:r>
              <a:rPr lang="en-US" dirty="0"/>
              <a:t> </a:t>
            </a:r>
            <a:r>
              <a:rPr lang="en-US" dirty="0" err="1"/>
              <a:t>kê</a:t>
            </a:r>
            <a:endParaRPr lang="en-001" dirty="0"/>
          </a:p>
        </p:txBody>
      </p:sp>
      <p:sp>
        <p:nvSpPr>
          <p:cNvPr id="3" name="Date Placeholder 2">
            <a:extLst>
              <a:ext uri="{FF2B5EF4-FFF2-40B4-BE49-F238E27FC236}">
                <a16:creationId xmlns:a16="http://schemas.microsoft.com/office/drawing/2014/main" id="{5B5417BF-9D21-5D08-E007-A6C0D18AA727}"/>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FD6B3397-2C6C-1057-D2F9-2770AB36DC92}"/>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E2C97B9C-0981-B4CB-5ECC-107BBB221141}"/>
              </a:ext>
            </a:extLst>
          </p:cNvPr>
          <p:cNvSpPr>
            <a:spLocks noGrp="1"/>
          </p:cNvSpPr>
          <p:nvPr>
            <p:ph type="sldNum" sz="quarter" idx="12"/>
          </p:nvPr>
        </p:nvSpPr>
        <p:spPr/>
        <p:txBody>
          <a:bodyPr/>
          <a:lstStyle/>
          <a:p>
            <a:fld id="{AA8328AE-A94A-43B0-BF47-266FB86AC0A6}" type="slidenum">
              <a:rPr lang="en-001" smtClean="0"/>
              <a:t>159</a:t>
            </a:fld>
            <a:endParaRPr lang="en-001"/>
          </a:p>
        </p:txBody>
      </p:sp>
      <p:pic>
        <p:nvPicPr>
          <p:cNvPr id="7" name="Picture 6">
            <a:extLst>
              <a:ext uri="{FF2B5EF4-FFF2-40B4-BE49-F238E27FC236}">
                <a16:creationId xmlns:a16="http://schemas.microsoft.com/office/drawing/2014/main" id="{46AB1A43-7073-8A16-1B73-E6FD3D0568D7}"/>
              </a:ext>
            </a:extLst>
          </p:cNvPr>
          <p:cNvPicPr>
            <a:picLocks noChangeAspect="1"/>
          </p:cNvPicPr>
          <p:nvPr/>
        </p:nvPicPr>
        <p:blipFill>
          <a:blip r:embed="rId2"/>
          <a:srcRect l="14611" r="18694"/>
          <a:stretch/>
        </p:blipFill>
        <p:spPr>
          <a:xfrm>
            <a:off x="1252516" y="4151807"/>
            <a:ext cx="1886034" cy="1885256"/>
          </a:xfrm>
          <a:prstGeom prst="rect">
            <a:avLst/>
          </a:prstGeom>
        </p:spPr>
      </p:pic>
      <p:pic>
        <p:nvPicPr>
          <p:cNvPr id="8" name="Picture 7">
            <a:extLst>
              <a:ext uri="{FF2B5EF4-FFF2-40B4-BE49-F238E27FC236}">
                <a16:creationId xmlns:a16="http://schemas.microsoft.com/office/drawing/2014/main" id="{A85F07DF-476E-9CCD-882B-62D33A50C7E8}"/>
              </a:ext>
            </a:extLst>
          </p:cNvPr>
          <p:cNvPicPr>
            <a:picLocks noChangeAspect="1"/>
          </p:cNvPicPr>
          <p:nvPr/>
        </p:nvPicPr>
        <p:blipFill>
          <a:blip r:embed="rId3"/>
          <a:stretch>
            <a:fillRect/>
          </a:stretch>
        </p:blipFill>
        <p:spPr>
          <a:xfrm>
            <a:off x="1252905" y="2203535"/>
            <a:ext cx="1885256" cy="1885256"/>
          </a:xfrm>
          <a:prstGeom prst="rect">
            <a:avLst/>
          </a:prstGeom>
        </p:spPr>
      </p:pic>
      <p:sp>
        <p:nvSpPr>
          <p:cNvPr id="11" name="TextBox 10">
            <a:extLst>
              <a:ext uri="{FF2B5EF4-FFF2-40B4-BE49-F238E27FC236}">
                <a16:creationId xmlns:a16="http://schemas.microsoft.com/office/drawing/2014/main" id="{AF53C901-1B0C-2E95-78EE-35DFB7B586C9}"/>
              </a:ext>
            </a:extLst>
          </p:cNvPr>
          <p:cNvSpPr txBox="1"/>
          <p:nvPr/>
        </p:nvSpPr>
        <p:spPr>
          <a:xfrm>
            <a:off x="9421675" y="3667044"/>
            <a:ext cx="2595262" cy="492443"/>
          </a:xfrm>
          <a:prstGeom prst="rect">
            <a:avLst/>
          </a:prstGeom>
          <a:noFill/>
        </p:spPr>
        <p:txBody>
          <a:bodyPr wrap="square" rtlCol="0">
            <a:spAutoFit/>
          </a:bodyPr>
          <a:lstStyle/>
          <a:p>
            <a:r>
              <a:rPr lang="en-US" sz="2600" dirty="0">
                <a:solidFill>
                  <a:srgbClr val="C00000"/>
                </a:solidFill>
              </a:rPr>
              <a:t>p-value = 0.1854</a:t>
            </a:r>
            <a:endParaRPr lang="en-001" sz="2600" dirty="0">
              <a:solidFill>
                <a:srgbClr val="C00000"/>
              </a:solidFill>
            </a:endParaRPr>
          </a:p>
        </p:txBody>
      </p:sp>
    </p:spTree>
    <p:extLst>
      <p:ext uri="{BB962C8B-B14F-4D97-AF65-F5344CB8AC3E}">
        <p14:creationId xmlns:p14="http://schemas.microsoft.com/office/powerpoint/2010/main" val="1649719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20BCE-F173-CA04-2206-9967FA21B5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A2148-C963-5E17-9A08-AAC387E99F8F}"/>
              </a:ext>
            </a:extLst>
          </p:cNvPr>
          <p:cNvSpPr>
            <a:spLocks noGrp="1"/>
          </p:cNvSpPr>
          <p:nvPr>
            <p:ph type="title"/>
          </p:nvPr>
        </p:nvSpPr>
        <p:spPr>
          <a:xfrm>
            <a:off x="518608" y="1702493"/>
            <a:ext cx="3918799" cy="1906170"/>
          </a:xfrm>
        </p:spPr>
        <p:txBody>
          <a:bodyPr>
            <a:normAutofit/>
          </a:bodyPr>
          <a:lstStyle/>
          <a:p>
            <a:r>
              <a:rPr lang="en-US"/>
              <a:t>Quá trình </a:t>
            </a:r>
            <a:br>
              <a:rPr lang="en-US"/>
            </a:br>
            <a:r>
              <a:rPr lang="en-US"/>
              <a:t>nghiên cứu</a:t>
            </a:r>
          </a:p>
        </p:txBody>
      </p:sp>
      <p:sp>
        <p:nvSpPr>
          <p:cNvPr id="4" name="Footer Placeholder 3">
            <a:extLst>
              <a:ext uri="{FF2B5EF4-FFF2-40B4-BE49-F238E27FC236}">
                <a16:creationId xmlns:a16="http://schemas.microsoft.com/office/drawing/2014/main" id="{B164444B-2DDB-30B7-1ED0-CA65600C512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F426B73-4BBB-A8C1-0C92-5B701114A8A7}"/>
              </a:ext>
            </a:extLst>
          </p:cNvPr>
          <p:cNvSpPr>
            <a:spLocks noGrp="1"/>
          </p:cNvSpPr>
          <p:nvPr>
            <p:ph type="sldNum" sz="quarter" idx="12"/>
          </p:nvPr>
        </p:nvSpPr>
        <p:spPr/>
        <p:txBody>
          <a:bodyPr/>
          <a:lstStyle/>
          <a:p>
            <a:fld id="{558478D3-4DD5-4D7B-8D8D-7EA87687E863}" type="slidenum">
              <a:rPr lang="en-US" smtClean="0"/>
              <a:pPr/>
              <a:t>16</a:t>
            </a:fld>
            <a:endParaRPr lang="en-US"/>
          </a:p>
        </p:txBody>
      </p:sp>
      <p:sp>
        <p:nvSpPr>
          <p:cNvPr id="3" name="Date Placeholder 2">
            <a:extLst>
              <a:ext uri="{FF2B5EF4-FFF2-40B4-BE49-F238E27FC236}">
                <a16:creationId xmlns:a16="http://schemas.microsoft.com/office/drawing/2014/main" id="{901DF551-A073-FD42-7B21-25E1D7158035}"/>
              </a:ext>
            </a:extLst>
          </p:cNvPr>
          <p:cNvSpPr>
            <a:spLocks noGrp="1"/>
          </p:cNvSpPr>
          <p:nvPr>
            <p:ph type="dt" sz="half" idx="10"/>
          </p:nvPr>
        </p:nvSpPr>
        <p:spPr/>
        <p:txBody>
          <a:bodyPr/>
          <a:lstStyle/>
          <a:p>
            <a:r>
              <a:rPr lang="en-001"/>
              <a:t>25/11/2024</a:t>
            </a:r>
          </a:p>
        </p:txBody>
      </p:sp>
      <p:grpSp>
        <p:nvGrpSpPr>
          <p:cNvPr id="6" name="Group 5">
            <a:extLst>
              <a:ext uri="{FF2B5EF4-FFF2-40B4-BE49-F238E27FC236}">
                <a16:creationId xmlns:a16="http://schemas.microsoft.com/office/drawing/2014/main" id="{762AE645-0C38-4819-3A08-2985A8E3F34C}"/>
              </a:ext>
            </a:extLst>
          </p:cNvPr>
          <p:cNvGrpSpPr/>
          <p:nvPr/>
        </p:nvGrpSpPr>
        <p:grpSpPr>
          <a:xfrm>
            <a:off x="5056969" y="136525"/>
            <a:ext cx="6271906" cy="6219825"/>
            <a:chOff x="5272770" y="355417"/>
            <a:chExt cx="6117375" cy="5999041"/>
          </a:xfrm>
        </p:grpSpPr>
        <p:sp>
          <p:nvSpPr>
            <p:cNvPr id="7" name="Freeform: Shape 6">
              <a:extLst>
                <a:ext uri="{FF2B5EF4-FFF2-40B4-BE49-F238E27FC236}">
                  <a16:creationId xmlns:a16="http://schemas.microsoft.com/office/drawing/2014/main" id="{0F4BC2B1-9578-439F-1480-B6766430E368}"/>
                </a:ext>
              </a:extLst>
            </p:cNvPr>
            <p:cNvSpPr/>
            <p:nvPr/>
          </p:nvSpPr>
          <p:spPr>
            <a:xfrm>
              <a:off x="7632656" y="355417"/>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a:solidFill>
              <a:srgbClr val="C69C0E"/>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Vấn</a:t>
              </a:r>
              <a:r>
                <a:rPr lang="en-US" sz="1900" kern="1200"/>
                <a:t> </a:t>
              </a:r>
              <a:r>
                <a:rPr lang="en-US" sz="1900" kern="1200" err="1"/>
                <a:t>đề</a:t>
              </a:r>
              <a:r>
                <a:rPr lang="en-US" sz="1900" kern="1200"/>
                <a:t> </a:t>
              </a:r>
              <a:r>
                <a:rPr lang="en-US" sz="1900" kern="1200" err="1"/>
                <a:t>nghiên</a:t>
              </a:r>
              <a:r>
                <a:rPr lang="en-US" sz="1900" kern="1200"/>
                <a:t> </a:t>
              </a:r>
              <a:r>
                <a:rPr lang="en-US" sz="1900" kern="1200" err="1"/>
                <a:t>cứu</a:t>
              </a:r>
              <a:endParaRPr lang="en-001" sz="1900" kern="1200"/>
            </a:p>
          </p:txBody>
        </p:sp>
        <p:sp>
          <p:nvSpPr>
            <p:cNvPr id="8" name="Freeform: Shape 7">
              <a:extLst>
                <a:ext uri="{FF2B5EF4-FFF2-40B4-BE49-F238E27FC236}">
                  <a16:creationId xmlns:a16="http://schemas.microsoft.com/office/drawing/2014/main" id="{68C90149-3BFA-8F25-AC21-78715F2F74FD}"/>
                </a:ext>
              </a:extLst>
            </p:cNvPr>
            <p:cNvSpPr/>
            <p:nvPr/>
          </p:nvSpPr>
          <p:spPr>
            <a:xfrm rot="1542857">
              <a:off x="9081933" y="1269484"/>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94338" rIns="111759" bIns="94337"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9" name="Freeform: Shape 8">
              <a:extLst>
                <a:ext uri="{FF2B5EF4-FFF2-40B4-BE49-F238E27FC236}">
                  <a16:creationId xmlns:a16="http://schemas.microsoft.com/office/drawing/2014/main" id="{0FE12512-ECCE-2F18-0A65-5D2EA8BD34C0}"/>
                </a:ext>
              </a:extLst>
            </p:cNvPr>
            <p:cNvSpPr/>
            <p:nvPr/>
          </p:nvSpPr>
          <p:spPr>
            <a:xfrm>
              <a:off x="9525137" y="1266788"/>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a:solidFill>
              <a:srgbClr val="8EBA13"/>
            </a:solidFill>
          </p:spPr>
          <p:style>
            <a:lnRef idx="2">
              <a:schemeClr val="lt1">
                <a:hueOff val="0"/>
                <a:satOff val="0"/>
                <a:lumOff val="0"/>
                <a:alphaOff val="0"/>
              </a:schemeClr>
            </a:lnRef>
            <a:fillRef idx="1">
              <a:schemeClr val="accent4">
                <a:hueOff val="1768201"/>
                <a:satOff val="-5054"/>
                <a:lumOff val="-1372"/>
                <a:alphaOff val="0"/>
              </a:schemeClr>
            </a:fillRef>
            <a:effectRef idx="0">
              <a:schemeClr val="accent4">
                <a:hueOff val="1768201"/>
                <a:satOff val="-5054"/>
                <a:lumOff val="-1372"/>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Tổng</a:t>
              </a:r>
              <a:r>
                <a:rPr lang="en-US" sz="1900" kern="1200"/>
                <a:t> </a:t>
              </a:r>
              <a:r>
                <a:rPr lang="en-US" sz="1900" kern="1200" err="1"/>
                <a:t>quan</a:t>
              </a:r>
              <a:r>
                <a:rPr lang="en-US" sz="1900" kern="1200"/>
                <a:t> </a:t>
              </a:r>
              <a:r>
                <a:rPr lang="en-US" sz="1900" kern="1200" err="1"/>
                <a:t>tài</a:t>
              </a:r>
              <a:r>
                <a:rPr lang="en-US" sz="1900" kern="1200"/>
                <a:t> </a:t>
              </a:r>
              <a:r>
                <a:rPr lang="en-US" sz="1900" kern="1200" err="1"/>
                <a:t>liệu</a:t>
              </a:r>
              <a:endParaRPr lang="en-001" sz="1900" kern="1200"/>
            </a:p>
          </p:txBody>
        </p:sp>
        <p:sp>
          <p:nvSpPr>
            <p:cNvPr id="10" name="Freeform: Shape 9">
              <a:extLst>
                <a:ext uri="{FF2B5EF4-FFF2-40B4-BE49-F238E27FC236}">
                  <a16:creationId xmlns:a16="http://schemas.microsoft.com/office/drawing/2014/main" id="{3E0A9DF7-2E68-81EE-9AEB-21FFB728BBB1}"/>
                </a:ext>
              </a:extLst>
            </p:cNvPr>
            <p:cNvSpPr/>
            <p:nvPr/>
          </p:nvSpPr>
          <p:spPr>
            <a:xfrm rot="4628571">
              <a:off x="10269029" y="2743381"/>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1768201"/>
                <a:satOff val="-5054"/>
                <a:lumOff val="-1372"/>
                <a:alphaOff val="0"/>
              </a:schemeClr>
            </a:fillRef>
            <a:effectRef idx="0">
              <a:schemeClr val="accent4">
                <a:hueOff val="1768201"/>
                <a:satOff val="-5054"/>
                <a:lumOff val="-1372"/>
                <a:alphaOff val="0"/>
              </a:schemeClr>
            </a:effectRef>
            <a:fontRef idx="minor">
              <a:schemeClr val="lt1"/>
            </a:fontRef>
          </p:style>
          <p:txBody>
            <a:bodyPr spcFirstLastPara="0" vert="horz" wrap="square" lIns="0" tIns="94337" rIns="111759"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1" name="Freeform: Shape 10">
              <a:extLst>
                <a:ext uri="{FF2B5EF4-FFF2-40B4-BE49-F238E27FC236}">
                  <a16:creationId xmlns:a16="http://schemas.microsoft.com/office/drawing/2014/main" id="{FAB752E4-6E87-3A2B-ECE0-40A2F8C48002}"/>
                </a:ext>
              </a:extLst>
            </p:cNvPr>
            <p:cNvSpPr/>
            <p:nvPr/>
          </p:nvSpPr>
          <p:spPr>
            <a:xfrm>
              <a:off x="9992541" y="3314620"/>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a:solidFill>
              <a:srgbClr val="3CAF17"/>
            </a:solidFill>
          </p:spPr>
          <p:style>
            <a:lnRef idx="2">
              <a:schemeClr val="lt1">
                <a:hueOff val="0"/>
                <a:satOff val="0"/>
                <a:lumOff val="0"/>
                <a:alphaOff val="0"/>
              </a:schemeClr>
            </a:lnRef>
            <a:fillRef idx="1">
              <a:schemeClr val="accent4">
                <a:hueOff val="3536402"/>
                <a:satOff val="-10108"/>
                <a:lumOff val="-2745"/>
                <a:alphaOff val="0"/>
              </a:schemeClr>
            </a:fillRef>
            <a:effectRef idx="0">
              <a:schemeClr val="accent4">
                <a:hueOff val="3536402"/>
                <a:satOff val="-10108"/>
                <a:lumOff val="-2745"/>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dirty="0" err="1"/>
                <a:t>Câu</a:t>
              </a:r>
              <a:r>
                <a:rPr lang="en-US" sz="1900" kern="1200" dirty="0"/>
                <a:t> </a:t>
              </a:r>
              <a:r>
                <a:rPr lang="en-US" sz="1900" kern="1200" dirty="0" err="1"/>
                <a:t>hỏi</a:t>
              </a:r>
              <a:r>
                <a:rPr lang="en-US" sz="1900" kern="1200" dirty="0"/>
                <a:t> </a:t>
              </a:r>
              <a:r>
                <a:rPr lang="en-US" sz="1900" kern="1200" dirty="0" err="1"/>
                <a:t>nghiên</a:t>
              </a:r>
              <a:r>
                <a:rPr lang="en-US" sz="1900" kern="1200" dirty="0"/>
                <a:t> </a:t>
              </a:r>
              <a:r>
                <a:rPr lang="en-US" sz="1900" kern="1200" dirty="0" err="1"/>
                <a:t>cứu</a:t>
              </a:r>
              <a:endParaRPr lang="en-001" sz="1900" kern="1200" dirty="0"/>
            </a:p>
          </p:txBody>
        </p:sp>
        <p:sp>
          <p:nvSpPr>
            <p:cNvPr id="12" name="Freeform: Shape 11">
              <a:extLst>
                <a:ext uri="{FF2B5EF4-FFF2-40B4-BE49-F238E27FC236}">
                  <a16:creationId xmlns:a16="http://schemas.microsoft.com/office/drawing/2014/main" id="{DEABCB9C-D5BF-2349-0DA3-1A2E69AF0E2C}"/>
                </a:ext>
              </a:extLst>
            </p:cNvPr>
            <p:cNvSpPr/>
            <p:nvPr/>
          </p:nvSpPr>
          <p:spPr>
            <a:xfrm rot="18514286">
              <a:off x="9856832" y="4590449"/>
              <a:ext cx="372533" cy="471692"/>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372532" y="377353"/>
                  </a:moveTo>
                  <a:lnTo>
                    <a:pt x="186266" y="377353"/>
                  </a:lnTo>
                  <a:lnTo>
                    <a:pt x="186266" y="471691"/>
                  </a:lnTo>
                  <a:lnTo>
                    <a:pt x="0" y="235845"/>
                  </a:lnTo>
                  <a:lnTo>
                    <a:pt x="186266" y="0"/>
                  </a:lnTo>
                  <a:lnTo>
                    <a:pt x="186266" y="94338"/>
                  </a:lnTo>
                  <a:lnTo>
                    <a:pt x="372532" y="94338"/>
                  </a:lnTo>
                  <a:lnTo>
                    <a:pt x="372532" y="377353"/>
                  </a:lnTo>
                  <a:close/>
                </a:path>
              </a:pathLst>
            </a:custGeom>
          </p:spPr>
          <p:style>
            <a:lnRef idx="0">
              <a:schemeClr val="lt1">
                <a:hueOff val="0"/>
                <a:satOff val="0"/>
                <a:lumOff val="0"/>
                <a:alphaOff val="0"/>
              </a:schemeClr>
            </a:lnRef>
            <a:fillRef idx="1">
              <a:schemeClr val="accent4">
                <a:hueOff val="3536402"/>
                <a:satOff val="-10108"/>
                <a:lumOff val="-2745"/>
                <a:alphaOff val="0"/>
              </a:schemeClr>
            </a:fillRef>
            <a:effectRef idx="0">
              <a:schemeClr val="accent4">
                <a:hueOff val="3536402"/>
                <a:satOff val="-10108"/>
                <a:lumOff val="-2745"/>
                <a:alphaOff val="0"/>
              </a:schemeClr>
            </a:effectRef>
            <a:fontRef idx="minor">
              <a:schemeClr val="lt1"/>
            </a:fontRef>
          </p:style>
          <p:txBody>
            <a:bodyPr spcFirstLastPara="0" vert="horz" wrap="square" lIns="111760" tIns="94338" rIns="0"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3" name="Freeform: Shape 12">
              <a:extLst>
                <a:ext uri="{FF2B5EF4-FFF2-40B4-BE49-F238E27FC236}">
                  <a16:creationId xmlns:a16="http://schemas.microsoft.com/office/drawing/2014/main" id="{D4AA0A26-4DEC-6297-AD7F-DE5DC2FB41CC}"/>
                </a:ext>
              </a:extLst>
            </p:cNvPr>
            <p:cNvSpPr/>
            <p:nvPr/>
          </p:nvSpPr>
          <p:spPr>
            <a:xfrm>
              <a:off x="8682904" y="4956854"/>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5304602"/>
                <a:satOff val="-15162"/>
                <a:lumOff val="-4117"/>
                <a:alphaOff val="0"/>
              </a:schemeClr>
            </a:fillRef>
            <a:effectRef idx="0">
              <a:schemeClr val="accent4">
                <a:hueOff val="5304602"/>
                <a:satOff val="-15162"/>
                <a:lumOff val="-4117"/>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Thiết</a:t>
              </a:r>
              <a:r>
                <a:rPr lang="en-US" sz="1900" kern="1200"/>
                <a:t> </a:t>
              </a:r>
              <a:r>
                <a:rPr lang="en-US" sz="1900" kern="1200" err="1"/>
                <a:t>kế</a:t>
              </a:r>
              <a:r>
                <a:rPr lang="en-US" sz="1900" kern="1200"/>
                <a:t> </a:t>
              </a:r>
              <a:r>
                <a:rPr lang="en-US" sz="1900" kern="1200" err="1"/>
                <a:t>nghiên</a:t>
              </a:r>
              <a:r>
                <a:rPr lang="en-US" sz="1900" kern="1200"/>
                <a:t> </a:t>
              </a:r>
              <a:r>
                <a:rPr lang="en-US" sz="1900" kern="1200" err="1"/>
                <a:t>cứu</a:t>
              </a:r>
              <a:endParaRPr lang="en-001" sz="1900" kern="1200"/>
            </a:p>
          </p:txBody>
        </p:sp>
        <p:sp>
          <p:nvSpPr>
            <p:cNvPr id="15" name="Freeform: Shape 14">
              <a:extLst>
                <a:ext uri="{FF2B5EF4-FFF2-40B4-BE49-F238E27FC236}">
                  <a16:creationId xmlns:a16="http://schemas.microsoft.com/office/drawing/2014/main" id="{4ACCD161-C46C-63B9-D42B-49162FBB7453}"/>
                </a:ext>
              </a:extLst>
            </p:cNvPr>
            <p:cNvSpPr/>
            <p:nvPr/>
          </p:nvSpPr>
          <p:spPr>
            <a:xfrm rot="21600000">
              <a:off x="8155735" y="5419809"/>
              <a:ext cx="372533" cy="471692"/>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372532" y="377353"/>
                  </a:moveTo>
                  <a:lnTo>
                    <a:pt x="186266" y="377353"/>
                  </a:lnTo>
                  <a:lnTo>
                    <a:pt x="186266" y="471691"/>
                  </a:lnTo>
                  <a:lnTo>
                    <a:pt x="0" y="235845"/>
                  </a:lnTo>
                  <a:lnTo>
                    <a:pt x="186266" y="0"/>
                  </a:lnTo>
                  <a:lnTo>
                    <a:pt x="186266" y="94338"/>
                  </a:lnTo>
                  <a:lnTo>
                    <a:pt x="372532" y="94338"/>
                  </a:lnTo>
                  <a:lnTo>
                    <a:pt x="372532" y="377353"/>
                  </a:lnTo>
                  <a:close/>
                </a:path>
              </a:pathLst>
            </a:custGeom>
          </p:spPr>
          <p:style>
            <a:lnRef idx="0">
              <a:schemeClr val="lt1">
                <a:hueOff val="0"/>
                <a:satOff val="0"/>
                <a:lumOff val="0"/>
                <a:alphaOff val="0"/>
              </a:schemeClr>
            </a:lnRef>
            <a:fillRef idx="1">
              <a:schemeClr val="accent4">
                <a:hueOff val="5304602"/>
                <a:satOff val="-15162"/>
                <a:lumOff val="-4117"/>
                <a:alphaOff val="0"/>
              </a:schemeClr>
            </a:fillRef>
            <a:effectRef idx="0">
              <a:schemeClr val="accent4">
                <a:hueOff val="5304602"/>
                <a:satOff val="-15162"/>
                <a:lumOff val="-4117"/>
                <a:alphaOff val="0"/>
              </a:schemeClr>
            </a:effectRef>
            <a:fontRef idx="minor">
              <a:schemeClr val="lt1"/>
            </a:fontRef>
          </p:style>
          <p:txBody>
            <a:bodyPr spcFirstLastPara="0" vert="horz" wrap="square" lIns="111760" tIns="94339" rIns="1"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6" name="Freeform: Shape 15">
              <a:extLst>
                <a:ext uri="{FF2B5EF4-FFF2-40B4-BE49-F238E27FC236}">
                  <a16:creationId xmlns:a16="http://schemas.microsoft.com/office/drawing/2014/main" id="{475CFE34-A247-92C1-9DC5-A2D520FE6BA4}"/>
                </a:ext>
              </a:extLst>
            </p:cNvPr>
            <p:cNvSpPr/>
            <p:nvPr/>
          </p:nvSpPr>
          <p:spPr>
            <a:xfrm>
              <a:off x="6582408" y="4956854"/>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7072803"/>
                <a:satOff val="-20217"/>
                <a:lumOff val="-5490"/>
                <a:alphaOff val="0"/>
              </a:schemeClr>
            </a:fillRef>
            <a:effectRef idx="0">
              <a:schemeClr val="accent4">
                <a:hueOff val="7072803"/>
                <a:satOff val="-20217"/>
                <a:lumOff val="-5490"/>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a:t>Thu </a:t>
              </a:r>
              <a:r>
                <a:rPr lang="en-US" sz="1900" kern="1200" err="1"/>
                <a:t>thập</a:t>
              </a:r>
              <a:r>
                <a:rPr lang="en-US" sz="1900" kern="1200"/>
                <a:t> </a:t>
              </a:r>
              <a:r>
                <a:rPr lang="en-US" sz="1900" kern="1200" err="1"/>
                <a:t>thông</a:t>
              </a:r>
              <a:r>
                <a:rPr lang="en-US" sz="1900" kern="1200"/>
                <a:t> tin</a:t>
              </a:r>
              <a:endParaRPr lang="en-001" sz="1900" kern="1200"/>
            </a:p>
          </p:txBody>
        </p:sp>
        <p:sp>
          <p:nvSpPr>
            <p:cNvPr id="17" name="Freeform: Shape 16">
              <a:extLst>
                <a:ext uri="{FF2B5EF4-FFF2-40B4-BE49-F238E27FC236}">
                  <a16:creationId xmlns:a16="http://schemas.microsoft.com/office/drawing/2014/main" id="{5F566AD0-3BEC-457A-C248-200086079F3F}"/>
                </a:ext>
              </a:extLst>
            </p:cNvPr>
            <p:cNvSpPr/>
            <p:nvPr/>
          </p:nvSpPr>
          <p:spPr>
            <a:xfrm rot="24685714">
              <a:off x="6446699" y="4606935"/>
              <a:ext cx="372533" cy="471692"/>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372532" y="377353"/>
                  </a:moveTo>
                  <a:lnTo>
                    <a:pt x="186266" y="377353"/>
                  </a:lnTo>
                  <a:lnTo>
                    <a:pt x="186266" y="471691"/>
                  </a:lnTo>
                  <a:lnTo>
                    <a:pt x="0" y="235845"/>
                  </a:lnTo>
                  <a:lnTo>
                    <a:pt x="186266" y="0"/>
                  </a:lnTo>
                  <a:lnTo>
                    <a:pt x="186266" y="94338"/>
                  </a:lnTo>
                  <a:lnTo>
                    <a:pt x="372532" y="94338"/>
                  </a:lnTo>
                  <a:lnTo>
                    <a:pt x="372532" y="377353"/>
                  </a:lnTo>
                  <a:close/>
                </a:path>
              </a:pathLst>
            </a:custGeom>
          </p:spPr>
          <p:style>
            <a:lnRef idx="0">
              <a:schemeClr val="lt1">
                <a:hueOff val="0"/>
                <a:satOff val="0"/>
                <a:lumOff val="0"/>
                <a:alphaOff val="0"/>
              </a:schemeClr>
            </a:lnRef>
            <a:fillRef idx="1">
              <a:schemeClr val="accent4">
                <a:hueOff val="7072803"/>
                <a:satOff val="-20217"/>
                <a:lumOff val="-5490"/>
                <a:alphaOff val="0"/>
              </a:schemeClr>
            </a:fillRef>
            <a:effectRef idx="0">
              <a:schemeClr val="accent4">
                <a:hueOff val="7072803"/>
                <a:satOff val="-20217"/>
                <a:lumOff val="-5490"/>
                <a:alphaOff val="0"/>
              </a:schemeClr>
            </a:effectRef>
            <a:fontRef idx="minor">
              <a:schemeClr val="lt1"/>
            </a:fontRef>
          </p:style>
          <p:txBody>
            <a:bodyPr spcFirstLastPara="0" vert="horz" wrap="square" lIns="111760" tIns="94338" rIns="0"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8" name="Freeform: Shape 17">
              <a:extLst>
                <a:ext uri="{FF2B5EF4-FFF2-40B4-BE49-F238E27FC236}">
                  <a16:creationId xmlns:a16="http://schemas.microsoft.com/office/drawing/2014/main" id="{AA254A90-9EC9-CC46-10AA-DCE96A1926CF}"/>
                </a:ext>
              </a:extLst>
            </p:cNvPr>
            <p:cNvSpPr/>
            <p:nvPr/>
          </p:nvSpPr>
          <p:spPr>
            <a:xfrm>
              <a:off x="5272770" y="3314620"/>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8841003"/>
                <a:satOff val="-25271"/>
                <a:lumOff val="-6862"/>
                <a:alphaOff val="0"/>
              </a:schemeClr>
            </a:fillRef>
            <a:effectRef idx="0">
              <a:schemeClr val="accent4">
                <a:hueOff val="8841003"/>
                <a:satOff val="-25271"/>
                <a:lumOff val="-6862"/>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dirty="0" err="1"/>
                <a:t>Phân</a:t>
              </a:r>
              <a:r>
                <a:rPr lang="en-US" sz="1900" kern="1200" dirty="0"/>
                <a:t> </a:t>
              </a:r>
              <a:r>
                <a:rPr lang="en-US" sz="1900" kern="1200" dirty="0" err="1"/>
                <a:t>tích</a:t>
              </a:r>
              <a:endParaRPr lang="en-001" sz="1900" kern="1200" dirty="0"/>
            </a:p>
          </p:txBody>
        </p:sp>
        <p:sp>
          <p:nvSpPr>
            <p:cNvPr id="19" name="Freeform: Shape 18">
              <a:extLst>
                <a:ext uri="{FF2B5EF4-FFF2-40B4-BE49-F238E27FC236}">
                  <a16:creationId xmlns:a16="http://schemas.microsoft.com/office/drawing/2014/main" id="{4D8819B9-67AF-F5DB-6BA7-A8E43656BE51}"/>
                </a:ext>
              </a:extLst>
            </p:cNvPr>
            <p:cNvSpPr/>
            <p:nvPr/>
          </p:nvSpPr>
          <p:spPr>
            <a:xfrm rot="16971429">
              <a:off x="6016662" y="2763939"/>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8841003"/>
                <a:satOff val="-25271"/>
                <a:lumOff val="-6862"/>
                <a:alphaOff val="0"/>
              </a:schemeClr>
            </a:fillRef>
            <a:effectRef idx="0">
              <a:schemeClr val="accent4">
                <a:hueOff val="8841003"/>
                <a:satOff val="-25271"/>
                <a:lumOff val="-6862"/>
                <a:alphaOff val="0"/>
              </a:schemeClr>
            </a:effectRef>
            <a:fontRef idx="minor">
              <a:schemeClr val="lt1"/>
            </a:fontRef>
          </p:style>
          <p:txBody>
            <a:bodyPr spcFirstLastPara="0" vert="horz" wrap="square" lIns="-1" tIns="94338" rIns="111760" bIns="94337"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20" name="Freeform: Shape 19">
              <a:extLst>
                <a:ext uri="{FF2B5EF4-FFF2-40B4-BE49-F238E27FC236}">
                  <a16:creationId xmlns:a16="http://schemas.microsoft.com/office/drawing/2014/main" id="{982E15BB-546E-D32D-8793-D5402B64B2DC}"/>
                </a:ext>
              </a:extLst>
            </p:cNvPr>
            <p:cNvSpPr/>
            <p:nvPr/>
          </p:nvSpPr>
          <p:spPr>
            <a:xfrm>
              <a:off x="5740174" y="1266788"/>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a:solidFill>
              <a:srgbClr val="254085"/>
            </a:solidFill>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Báo</a:t>
              </a:r>
              <a:r>
                <a:rPr lang="en-US" sz="1900" kern="1200"/>
                <a:t> </a:t>
              </a:r>
              <a:r>
                <a:rPr lang="en-US" sz="1900" kern="1200" err="1"/>
                <a:t>cáo</a:t>
              </a:r>
              <a:endParaRPr lang="en-001" sz="1900" kern="1200"/>
            </a:p>
          </p:txBody>
        </p:sp>
        <p:sp>
          <p:nvSpPr>
            <p:cNvPr id="21" name="Freeform: Shape 20">
              <a:extLst>
                <a:ext uri="{FF2B5EF4-FFF2-40B4-BE49-F238E27FC236}">
                  <a16:creationId xmlns:a16="http://schemas.microsoft.com/office/drawing/2014/main" id="{467316AD-FDF3-D685-6C4E-D992AD608337}"/>
                </a:ext>
              </a:extLst>
            </p:cNvPr>
            <p:cNvSpPr/>
            <p:nvPr/>
          </p:nvSpPr>
          <p:spPr>
            <a:xfrm rot="20057143">
              <a:off x="7189452" y="1278633"/>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0" tIns="94337" rIns="111759"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grpSp>
    </p:spTree>
    <p:extLst>
      <p:ext uri="{BB962C8B-B14F-4D97-AF65-F5344CB8AC3E}">
        <p14:creationId xmlns:p14="http://schemas.microsoft.com/office/powerpoint/2010/main" val="41071545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AB5F-4A07-F730-E915-C77A104F9CA3}"/>
              </a:ext>
            </a:extLst>
          </p:cNvPr>
          <p:cNvSpPr>
            <a:spLocks noGrp="1"/>
          </p:cNvSpPr>
          <p:nvPr>
            <p:ph type="title"/>
          </p:nvPr>
        </p:nvSpPr>
        <p:spPr/>
        <p:txBody>
          <a:bodyPr/>
          <a:lstStyle/>
          <a:p>
            <a:r>
              <a:rPr lang="en-US"/>
              <a:t>Thống kê suy luận – Một số kỹ thuật</a:t>
            </a:r>
            <a:endParaRPr lang="en-GB"/>
          </a:p>
        </p:txBody>
      </p:sp>
      <p:sp>
        <p:nvSpPr>
          <p:cNvPr id="3" name="Content Placeholder 2">
            <a:extLst>
              <a:ext uri="{FF2B5EF4-FFF2-40B4-BE49-F238E27FC236}">
                <a16:creationId xmlns:a16="http://schemas.microsoft.com/office/drawing/2014/main" id="{31A2973E-8697-A67D-FB9A-0CADC9166238}"/>
              </a:ext>
            </a:extLst>
          </p:cNvPr>
          <p:cNvSpPr>
            <a:spLocks noGrp="1"/>
          </p:cNvSpPr>
          <p:nvPr>
            <p:ph idx="1"/>
          </p:nvPr>
        </p:nvSpPr>
        <p:spPr/>
        <p:txBody>
          <a:bodyPr>
            <a:normAutofit fontScale="92500" lnSpcReduction="10000"/>
          </a:bodyPr>
          <a:lstStyle/>
          <a:p>
            <a:pPr>
              <a:lnSpc>
                <a:spcPct val="100000"/>
              </a:lnSpc>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đơn</a:t>
            </a:r>
            <a:r>
              <a:rPr lang="en-US" dirty="0"/>
              <a:t> </a:t>
            </a:r>
            <a:r>
              <a:rPr lang="en-US" dirty="0" err="1"/>
              <a:t>giản</a:t>
            </a:r>
            <a:r>
              <a:rPr lang="en-US" dirty="0"/>
              <a:t> (Simple linear regression)</a:t>
            </a:r>
          </a:p>
          <a:p>
            <a:pPr>
              <a:lnSpc>
                <a:spcPct val="100000"/>
              </a:lnSpc>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bội</a:t>
            </a:r>
            <a:r>
              <a:rPr lang="en-US" dirty="0"/>
              <a:t> (Multiple linear regression)</a:t>
            </a:r>
          </a:p>
          <a:p>
            <a:pPr>
              <a:lnSpc>
                <a:spcPct val="100000"/>
              </a:lnSpc>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suy</a:t>
            </a:r>
            <a:r>
              <a:rPr lang="en-US" dirty="0"/>
              <a:t> </a:t>
            </a:r>
            <a:r>
              <a:rPr lang="en-US" dirty="0" err="1"/>
              <a:t>rộng</a:t>
            </a:r>
            <a:r>
              <a:rPr lang="en-US" dirty="0"/>
              <a:t> (Generalized linear regression)</a:t>
            </a:r>
          </a:p>
          <a:p>
            <a:pPr>
              <a:lnSpc>
                <a:spcPct val="100000"/>
              </a:lnSpc>
            </a:pPr>
            <a:r>
              <a:rPr lang="en-US" dirty="0" err="1"/>
              <a:t>Mô</a:t>
            </a:r>
            <a:r>
              <a:rPr lang="en-US" dirty="0"/>
              <a:t> </a:t>
            </a:r>
            <a:r>
              <a:rPr lang="en-US" dirty="0" err="1"/>
              <a:t>hình</a:t>
            </a:r>
            <a:r>
              <a:rPr lang="en-US" dirty="0"/>
              <a:t> </a:t>
            </a:r>
            <a:r>
              <a:rPr lang="en-US" dirty="0" err="1"/>
              <a:t>đa</a:t>
            </a:r>
            <a:r>
              <a:rPr lang="en-US" dirty="0"/>
              <a:t> </a:t>
            </a:r>
            <a:r>
              <a:rPr lang="en-US" dirty="0" err="1"/>
              <a:t>cấp</a:t>
            </a:r>
            <a:r>
              <a:rPr lang="en-US" dirty="0"/>
              <a:t>/</a:t>
            </a:r>
            <a:r>
              <a:rPr lang="en-US" dirty="0" err="1"/>
              <a:t>Mô</a:t>
            </a:r>
            <a:r>
              <a:rPr lang="en-US" dirty="0"/>
              <a:t> </a:t>
            </a:r>
            <a:r>
              <a:rPr lang="en-US" dirty="0" err="1"/>
              <a:t>hình</a:t>
            </a:r>
            <a:r>
              <a:rPr lang="en-US" dirty="0"/>
              <a:t> </a:t>
            </a:r>
            <a:r>
              <a:rPr lang="en-US" dirty="0" err="1"/>
              <a:t>ảnh</a:t>
            </a:r>
            <a:r>
              <a:rPr lang="en-US" dirty="0"/>
              <a:t> </a:t>
            </a:r>
            <a:r>
              <a:rPr lang="en-US" dirty="0" err="1"/>
              <a:t>hưởng</a:t>
            </a:r>
            <a:r>
              <a:rPr lang="en-US" dirty="0"/>
              <a:t> </a:t>
            </a:r>
            <a:r>
              <a:rPr lang="en-US" dirty="0" err="1"/>
              <a:t>hỗn</a:t>
            </a:r>
            <a:r>
              <a:rPr lang="en-US" dirty="0"/>
              <a:t> </a:t>
            </a:r>
            <a:r>
              <a:rPr lang="en-US" dirty="0" err="1"/>
              <a:t>hợp</a:t>
            </a:r>
            <a:r>
              <a:rPr lang="en-US" dirty="0"/>
              <a:t> (Multilevel model/Mixed effects model)</a:t>
            </a:r>
          </a:p>
          <a:p>
            <a:pPr>
              <a:lnSpc>
                <a:spcPct val="100000"/>
              </a:lnSpc>
            </a:pPr>
            <a:r>
              <a:rPr lang="en-US" dirty="0" err="1"/>
              <a:t>Phân</a:t>
            </a:r>
            <a:r>
              <a:rPr lang="en-US" dirty="0"/>
              <a:t> </a:t>
            </a:r>
            <a:r>
              <a:rPr lang="en-US" dirty="0" err="1"/>
              <a:t>tích</a:t>
            </a:r>
            <a:r>
              <a:rPr lang="en-US" dirty="0"/>
              <a:t> </a:t>
            </a:r>
            <a:r>
              <a:rPr lang="en-US" dirty="0" err="1"/>
              <a:t>nhân</a:t>
            </a:r>
            <a:r>
              <a:rPr lang="en-US" dirty="0"/>
              <a:t> </a:t>
            </a:r>
            <a:r>
              <a:rPr lang="en-US" dirty="0" err="1"/>
              <a:t>tố</a:t>
            </a:r>
            <a:r>
              <a:rPr lang="en-US" dirty="0"/>
              <a:t> (Factor analysis)</a:t>
            </a:r>
          </a:p>
          <a:p>
            <a:pPr>
              <a:lnSpc>
                <a:spcPct val="100000"/>
              </a:lnSpc>
            </a:pPr>
            <a:r>
              <a:rPr lang="en-US" dirty="0" err="1"/>
              <a:t>Phân</a:t>
            </a:r>
            <a:r>
              <a:rPr lang="en-US" dirty="0"/>
              <a:t> </a:t>
            </a:r>
            <a:r>
              <a:rPr lang="en-US" dirty="0" err="1"/>
              <a:t>tích</a:t>
            </a:r>
            <a:r>
              <a:rPr lang="en-US" dirty="0"/>
              <a:t> </a:t>
            </a:r>
            <a:r>
              <a:rPr lang="en-US" dirty="0" err="1"/>
              <a:t>thành</a:t>
            </a:r>
            <a:r>
              <a:rPr lang="en-US" dirty="0"/>
              <a:t> </a:t>
            </a:r>
            <a:r>
              <a:rPr lang="en-US" dirty="0" err="1"/>
              <a:t>phần</a:t>
            </a:r>
            <a:r>
              <a:rPr lang="en-US" dirty="0"/>
              <a:t> </a:t>
            </a:r>
            <a:r>
              <a:rPr lang="en-US" dirty="0" err="1"/>
              <a:t>chính</a:t>
            </a:r>
            <a:r>
              <a:rPr lang="en-US" dirty="0"/>
              <a:t> (PCA - Principal component analysis)</a:t>
            </a:r>
          </a:p>
          <a:p>
            <a:pPr>
              <a:lnSpc>
                <a:spcPct val="100000"/>
              </a:lnSpc>
            </a:pPr>
            <a:r>
              <a:rPr lang="en-US" dirty="0" err="1"/>
              <a:t>Mô</a:t>
            </a:r>
            <a:r>
              <a:rPr lang="en-US" dirty="0"/>
              <a:t> </a:t>
            </a:r>
            <a:r>
              <a:rPr lang="en-US" dirty="0" err="1"/>
              <a:t>hình</a:t>
            </a:r>
            <a:r>
              <a:rPr lang="en-US" dirty="0"/>
              <a:t> </a:t>
            </a:r>
            <a:r>
              <a:rPr lang="en-US" dirty="0" err="1"/>
              <a:t>phương</a:t>
            </a:r>
            <a:r>
              <a:rPr lang="en-US" dirty="0"/>
              <a:t> </a:t>
            </a:r>
            <a:r>
              <a:rPr lang="en-US" dirty="0" err="1"/>
              <a:t>trình</a:t>
            </a:r>
            <a:r>
              <a:rPr lang="en-US" dirty="0"/>
              <a:t> </a:t>
            </a:r>
            <a:r>
              <a:rPr lang="en-US" dirty="0" err="1"/>
              <a:t>cấu</a:t>
            </a:r>
            <a:r>
              <a:rPr lang="en-US" dirty="0"/>
              <a:t> </a:t>
            </a:r>
            <a:r>
              <a:rPr lang="en-US" dirty="0" err="1"/>
              <a:t>trúc</a:t>
            </a:r>
            <a:r>
              <a:rPr lang="en-US" dirty="0"/>
              <a:t> (SEM – Structural equation model)</a:t>
            </a:r>
          </a:p>
          <a:p>
            <a:pPr>
              <a:lnSpc>
                <a:spcPct val="100000"/>
              </a:lnSpc>
            </a:pPr>
            <a:r>
              <a:rPr lang="en-US" dirty="0" err="1"/>
              <a:t>Thống</a:t>
            </a:r>
            <a:r>
              <a:rPr lang="en-US" dirty="0"/>
              <a:t> </a:t>
            </a:r>
            <a:r>
              <a:rPr lang="en-US" dirty="0" err="1"/>
              <a:t>kê</a:t>
            </a:r>
            <a:r>
              <a:rPr lang="en-US" dirty="0"/>
              <a:t> </a:t>
            </a:r>
            <a:r>
              <a:rPr lang="en-US" dirty="0" err="1"/>
              <a:t>không</a:t>
            </a:r>
            <a:r>
              <a:rPr lang="en-US" dirty="0"/>
              <a:t> </a:t>
            </a:r>
            <a:r>
              <a:rPr lang="en-US" dirty="0" err="1"/>
              <a:t>gian</a:t>
            </a:r>
            <a:r>
              <a:rPr lang="en-US" dirty="0"/>
              <a:t> (Spatial statistics)</a:t>
            </a:r>
          </a:p>
          <a:p>
            <a:pPr>
              <a:lnSpc>
                <a:spcPct val="100000"/>
              </a:lnSpc>
            </a:pPr>
            <a:r>
              <a:rPr lang="en-US" dirty="0"/>
              <a:t>…</a:t>
            </a:r>
          </a:p>
          <a:p>
            <a:endParaRPr lang="en-US" dirty="0"/>
          </a:p>
        </p:txBody>
      </p:sp>
      <p:sp>
        <p:nvSpPr>
          <p:cNvPr id="4" name="Footer Placeholder 3">
            <a:extLst>
              <a:ext uri="{FF2B5EF4-FFF2-40B4-BE49-F238E27FC236}">
                <a16:creationId xmlns:a16="http://schemas.microsoft.com/office/drawing/2014/main" id="{C4343792-41C4-EF98-6DA4-25C5FD28D1E2}"/>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DEB4170F-89CC-42E1-D64E-AC363A2FE69A}"/>
              </a:ext>
            </a:extLst>
          </p:cNvPr>
          <p:cNvSpPr>
            <a:spLocks noGrp="1"/>
          </p:cNvSpPr>
          <p:nvPr>
            <p:ph type="sldNum" sz="quarter" idx="12"/>
          </p:nvPr>
        </p:nvSpPr>
        <p:spPr/>
        <p:txBody>
          <a:bodyPr/>
          <a:lstStyle/>
          <a:p>
            <a:fld id="{558478D3-4DD5-4D7B-8D8D-7EA87687E863}" type="slidenum">
              <a:rPr lang="en-US" smtClean="0"/>
              <a:pPr/>
              <a:t>160</a:t>
            </a:fld>
            <a:endParaRPr lang="en-US"/>
          </a:p>
        </p:txBody>
      </p:sp>
      <p:sp>
        <p:nvSpPr>
          <p:cNvPr id="6" name="Date Placeholder 5">
            <a:extLst>
              <a:ext uri="{FF2B5EF4-FFF2-40B4-BE49-F238E27FC236}">
                <a16:creationId xmlns:a16="http://schemas.microsoft.com/office/drawing/2014/main" id="{00F9C05D-3D26-23E4-2789-FD59AB119033}"/>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29601313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961C0-FA63-28BC-2FC7-A5BF8F6B8B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F21BFD-E5A4-3AA8-4FB7-68AB0B204E40}"/>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42215A20-A546-5B2F-252D-B72E217420BE}"/>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9C7C4AED-E46E-ED86-C7C5-1C4EEB6B61ED}"/>
              </a:ext>
            </a:extLst>
          </p:cNvPr>
          <p:cNvSpPr>
            <a:spLocks noGrp="1"/>
          </p:cNvSpPr>
          <p:nvPr>
            <p:ph type="sldNum" sz="quarter" idx="12"/>
          </p:nvPr>
        </p:nvSpPr>
        <p:spPr/>
        <p:txBody>
          <a:bodyPr/>
          <a:lstStyle/>
          <a:p>
            <a:fld id="{AA8328AE-A94A-43B0-BF47-266FB86AC0A6}" type="slidenum">
              <a:rPr lang="en-001" smtClean="0"/>
              <a:t>161</a:t>
            </a:fld>
            <a:endParaRPr lang="en-001"/>
          </a:p>
        </p:txBody>
      </p:sp>
      <p:sp>
        <p:nvSpPr>
          <p:cNvPr id="5" name="Footer Placeholder 4">
            <a:extLst>
              <a:ext uri="{FF2B5EF4-FFF2-40B4-BE49-F238E27FC236}">
                <a16:creationId xmlns:a16="http://schemas.microsoft.com/office/drawing/2014/main" id="{D31AF1DA-AB7C-3EB5-9C4A-4095C6DDC8C1}"/>
              </a:ext>
            </a:extLst>
          </p:cNvPr>
          <p:cNvSpPr>
            <a:spLocks noGrp="1"/>
          </p:cNvSpPr>
          <p:nvPr>
            <p:ph type="ftr" sz="quarter" idx="11"/>
          </p:nvPr>
        </p:nvSpPr>
        <p:spPr/>
        <p:txBody>
          <a:bodyPr/>
          <a:lstStyle/>
          <a:p>
            <a:r>
              <a:rPr lang="en-US"/>
              <a:t>Quantitative Methods (VNU-SIS)</a:t>
            </a:r>
            <a:endParaRPr lang="en-001"/>
          </a:p>
        </p:txBody>
      </p:sp>
      <p:pic>
        <p:nvPicPr>
          <p:cNvPr id="8" name="Picture 7">
            <a:extLst>
              <a:ext uri="{FF2B5EF4-FFF2-40B4-BE49-F238E27FC236}">
                <a16:creationId xmlns:a16="http://schemas.microsoft.com/office/drawing/2014/main" id="{535BFF7D-0AF6-4427-A468-799E052D796D}"/>
              </a:ext>
            </a:extLst>
          </p:cNvPr>
          <p:cNvPicPr>
            <a:picLocks noChangeAspect="1"/>
          </p:cNvPicPr>
          <p:nvPr/>
        </p:nvPicPr>
        <p:blipFill>
          <a:blip r:embed="rId2"/>
          <a:stretch>
            <a:fillRect/>
          </a:stretch>
        </p:blipFill>
        <p:spPr>
          <a:xfrm>
            <a:off x="923290" y="1065320"/>
            <a:ext cx="5143500" cy="5143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374C4B-01C5-49E6-E287-9B0D8BBB4970}"/>
                  </a:ext>
                </a:extLst>
              </p:cNvPr>
              <p:cNvSpPr txBox="1"/>
              <p:nvPr/>
            </p:nvSpPr>
            <p:spPr>
              <a:xfrm>
                <a:off x="3857077" y="4670882"/>
                <a:ext cx="2152563"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𝒓</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𝟎</m:t>
                      </m:r>
                      <m:r>
                        <a:rPr lang="en-US" sz="2800" b="1" i="1" smtClean="0">
                          <a:solidFill>
                            <a:srgbClr val="FF0000"/>
                          </a:solidFill>
                          <a:latin typeface="Cambria Math" panose="02040503050406030204" pitchFamily="18" charset="0"/>
                          <a:ea typeface="Cambria Math" panose="02040503050406030204" pitchFamily="18" charset="0"/>
                        </a:rPr>
                        <m:t>.</m:t>
                      </m:r>
                      <m:r>
                        <a:rPr lang="en-US" sz="2800" b="1" i="1" smtClean="0">
                          <a:solidFill>
                            <a:srgbClr val="FF0000"/>
                          </a:solidFill>
                          <a:latin typeface="Cambria Math" panose="02040503050406030204" pitchFamily="18" charset="0"/>
                          <a:ea typeface="Cambria Math" panose="02040503050406030204" pitchFamily="18" charset="0"/>
                        </a:rPr>
                        <m:t>𝟔𝟏𝟓𝟏</m:t>
                      </m:r>
                    </m:oMath>
                  </m:oMathPara>
                </a14:m>
                <a:endParaRPr lang="en-001" sz="2800" b="1" dirty="0"/>
              </a:p>
            </p:txBody>
          </p:sp>
        </mc:Choice>
        <mc:Fallback xmlns="">
          <p:sp>
            <p:nvSpPr>
              <p:cNvPr id="6" name="TextBox 5">
                <a:extLst>
                  <a:ext uri="{FF2B5EF4-FFF2-40B4-BE49-F238E27FC236}">
                    <a16:creationId xmlns:a16="http://schemas.microsoft.com/office/drawing/2014/main" id="{86374C4B-01C5-49E6-E287-9B0D8BBB4970}"/>
                  </a:ext>
                </a:extLst>
              </p:cNvPr>
              <p:cNvSpPr txBox="1">
                <a:spLocks noRot="1" noChangeAspect="1" noMove="1" noResize="1" noEditPoints="1" noAdjustHandles="1" noChangeArrowheads="1" noChangeShapeType="1" noTextEdit="1"/>
              </p:cNvSpPr>
              <p:nvPr/>
            </p:nvSpPr>
            <p:spPr>
              <a:xfrm>
                <a:off x="3857077" y="4670882"/>
                <a:ext cx="2152563"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FFD8F5-F57B-DEFC-93C5-3EC28743B56F}"/>
                  </a:ext>
                </a:extLst>
              </p:cNvPr>
              <p:cNvSpPr txBox="1"/>
              <p:nvPr/>
            </p:nvSpPr>
            <p:spPr>
              <a:xfrm>
                <a:off x="8031661" y="2601259"/>
                <a:ext cx="2241478" cy="12926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𝒙</m:t>
                      </m:r>
                      <m:r>
                        <a:rPr lang="en-US" sz="2600" b="1" i="1" smtClean="0">
                          <a:solidFill>
                            <a:srgbClr val="FF0000"/>
                          </a:solidFill>
                          <a:latin typeface="Cambria Math" panose="02040503050406030204" pitchFamily="18" charset="0"/>
                        </a:rPr>
                        <m:t> ~ </m:t>
                      </m:r>
                      <m:r>
                        <a:rPr lang="en-US" sz="2600" b="1" i="1" smtClean="0">
                          <a:solidFill>
                            <a:srgbClr val="FF0000"/>
                          </a:solidFill>
                          <a:latin typeface="Cambria Math" panose="02040503050406030204" pitchFamily="18" charset="0"/>
                          <a:ea typeface="Cambria Math" panose="02040503050406030204" pitchFamily="18" charset="0"/>
                        </a:rPr>
                        <m:t>𝒚</m:t>
                      </m:r>
                    </m:oMath>
                  </m:oMathPara>
                </a14:m>
                <a:endParaRPr lang="en-US" sz="2600" b="1" dirty="0">
                  <a:solidFill>
                    <a:srgbClr val="FF0000"/>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ea typeface="Cambria Math" panose="02040503050406030204" pitchFamily="18" charset="0"/>
                        </a:rPr>
                        <m:t>𝒚</m:t>
                      </m:r>
                      <m:r>
                        <a:rPr lang="en-US" sz="2600" b="1" i="1" smtClean="0">
                          <a:solidFill>
                            <a:srgbClr val="FF0000"/>
                          </a:solidFill>
                          <a:latin typeface="Cambria Math" panose="02040503050406030204" pitchFamily="18" charset="0"/>
                          <a:ea typeface="Cambria Math" panose="02040503050406030204" pitchFamily="18" charset="0"/>
                        </a:rPr>
                        <m:t> ~ </m:t>
                      </m:r>
                      <m:r>
                        <a:rPr lang="en-US" sz="2600" b="1" i="1" smtClean="0">
                          <a:solidFill>
                            <a:srgbClr val="FF0000"/>
                          </a:solidFill>
                          <a:latin typeface="Cambria Math" panose="02040503050406030204" pitchFamily="18" charset="0"/>
                          <a:ea typeface="Cambria Math" panose="02040503050406030204" pitchFamily="18" charset="0"/>
                        </a:rPr>
                        <m:t>𝒙</m:t>
                      </m:r>
                    </m:oMath>
                  </m:oMathPara>
                </a14:m>
                <a:endParaRPr lang="en-US" sz="2600" b="1" dirty="0">
                  <a:solidFill>
                    <a:srgbClr val="FF0000"/>
                  </a:solidFill>
                  <a:ea typeface="Cambria Math" panose="02040503050406030204" pitchFamily="18" charset="0"/>
                </a:endParaRPr>
              </a:p>
              <a:p>
                <a:endParaRPr lang="en-US" sz="2600" b="1" dirty="0">
                  <a:solidFill>
                    <a:srgbClr val="FF0000"/>
                  </a:solidFill>
                  <a:ea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4AFFD8F5-F57B-DEFC-93C5-3EC28743B56F}"/>
                  </a:ext>
                </a:extLst>
              </p:cNvPr>
              <p:cNvSpPr txBox="1">
                <a:spLocks noRot="1" noChangeAspect="1" noMove="1" noResize="1" noEditPoints="1" noAdjustHandles="1" noChangeArrowheads="1" noChangeShapeType="1" noTextEdit="1"/>
              </p:cNvSpPr>
              <p:nvPr/>
            </p:nvSpPr>
            <p:spPr>
              <a:xfrm>
                <a:off x="8031661" y="2601259"/>
                <a:ext cx="2241478" cy="1292662"/>
              </a:xfrm>
              <a:prstGeom prst="rect">
                <a:avLst/>
              </a:prstGeom>
              <a:blipFill>
                <a:blip r:embed="rId4"/>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424796869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A1C67-69D3-5DBD-EF2B-E01A5015D54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E8AFC54-5FFB-7DDD-8310-5E2490CFE430}"/>
              </a:ext>
            </a:extLst>
          </p:cNvPr>
          <p:cNvPicPr>
            <a:picLocks noChangeAspect="1"/>
          </p:cNvPicPr>
          <p:nvPr/>
        </p:nvPicPr>
        <p:blipFill>
          <a:blip r:embed="rId2"/>
          <a:stretch>
            <a:fillRect/>
          </a:stretch>
        </p:blipFill>
        <p:spPr>
          <a:xfrm>
            <a:off x="932550" y="1064420"/>
            <a:ext cx="5144400" cy="5144400"/>
          </a:xfrm>
          <a:prstGeom prst="rect">
            <a:avLst/>
          </a:prstGeom>
        </p:spPr>
      </p:pic>
      <p:sp>
        <p:nvSpPr>
          <p:cNvPr id="2" name="Title 1">
            <a:extLst>
              <a:ext uri="{FF2B5EF4-FFF2-40B4-BE49-F238E27FC236}">
                <a16:creationId xmlns:a16="http://schemas.microsoft.com/office/drawing/2014/main" id="{9E6CEDB7-2889-1058-0E3D-19E0866DC8C3}"/>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2686BD30-E37D-12CE-025F-270500601DAE}"/>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D5B58D9A-DCF0-AA84-B134-ABCEA3B87FFF}"/>
              </a:ext>
            </a:extLst>
          </p:cNvPr>
          <p:cNvSpPr>
            <a:spLocks noGrp="1"/>
          </p:cNvSpPr>
          <p:nvPr>
            <p:ph type="sldNum" sz="quarter" idx="12"/>
          </p:nvPr>
        </p:nvSpPr>
        <p:spPr/>
        <p:txBody>
          <a:bodyPr/>
          <a:lstStyle/>
          <a:p>
            <a:fld id="{AA8328AE-A94A-43B0-BF47-266FB86AC0A6}" type="slidenum">
              <a:rPr lang="en-001" smtClean="0"/>
              <a:t>162</a:t>
            </a:fld>
            <a:endParaRPr lang="en-001"/>
          </a:p>
        </p:txBody>
      </p:sp>
      <p:sp>
        <p:nvSpPr>
          <p:cNvPr id="5" name="Footer Placeholder 4">
            <a:extLst>
              <a:ext uri="{FF2B5EF4-FFF2-40B4-BE49-F238E27FC236}">
                <a16:creationId xmlns:a16="http://schemas.microsoft.com/office/drawing/2014/main" id="{160814D0-6EF3-AA4D-CEB7-7C0F779AE03A}"/>
              </a:ext>
            </a:extLst>
          </p:cNvPr>
          <p:cNvSpPr>
            <a:spLocks noGrp="1"/>
          </p:cNvSpPr>
          <p:nvPr>
            <p:ph type="ftr" sz="quarter" idx="11"/>
          </p:nvPr>
        </p:nvSpPr>
        <p:spPr/>
        <p:txBody>
          <a:bodyPr/>
          <a:lstStyle/>
          <a:p>
            <a:r>
              <a:rPr lang="en-US"/>
              <a:t>Quantitative Methods (VNU-SIS)</a:t>
            </a:r>
            <a:endParaRPr lang="en-001"/>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6A86FFE-9C8B-CE3E-EFB9-F08C8CBE7B83}"/>
                  </a:ext>
                </a:extLst>
              </p:cNvPr>
              <p:cNvSpPr txBox="1"/>
              <p:nvPr/>
            </p:nvSpPr>
            <p:spPr>
              <a:xfrm>
                <a:off x="6553200" y="3113702"/>
                <a:ext cx="4877700" cy="2677656"/>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tx1"/>
                    </a:solidFill>
                    <a:ea typeface="Cambria Math" panose="02040503050406030204" pitchFamily="18" charset="0"/>
                  </a:rPr>
                  <a:t>Dùng </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𝑥</m:t>
                    </m:r>
                  </m:oMath>
                </a14:m>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để</a:t>
                </a:r>
                <a:r>
                  <a:rPr lang="en-US" sz="2400" dirty="0">
                    <a:solidFill>
                      <a:schemeClr val="tx1"/>
                    </a:solidFill>
                    <a:ea typeface="Cambria Math" panose="02040503050406030204" pitchFamily="18" charset="0"/>
                  </a:rPr>
                  <a:t> </a:t>
                </a:r>
                <a:r>
                  <a:rPr lang="en-US" sz="2400" dirty="0" err="1">
                    <a:solidFill>
                      <a:srgbClr val="FF0000"/>
                    </a:solidFill>
                    <a:ea typeface="Cambria Math" panose="02040503050406030204" pitchFamily="18" charset="0"/>
                  </a:rPr>
                  <a:t>giải</a:t>
                </a:r>
                <a:r>
                  <a:rPr lang="en-US" sz="2400" dirty="0">
                    <a:solidFill>
                      <a:srgbClr val="FF0000"/>
                    </a:solidFill>
                    <a:ea typeface="Cambria Math" panose="02040503050406030204" pitchFamily="18" charset="0"/>
                  </a:rPr>
                  <a:t> </a:t>
                </a:r>
                <a:r>
                  <a:rPr lang="en-US" sz="2400" dirty="0" err="1">
                    <a:solidFill>
                      <a:srgbClr val="FF0000"/>
                    </a:solidFill>
                    <a:ea typeface="Cambria Math" panose="02040503050406030204" pitchFamily="18" charset="0"/>
                  </a:rPr>
                  <a:t>thích</a:t>
                </a:r>
                <a:r>
                  <a:rPr lang="en-US" sz="2400" dirty="0">
                    <a:solidFill>
                      <a:srgbClr val="FF0000"/>
                    </a:solidFill>
                    <a:ea typeface="Cambria Math" panose="02040503050406030204" pitchFamily="18" charset="0"/>
                  </a:rPr>
                  <a:t> </a:t>
                </a:r>
                <a:r>
                  <a:rPr lang="en-US" sz="2400" dirty="0" err="1">
                    <a:ea typeface="Cambria Math" panose="02040503050406030204" pitchFamily="18" charset="0"/>
                  </a:rPr>
                  <a:t>và</a:t>
                </a:r>
                <a:r>
                  <a:rPr lang="en-US" sz="2400" dirty="0">
                    <a:solidFill>
                      <a:srgbClr val="FF0000"/>
                    </a:solidFill>
                    <a:ea typeface="Cambria Math" panose="02040503050406030204" pitchFamily="18" charset="0"/>
                  </a:rPr>
                  <a:t> </a:t>
                </a:r>
                <a:r>
                  <a:rPr lang="en-US" sz="2400" dirty="0" err="1">
                    <a:solidFill>
                      <a:srgbClr val="FF0000"/>
                    </a:solidFill>
                    <a:ea typeface="Cambria Math" panose="02040503050406030204" pitchFamily="18" charset="0"/>
                  </a:rPr>
                  <a:t>dự</a:t>
                </a:r>
                <a:r>
                  <a:rPr lang="en-US" sz="2400" dirty="0">
                    <a:solidFill>
                      <a:srgbClr val="FF0000"/>
                    </a:solidFill>
                    <a:ea typeface="Cambria Math" panose="02040503050406030204" pitchFamily="18" charset="0"/>
                  </a:rPr>
                  <a:t> </a:t>
                </a:r>
                <a:r>
                  <a:rPr lang="en-US" sz="2400" dirty="0" err="1">
                    <a:solidFill>
                      <a:srgbClr val="FF0000"/>
                    </a:solidFill>
                    <a:ea typeface="Cambria Math" panose="02040503050406030204" pitchFamily="18" charset="0"/>
                  </a:rPr>
                  <a:t>đoán</a:t>
                </a:r>
                <a:r>
                  <a:rPr lang="en-US" sz="2400" dirty="0">
                    <a:solidFill>
                      <a:srgbClr val="FF0000"/>
                    </a:solidFill>
                    <a:ea typeface="Cambria Math" panose="02040503050406030204" pitchFamily="18" charset="0"/>
                  </a:rPr>
                  <a:t> </a:t>
                </a:r>
                <a:r>
                  <a:rPr lang="en-US" sz="2400" dirty="0" err="1">
                    <a:solidFill>
                      <a:schemeClr val="tx1"/>
                    </a:solidFill>
                    <a:ea typeface="Cambria Math" panose="02040503050406030204" pitchFamily="18" charset="0"/>
                  </a:rPr>
                  <a:t>sự</a:t>
                </a:r>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biến</a:t>
                </a:r>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thiên</a:t>
                </a:r>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trong</a:t>
                </a:r>
                <a:r>
                  <a:rPr lang="en-US" sz="2400" dirty="0">
                    <a:solidFill>
                      <a:schemeClr val="tx1"/>
                    </a:solidFill>
                    <a:ea typeface="Cambria Math" panose="02040503050406030204" pitchFamily="18" charset="0"/>
                  </a:rPr>
                  <a:t> </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𝑦</m:t>
                    </m:r>
                  </m:oMath>
                </a14:m>
                <a:endParaRPr lang="en-US" sz="2400" b="0" dirty="0">
                  <a:solidFill>
                    <a:schemeClr val="tx1"/>
                  </a:solidFill>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𝑦</m:t>
                    </m:r>
                  </m:oMath>
                </a14:m>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Biến</a:t>
                </a:r>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phụ</a:t>
                </a:r>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thuộc</a:t>
                </a:r>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biến</a:t>
                </a:r>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kết</a:t>
                </a:r>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quả</a:t>
                </a:r>
                <a:r>
                  <a:rPr lang="en-US" sz="2400" dirty="0">
                    <a:solidFill>
                      <a:schemeClr val="tx1"/>
                    </a:solidFill>
                    <a:ea typeface="Cambria Math" panose="02040503050406030204" pitchFamily="18" charset="0"/>
                  </a:rPr>
                  <a:t> (Dependent/Outcome variable)</a:t>
                </a:r>
              </a:p>
              <a:p>
                <a:pPr marL="342900" indent="-342900">
                  <a:buFont typeface="Arial" panose="020B0604020202020204" pitchFamily="34" charset="0"/>
                  <a:buChar char="•"/>
                </a:pP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𝑥</m:t>
                    </m:r>
                  </m:oMath>
                </a14:m>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Biến</a:t>
                </a:r>
                <a:r>
                  <a:rPr lang="en-US" sz="2400" dirty="0">
                    <a:solidFill>
                      <a:schemeClr val="tx1"/>
                    </a:solidFill>
                    <a:ea typeface="Cambria Math" panose="02040503050406030204" pitchFamily="18" charset="0"/>
                  </a:rPr>
                  <a:t> </a:t>
                </a:r>
                <a:r>
                  <a:rPr lang="en-US" sz="2400" dirty="0" err="1">
                    <a:ea typeface="Cambria Math" panose="02040503050406030204" pitchFamily="18" charset="0"/>
                  </a:rPr>
                  <a:t>độc</a:t>
                </a:r>
                <a:r>
                  <a:rPr lang="en-US" sz="2400" dirty="0">
                    <a:ea typeface="Cambria Math" panose="02040503050406030204" pitchFamily="18" charset="0"/>
                  </a:rPr>
                  <a:t> </a:t>
                </a:r>
                <a:r>
                  <a:rPr lang="en-US" sz="2400" dirty="0" err="1">
                    <a:ea typeface="Cambria Math" panose="02040503050406030204" pitchFamily="18" charset="0"/>
                  </a:rPr>
                  <a:t>lập</a:t>
                </a:r>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biến</a:t>
                </a:r>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giải</a:t>
                </a:r>
                <a:r>
                  <a:rPr lang="en-US" sz="2400" dirty="0">
                    <a:solidFill>
                      <a:schemeClr val="tx1"/>
                    </a:solidFill>
                    <a:ea typeface="Cambria Math" panose="02040503050406030204" pitchFamily="18" charset="0"/>
                  </a:rPr>
                  <a:t> </a:t>
                </a:r>
                <a:r>
                  <a:rPr lang="en-US" sz="2400" dirty="0" err="1">
                    <a:solidFill>
                      <a:schemeClr val="tx1"/>
                    </a:solidFill>
                    <a:ea typeface="Cambria Math" panose="02040503050406030204" pitchFamily="18" charset="0"/>
                  </a:rPr>
                  <a:t>thích</a:t>
                </a:r>
                <a:r>
                  <a:rPr lang="en-US" sz="2400" dirty="0">
                    <a:solidFill>
                      <a:schemeClr val="tx1"/>
                    </a:solidFill>
                    <a:ea typeface="Cambria Math" panose="02040503050406030204" pitchFamily="18" charset="0"/>
                  </a:rPr>
                  <a:t> (Independent/</a:t>
                </a:r>
                <a:r>
                  <a:rPr lang="en-US" sz="2400" dirty="0">
                    <a:ea typeface="Cambria Math" panose="02040503050406030204" pitchFamily="18" charset="0"/>
                  </a:rPr>
                  <a:t>Explanatory</a:t>
                </a:r>
                <a:r>
                  <a:rPr lang="en-US" sz="2400" dirty="0">
                    <a:solidFill>
                      <a:schemeClr val="tx1"/>
                    </a:solidFill>
                    <a:ea typeface="Cambria Math" panose="02040503050406030204" pitchFamily="18" charset="0"/>
                  </a:rPr>
                  <a:t> variable)</a:t>
                </a:r>
              </a:p>
            </p:txBody>
          </p:sp>
        </mc:Choice>
        <mc:Fallback>
          <p:sp>
            <p:nvSpPr>
              <p:cNvPr id="12" name="TextBox 11">
                <a:extLst>
                  <a:ext uri="{FF2B5EF4-FFF2-40B4-BE49-F238E27FC236}">
                    <a16:creationId xmlns:a16="http://schemas.microsoft.com/office/drawing/2014/main" id="{76A86FFE-9C8B-CE3E-EFB9-F08C8CBE7B83}"/>
                  </a:ext>
                </a:extLst>
              </p:cNvPr>
              <p:cNvSpPr txBox="1">
                <a:spLocks noRot="1" noChangeAspect="1" noMove="1" noResize="1" noEditPoints="1" noAdjustHandles="1" noChangeArrowheads="1" noChangeShapeType="1" noTextEdit="1"/>
              </p:cNvSpPr>
              <p:nvPr/>
            </p:nvSpPr>
            <p:spPr>
              <a:xfrm>
                <a:off x="6553200" y="3113702"/>
                <a:ext cx="4877700" cy="2677656"/>
              </a:xfrm>
              <a:prstGeom prst="rect">
                <a:avLst/>
              </a:prstGeom>
              <a:blipFill>
                <a:blip r:embed="rId3"/>
                <a:stretch>
                  <a:fillRect l="-1625" t="-1822" b="-4328"/>
                </a:stretch>
              </a:blipFill>
            </p:spPr>
            <p:txBody>
              <a:bodyPr/>
              <a:lstStyle/>
              <a:p>
                <a:r>
                  <a:rPr lang="en-001">
                    <a:noFill/>
                  </a:rPr>
                  <a:t> </a:t>
                </a:r>
              </a:p>
            </p:txBody>
          </p:sp>
        </mc:Fallback>
      </mc:AlternateContent>
      <p:grpSp>
        <p:nvGrpSpPr>
          <p:cNvPr id="13" name="Group 12">
            <a:extLst>
              <a:ext uri="{FF2B5EF4-FFF2-40B4-BE49-F238E27FC236}">
                <a16:creationId xmlns:a16="http://schemas.microsoft.com/office/drawing/2014/main" id="{D3FDD3F2-A1CE-432C-4C91-4FB451792088}"/>
              </a:ext>
            </a:extLst>
          </p:cNvPr>
          <p:cNvGrpSpPr/>
          <p:nvPr/>
        </p:nvGrpSpPr>
        <p:grpSpPr>
          <a:xfrm>
            <a:off x="6553200" y="1422787"/>
            <a:ext cx="4992000" cy="793491"/>
            <a:chOff x="1904921" y="2055158"/>
            <a:chExt cx="8382157" cy="1447278"/>
          </a:xfrm>
        </p:grpSpPr>
        <p:grpSp>
          <p:nvGrpSpPr>
            <p:cNvPr id="14" name="Group 13">
              <a:extLst>
                <a:ext uri="{FF2B5EF4-FFF2-40B4-BE49-F238E27FC236}">
                  <a16:creationId xmlns:a16="http://schemas.microsoft.com/office/drawing/2014/main" id="{3D055809-4B24-E6B7-009D-86CB2BE81CB0}"/>
                </a:ext>
              </a:extLst>
            </p:cNvPr>
            <p:cNvGrpSpPr/>
            <p:nvPr/>
          </p:nvGrpSpPr>
          <p:grpSpPr>
            <a:xfrm>
              <a:off x="1904921" y="2055158"/>
              <a:ext cx="8382157" cy="1447278"/>
              <a:chOff x="2725570" y="1064991"/>
              <a:chExt cx="8382157" cy="1447278"/>
            </a:xfrm>
          </p:grpSpPr>
          <p:sp>
            <p:nvSpPr>
              <p:cNvPr id="16" name="Freeform: Shape 15">
                <a:extLst>
                  <a:ext uri="{FF2B5EF4-FFF2-40B4-BE49-F238E27FC236}">
                    <a16:creationId xmlns:a16="http://schemas.microsoft.com/office/drawing/2014/main" id="{2617D261-10A6-8940-A996-B8DC9B719B77}"/>
                  </a:ext>
                </a:extLst>
              </p:cNvPr>
              <p:cNvSpPr/>
              <p:nvPr/>
            </p:nvSpPr>
            <p:spPr>
              <a:xfrm>
                <a:off x="272557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Lượng</a:t>
                </a:r>
                <a:r>
                  <a:rPr lang="en-US" sz="2400" kern="1200" dirty="0"/>
                  <a:t> </a:t>
                </a:r>
                <a:r>
                  <a:rPr lang="en-US" sz="2400" kern="1200" dirty="0" err="1"/>
                  <a:t>khách</a:t>
                </a:r>
                <a:endParaRPr lang="en-001" sz="2400" kern="1200" dirty="0"/>
              </a:p>
            </p:txBody>
          </p:sp>
          <p:sp>
            <p:nvSpPr>
              <p:cNvPr id="17" name="Freeform: Shape 16">
                <a:extLst>
                  <a:ext uri="{FF2B5EF4-FFF2-40B4-BE49-F238E27FC236}">
                    <a16:creationId xmlns:a16="http://schemas.microsoft.com/office/drawing/2014/main" id="{2068444C-4426-E027-897B-A7DB49331D64}"/>
                  </a:ext>
                </a:extLst>
              </p:cNvPr>
              <p:cNvSpPr/>
              <p:nvPr/>
            </p:nvSpPr>
            <p:spPr>
              <a:xfrm>
                <a:off x="822960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Kinh</a:t>
                </a:r>
                <a:r>
                  <a:rPr lang="en-US" sz="2400" kern="1200" dirty="0"/>
                  <a:t> </a:t>
                </a:r>
                <a:r>
                  <a:rPr lang="en-US" sz="2400" kern="1200" dirty="0" err="1"/>
                  <a:t>phí</a:t>
                </a:r>
                <a:endParaRPr lang="en-001" sz="2400" kern="1200" dirty="0"/>
              </a:p>
            </p:txBody>
          </p:sp>
        </p:grpSp>
        <p:sp>
          <p:nvSpPr>
            <p:cNvPr id="15" name="Arrow: Right 14">
              <a:extLst>
                <a:ext uri="{FF2B5EF4-FFF2-40B4-BE49-F238E27FC236}">
                  <a16:creationId xmlns:a16="http://schemas.microsoft.com/office/drawing/2014/main" id="{FB551D92-48B7-D346-857B-9BD3D95977E9}"/>
                </a:ext>
              </a:extLst>
            </p:cNvPr>
            <p:cNvSpPr/>
            <p:nvPr/>
          </p:nvSpPr>
          <p:spPr>
            <a:xfrm flipH="1">
              <a:off x="5546332" y="2431522"/>
              <a:ext cx="1099335" cy="869635"/>
            </a:xfrm>
            <a:prstGeom prst="rightArrow">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001"/>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DE613AA-8250-3BBB-126A-BFD0C2A1992B}"/>
                  </a:ext>
                </a:extLst>
              </p:cNvPr>
              <p:cNvSpPr txBox="1"/>
              <p:nvPr/>
            </p:nvSpPr>
            <p:spPr>
              <a:xfrm>
                <a:off x="6553200" y="2565489"/>
                <a:ext cx="4991999"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rgbClr val="FF0000"/>
                          </a:solidFill>
                          <a:latin typeface="Cambria Math" panose="02040503050406030204" pitchFamily="18" charset="0"/>
                        </a:rPr>
                        <m:t>𝒚</m:t>
                      </m:r>
                      <m:r>
                        <a:rPr lang="en-US" sz="2600" b="1" i="1" smtClean="0">
                          <a:solidFill>
                            <a:srgbClr val="FF0000"/>
                          </a:solidFill>
                          <a:latin typeface="Cambria Math" panose="02040503050406030204" pitchFamily="18" charset="0"/>
                          <a:ea typeface="Cambria Math" panose="02040503050406030204" pitchFamily="18" charset="0"/>
                        </a:rPr>
                        <m:t>=</m:t>
                      </m:r>
                      <m:r>
                        <a:rPr lang="en-US" sz="2600" b="1" i="1">
                          <a:solidFill>
                            <a:srgbClr val="FF0000"/>
                          </a:solidFill>
                          <a:latin typeface="Cambria Math" panose="02040503050406030204" pitchFamily="18" charset="0"/>
                          <a:ea typeface="Cambria Math" panose="02040503050406030204" pitchFamily="18" charset="0"/>
                        </a:rPr>
                        <m:t>𝜶</m:t>
                      </m:r>
                      <m:r>
                        <a:rPr lang="en-US" sz="2600" b="1" i="1" smtClean="0">
                          <a:solidFill>
                            <a:srgbClr val="FF0000"/>
                          </a:solidFill>
                          <a:latin typeface="Cambria Math" panose="02040503050406030204" pitchFamily="18" charset="0"/>
                          <a:ea typeface="Cambria Math" panose="02040503050406030204" pitchFamily="18" charset="0"/>
                        </a:rPr>
                        <m:t>+</m:t>
                      </m:r>
                      <m:r>
                        <a:rPr lang="en-US" sz="2600" b="1" i="1">
                          <a:solidFill>
                            <a:srgbClr val="FF0000"/>
                          </a:solidFill>
                          <a:latin typeface="Cambria Math" panose="02040503050406030204" pitchFamily="18" charset="0"/>
                          <a:ea typeface="Cambria Math" panose="02040503050406030204" pitchFamily="18" charset="0"/>
                        </a:rPr>
                        <m:t>𝜷</m:t>
                      </m:r>
                      <m:r>
                        <a:rPr lang="en-US" sz="2600" b="1" i="1">
                          <a:solidFill>
                            <a:srgbClr val="FF0000"/>
                          </a:solidFill>
                          <a:latin typeface="Cambria Math" panose="02040503050406030204" pitchFamily="18" charset="0"/>
                          <a:ea typeface="Cambria Math" panose="02040503050406030204" pitchFamily="18" charset="0"/>
                        </a:rPr>
                        <m:t>∗</m:t>
                      </m:r>
                      <m:r>
                        <a:rPr lang="en-US" sz="2600" b="1" i="1">
                          <a:solidFill>
                            <a:srgbClr val="FF0000"/>
                          </a:solidFill>
                          <a:latin typeface="Cambria Math" panose="02040503050406030204" pitchFamily="18" charset="0"/>
                          <a:ea typeface="Cambria Math" panose="02040503050406030204" pitchFamily="18" charset="0"/>
                        </a:rPr>
                        <m:t>𝒙</m:t>
                      </m:r>
                    </m:oMath>
                  </m:oMathPara>
                </a14:m>
                <a:endParaRPr lang="en-US" sz="2600" b="1" dirty="0">
                  <a:solidFill>
                    <a:srgbClr val="FF0000"/>
                  </a:solidFill>
                  <a:ea typeface="Cambria Math" panose="02040503050406030204" pitchFamily="18" charset="0"/>
                </a:endParaRPr>
              </a:p>
            </p:txBody>
          </p:sp>
        </mc:Choice>
        <mc:Fallback>
          <p:sp>
            <p:nvSpPr>
              <p:cNvPr id="6" name="TextBox 5">
                <a:extLst>
                  <a:ext uri="{FF2B5EF4-FFF2-40B4-BE49-F238E27FC236}">
                    <a16:creationId xmlns:a16="http://schemas.microsoft.com/office/drawing/2014/main" id="{3DE613AA-8250-3BBB-126A-BFD0C2A1992B}"/>
                  </a:ext>
                </a:extLst>
              </p:cNvPr>
              <p:cNvSpPr txBox="1">
                <a:spLocks noRot="1" noChangeAspect="1" noMove="1" noResize="1" noEditPoints="1" noAdjustHandles="1" noChangeArrowheads="1" noChangeShapeType="1" noTextEdit="1"/>
              </p:cNvSpPr>
              <p:nvPr/>
            </p:nvSpPr>
            <p:spPr>
              <a:xfrm>
                <a:off x="6553200" y="2565489"/>
                <a:ext cx="4991999" cy="492443"/>
              </a:xfrm>
              <a:prstGeom prst="rect">
                <a:avLst/>
              </a:prstGeom>
              <a:blipFill>
                <a:blip r:embed="rId4"/>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2153409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4AED1-B4CF-2515-C5B6-3DF9B2977C83}"/>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84745ACA-CCBB-19ED-C9DC-157FC38BE3DD}"/>
              </a:ext>
            </a:extLst>
          </p:cNvPr>
          <p:cNvPicPr>
            <a:picLocks noChangeAspect="1"/>
          </p:cNvPicPr>
          <p:nvPr/>
        </p:nvPicPr>
        <p:blipFill>
          <a:blip r:embed="rId2"/>
          <a:stretch>
            <a:fillRect/>
          </a:stretch>
        </p:blipFill>
        <p:spPr>
          <a:xfrm>
            <a:off x="932550" y="1064420"/>
            <a:ext cx="5144400" cy="5144400"/>
          </a:xfrm>
          <a:prstGeom prst="rect">
            <a:avLst/>
          </a:prstGeom>
        </p:spPr>
      </p:pic>
      <p:sp>
        <p:nvSpPr>
          <p:cNvPr id="2" name="Title 1">
            <a:extLst>
              <a:ext uri="{FF2B5EF4-FFF2-40B4-BE49-F238E27FC236}">
                <a16:creationId xmlns:a16="http://schemas.microsoft.com/office/drawing/2014/main" id="{2820F922-3832-3C5F-4E2B-46DA3C3FEAA3}"/>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9456F9D5-F966-F8E6-410E-20AA1AECD249}"/>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B5E1824F-1639-DB43-C991-86C734B557F3}"/>
              </a:ext>
            </a:extLst>
          </p:cNvPr>
          <p:cNvSpPr>
            <a:spLocks noGrp="1"/>
          </p:cNvSpPr>
          <p:nvPr>
            <p:ph type="sldNum" sz="quarter" idx="12"/>
          </p:nvPr>
        </p:nvSpPr>
        <p:spPr/>
        <p:txBody>
          <a:bodyPr/>
          <a:lstStyle/>
          <a:p>
            <a:fld id="{AA8328AE-A94A-43B0-BF47-266FB86AC0A6}" type="slidenum">
              <a:rPr lang="en-001" smtClean="0"/>
              <a:t>163</a:t>
            </a:fld>
            <a:endParaRPr lang="en-001"/>
          </a:p>
        </p:txBody>
      </p:sp>
      <p:sp>
        <p:nvSpPr>
          <p:cNvPr id="5" name="Footer Placeholder 4">
            <a:extLst>
              <a:ext uri="{FF2B5EF4-FFF2-40B4-BE49-F238E27FC236}">
                <a16:creationId xmlns:a16="http://schemas.microsoft.com/office/drawing/2014/main" id="{B4D4562B-E420-F127-7986-DC497ADE7DBB}"/>
              </a:ext>
            </a:extLst>
          </p:cNvPr>
          <p:cNvSpPr>
            <a:spLocks noGrp="1"/>
          </p:cNvSpPr>
          <p:nvPr>
            <p:ph type="ftr" sz="quarter" idx="11"/>
          </p:nvPr>
        </p:nvSpPr>
        <p:spPr/>
        <p:txBody>
          <a:bodyPr/>
          <a:lstStyle/>
          <a:p>
            <a:r>
              <a:rPr lang="en-US"/>
              <a:t>Quantitative Methods (VNU-SIS)</a:t>
            </a:r>
            <a:endParaRPr lang="en-001"/>
          </a:p>
        </p:txBody>
      </p:sp>
      <p:grpSp>
        <p:nvGrpSpPr>
          <p:cNvPr id="13" name="Group 12">
            <a:extLst>
              <a:ext uri="{FF2B5EF4-FFF2-40B4-BE49-F238E27FC236}">
                <a16:creationId xmlns:a16="http://schemas.microsoft.com/office/drawing/2014/main" id="{C8F6F7F9-BB24-5F8A-4FC5-FD772897DB0E}"/>
              </a:ext>
            </a:extLst>
          </p:cNvPr>
          <p:cNvGrpSpPr/>
          <p:nvPr/>
        </p:nvGrpSpPr>
        <p:grpSpPr>
          <a:xfrm>
            <a:off x="6553200" y="1422787"/>
            <a:ext cx="4992000" cy="793491"/>
            <a:chOff x="1904921" y="2055158"/>
            <a:chExt cx="8382157" cy="1447278"/>
          </a:xfrm>
        </p:grpSpPr>
        <p:grpSp>
          <p:nvGrpSpPr>
            <p:cNvPr id="14" name="Group 13">
              <a:extLst>
                <a:ext uri="{FF2B5EF4-FFF2-40B4-BE49-F238E27FC236}">
                  <a16:creationId xmlns:a16="http://schemas.microsoft.com/office/drawing/2014/main" id="{B6AF9ED1-516D-1621-A1CB-AFBF7F7C26FE}"/>
                </a:ext>
              </a:extLst>
            </p:cNvPr>
            <p:cNvGrpSpPr/>
            <p:nvPr/>
          </p:nvGrpSpPr>
          <p:grpSpPr>
            <a:xfrm>
              <a:off x="1904921" y="2055158"/>
              <a:ext cx="8382157" cy="1447278"/>
              <a:chOff x="2725570" y="1064991"/>
              <a:chExt cx="8382157" cy="1447278"/>
            </a:xfrm>
          </p:grpSpPr>
          <p:sp>
            <p:nvSpPr>
              <p:cNvPr id="16" name="Freeform: Shape 15">
                <a:extLst>
                  <a:ext uri="{FF2B5EF4-FFF2-40B4-BE49-F238E27FC236}">
                    <a16:creationId xmlns:a16="http://schemas.microsoft.com/office/drawing/2014/main" id="{E1C175D6-394D-3398-4DF2-6AF16ABFBBBB}"/>
                  </a:ext>
                </a:extLst>
              </p:cNvPr>
              <p:cNvSpPr/>
              <p:nvPr/>
            </p:nvSpPr>
            <p:spPr>
              <a:xfrm>
                <a:off x="272557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Lượng</a:t>
                </a:r>
                <a:r>
                  <a:rPr lang="en-US" sz="2400" kern="1200" dirty="0"/>
                  <a:t> </a:t>
                </a:r>
                <a:r>
                  <a:rPr lang="en-US" sz="2400" kern="1200" dirty="0" err="1"/>
                  <a:t>khách</a:t>
                </a:r>
                <a:endParaRPr lang="en-001" sz="2400" kern="1200" dirty="0"/>
              </a:p>
            </p:txBody>
          </p:sp>
          <p:sp>
            <p:nvSpPr>
              <p:cNvPr id="17" name="Freeform: Shape 16">
                <a:extLst>
                  <a:ext uri="{FF2B5EF4-FFF2-40B4-BE49-F238E27FC236}">
                    <a16:creationId xmlns:a16="http://schemas.microsoft.com/office/drawing/2014/main" id="{C5C3BA5E-EC11-BD91-EFF0-E6AE209F1E85}"/>
                  </a:ext>
                </a:extLst>
              </p:cNvPr>
              <p:cNvSpPr/>
              <p:nvPr/>
            </p:nvSpPr>
            <p:spPr>
              <a:xfrm>
                <a:off x="822960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Kinh</a:t>
                </a:r>
                <a:r>
                  <a:rPr lang="en-US" sz="2400" kern="1200" dirty="0"/>
                  <a:t> </a:t>
                </a:r>
                <a:r>
                  <a:rPr lang="en-US" sz="2400" kern="1200" dirty="0" err="1"/>
                  <a:t>phí</a:t>
                </a:r>
                <a:endParaRPr lang="en-001" sz="2400" kern="1200" dirty="0"/>
              </a:p>
            </p:txBody>
          </p:sp>
        </p:grpSp>
        <p:sp>
          <p:nvSpPr>
            <p:cNvPr id="15" name="Arrow: Right 14">
              <a:extLst>
                <a:ext uri="{FF2B5EF4-FFF2-40B4-BE49-F238E27FC236}">
                  <a16:creationId xmlns:a16="http://schemas.microsoft.com/office/drawing/2014/main" id="{D45C1A13-AE4A-C198-28BD-AFD735EBB196}"/>
                </a:ext>
              </a:extLst>
            </p:cNvPr>
            <p:cNvSpPr/>
            <p:nvPr/>
          </p:nvSpPr>
          <p:spPr>
            <a:xfrm flipH="1">
              <a:off x="5546332" y="2431522"/>
              <a:ext cx="1099335" cy="869635"/>
            </a:xfrm>
            <a:prstGeom prst="rightArrow">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001"/>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0C9004C-2583-7F24-BF8A-6F1BCA50BF12}"/>
                  </a:ext>
                </a:extLst>
              </p:cNvPr>
              <p:cNvSpPr txBox="1"/>
              <p:nvPr/>
            </p:nvSpPr>
            <p:spPr>
              <a:xfrm>
                <a:off x="6553200" y="2565489"/>
                <a:ext cx="4991999"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chemeClr val="tx1"/>
                          </a:solidFill>
                          <a:latin typeface="Cambria Math" panose="02040503050406030204" pitchFamily="18" charset="0"/>
                        </a:rPr>
                        <m:t>𝒚</m:t>
                      </m:r>
                      <m:r>
                        <a:rPr lang="en-US" sz="2600" b="1" i="1">
                          <a:solidFill>
                            <a:schemeClr val="tx1"/>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𝟐𝟐</m:t>
                      </m:r>
                      <m:r>
                        <a:rPr lang="en-US" sz="2600" b="1" i="1" smtClean="0">
                          <a:solidFill>
                            <a:srgbClr val="FF0000"/>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𝟕𝟒</m:t>
                      </m:r>
                      <m:r>
                        <a:rPr lang="en-US" sz="2600" b="1" i="1">
                          <a:solidFill>
                            <a:schemeClr val="tx1"/>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𝟎</m:t>
                      </m:r>
                      <m:r>
                        <a:rPr lang="en-US" sz="2600" b="1" i="1" smtClean="0">
                          <a:solidFill>
                            <a:srgbClr val="FF0000"/>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𝟖𝟗</m:t>
                      </m:r>
                      <m:r>
                        <a:rPr lang="en-US" sz="2600" b="1" i="1">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𝒙</m:t>
                      </m:r>
                    </m:oMath>
                  </m:oMathPara>
                </a14:m>
                <a:endParaRPr lang="en-US" sz="2600" b="1" dirty="0">
                  <a:solidFill>
                    <a:schemeClr val="tx1"/>
                  </a:solidFill>
                  <a:ea typeface="Cambria Math" panose="02040503050406030204" pitchFamily="18" charset="0"/>
                </a:endParaRPr>
              </a:p>
            </p:txBody>
          </p:sp>
        </mc:Choice>
        <mc:Fallback>
          <p:sp>
            <p:nvSpPr>
              <p:cNvPr id="6" name="TextBox 5">
                <a:extLst>
                  <a:ext uri="{FF2B5EF4-FFF2-40B4-BE49-F238E27FC236}">
                    <a16:creationId xmlns:a16="http://schemas.microsoft.com/office/drawing/2014/main" id="{B0C9004C-2583-7F24-BF8A-6F1BCA50BF12}"/>
                  </a:ext>
                </a:extLst>
              </p:cNvPr>
              <p:cNvSpPr txBox="1">
                <a:spLocks noRot="1" noChangeAspect="1" noMove="1" noResize="1" noEditPoints="1" noAdjustHandles="1" noChangeArrowheads="1" noChangeShapeType="1" noTextEdit="1"/>
              </p:cNvSpPr>
              <p:nvPr/>
            </p:nvSpPr>
            <p:spPr>
              <a:xfrm>
                <a:off x="6553200" y="2565489"/>
                <a:ext cx="4991999" cy="492443"/>
              </a:xfrm>
              <a:prstGeom prst="rect">
                <a:avLst/>
              </a:prstGeom>
              <a:blipFill>
                <a:blip r:embed="rId3"/>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343230669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D602-01A7-11BD-63EC-1AD138D9821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8AB2603-A534-F350-5F72-79A01B38BBD3}"/>
              </a:ext>
            </a:extLst>
          </p:cNvPr>
          <p:cNvPicPr>
            <a:picLocks noChangeAspect="1"/>
          </p:cNvPicPr>
          <p:nvPr/>
        </p:nvPicPr>
        <p:blipFill>
          <a:blip r:embed="rId2"/>
          <a:stretch>
            <a:fillRect/>
          </a:stretch>
        </p:blipFill>
        <p:spPr>
          <a:xfrm>
            <a:off x="932550" y="1064420"/>
            <a:ext cx="5144400" cy="5144400"/>
          </a:xfrm>
          <a:prstGeom prst="rect">
            <a:avLst/>
          </a:prstGeom>
        </p:spPr>
      </p:pic>
      <p:sp>
        <p:nvSpPr>
          <p:cNvPr id="2" name="Title 1">
            <a:extLst>
              <a:ext uri="{FF2B5EF4-FFF2-40B4-BE49-F238E27FC236}">
                <a16:creationId xmlns:a16="http://schemas.microsoft.com/office/drawing/2014/main" id="{CF1A6DDB-3CDA-B2E9-7460-5F4DB6B48CF2}"/>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FB00DD14-A6F6-4271-DFDA-FEE51B3BE8D9}"/>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CBE9D13C-E2B1-7B48-FF00-9FE44B6DFBA8}"/>
              </a:ext>
            </a:extLst>
          </p:cNvPr>
          <p:cNvSpPr>
            <a:spLocks noGrp="1"/>
          </p:cNvSpPr>
          <p:nvPr>
            <p:ph type="sldNum" sz="quarter" idx="12"/>
          </p:nvPr>
        </p:nvSpPr>
        <p:spPr/>
        <p:txBody>
          <a:bodyPr/>
          <a:lstStyle/>
          <a:p>
            <a:fld id="{AA8328AE-A94A-43B0-BF47-266FB86AC0A6}" type="slidenum">
              <a:rPr lang="en-001" smtClean="0"/>
              <a:t>164</a:t>
            </a:fld>
            <a:endParaRPr lang="en-001"/>
          </a:p>
        </p:txBody>
      </p:sp>
      <p:sp>
        <p:nvSpPr>
          <p:cNvPr id="5" name="Footer Placeholder 4">
            <a:extLst>
              <a:ext uri="{FF2B5EF4-FFF2-40B4-BE49-F238E27FC236}">
                <a16:creationId xmlns:a16="http://schemas.microsoft.com/office/drawing/2014/main" id="{2F3BBDF4-4863-02BE-C14D-7F50B90FDAF6}"/>
              </a:ext>
            </a:extLst>
          </p:cNvPr>
          <p:cNvSpPr>
            <a:spLocks noGrp="1"/>
          </p:cNvSpPr>
          <p:nvPr>
            <p:ph type="ftr" sz="quarter" idx="11"/>
          </p:nvPr>
        </p:nvSpPr>
        <p:spPr/>
        <p:txBody>
          <a:bodyPr/>
          <a:lstStyle/>
          <a:p>
            <a:r>
              <a:rPr lang="en-US"/>
              <a:t>Quantitative Methods (VNU-SIS)</a:t>
            </a:r>
            <a:endParaRPr lang="en-001"/>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944FD4F-5E87-5D58-DD91-DB787FE1CCEE}"/>
                  </a:ext>
                </a:extLst>
              </p:cNvPr>
              <p:cNvSpPr txBox="1"/>
              <p:nvPr/>
            </p:nvSpPr>
            <p:spPr>
              <a:xfrm>
                <a:off x="6553200" y="3113702"/>
                <a:ext cx="4877700" cy="2308324"/>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𝛽</m:t>
                    </m:r>
                    <m:r>
                      <a:rPr lang="en-US" sz="2400" i="1" smtClean="0">
                        <a:solidFill>
                          <a:srgbClr val="FF0000"/>
                        </a:solidFill>
                        <a:latin typeface="Cambria Math" panose="02040503050406030204" pitchFamily="18" charset="0"/>
                        <a:ea typeface="Cambria Math" panose="02040503050406030204" pitchFamily="18" charset="0"/>
                      </a:rPr>
                      <m:t>=0.89</m:t>
                    </m:r>
                  </m:oMath>
                </a14:m>
                <a:r>
                  <a:rPr lang="en-US" sz="2400" dirty="0">
                    <a:solidFill>
                      <a:srgbClr val="FF0000"/>
                    </a:solidFill>
                    <a:ea typeface="Cambria Math" panose="02040503050406030204" pitchFamily="18" charset="0"/>
                  </a:rPr>
                  <a:t> </a:t>
                </a:r>
                <a:r>
                  <a:rPr lang="en-US" sz="2400" dirty="0">
                    <a:ea typeface="Cambria Math" panose="02040503050406030204" pitchFamily="18" charset="0"/>
                  </a:rPr>
                  <a:t>– </a:t>
                </a:r>
                <a:r>
                  <a:rPr lang="en-US" sz="2400" dirty="0" err="1">
                    <a:ea typeface="Cambria Math" panose="02040503050406030204" pitchFamily="18" charset="0"/>
                  </a:rPr>
                  <a:t>mức</a:t>
                </a:r>
                <a:r>
                  <a:rPr lang="en-US" sz="2400" dirty="0">
                    <a:ea typeface="Cambria Math" panose="02040503050406030204" pitchFamily="18" charset="0"/>
                  </a:rPr>
                  <a:t> </a:t>
                </a:r>
                <a:r>
                  <a:rPr lang="en-US" sz="2400" dirty="0" err="1">
                    <a:ea typeface="Cambria Math" panose="02040503050406030204" pitchFamily="18" charset="0"/>
                  </a:rPr>
                  <a:t>độ</a:t>
                </a:r>
                <a:r>
                  <a:rPr lang="en-US" sz="2400" dirty="0">
                    <a:ea typeface="Cambria Math" panose="02040503050406030204" pitchFamily="18" charset="0"/>
                  </a:rPr>
                  <a:t> </a:t>
                </a:r>
                <a:r>
                  <a:rPr lang="en-US" sz="2400" dirty="0" err="1">
                    <a:ea typeface="Cambria Math" panose="02040503050406030204" pitchFamily="18" charset="0"/>
                  </a:rPr>
                  <a:t>thay</a:t>
                </a:r>
                <a:r>
                  <a:rPr lang="en-US" sz="2400" dirty="0">
                    <a:ea typeface="Cambria Math" panose="02040503050406030204" pitchFamily="18" charset="0"/>
                  </a:rPr>
                  <a:t> </a:t>
                </a:r>
                <a:r>
                  <a:rPr lang="en-US" sz="2400" dirty="0" err="1">
                    <a:ea typeface="Cambria Math" panose="02040503050406030204" pitchFamily="18" charset="0"/>
                  </a:rPr>
                  <a:t>đổi</a:t>
                </a:r>
                <a:r>
                  <a:rPr lang="en-US" sz="2400" dirty="0">
                    <a:ea typeface="Cambria Math" panose="02040503050406030204" pitchFamily="18" charset="0"/>
                  </a:rPr>
                  <a:t> </a:t>
                </a:r>
                <a:r>
                  <a:rPr lang="en-US" sz="2400" dirty="0" err="1">
                    <a:ea typeface="Cambria Math" panose="02040503050406030204" pitchFamily="18" charset="0"/>
                  </a:rPr>
                  <a:t>của</a:t>
                </a:r>
                <a:r>
                  <a:rPr lang="en-US" sz="2400" dirty="0">
                    <a:ea typeface="Cambria Math" panose="02040503050406030204" pitchFamily="18" charset="0"/>
                  </a:rPr>
                  <a:t> </a:t>
                </a:r>
                <a:r>
                  <a:rPr lang="en-US" sz="2400" dirty="0" err="1">
                    <a:ea typeface="Cambria Math" panose="02040503050406030204" pitchFamily="18" charset="0"/>
                  </a:rPr>
                  <a:t>giá</a:t>
                </a:r>
                <a:r>
                  <a:rPr lang="en-US" sz="2400" dirty="0">
                    <a:ea typeface="Cambria Math" panose="02040503050406030204" pitchFamily="18" charset="0"/>
                  </a:rPr>
                  <a:t> </a:t>
                </a:r>
                <a:r>
                  <a:rPr lang="en-US" sz="2400" dirty="0" err="1">
                    <a:ea typeface="Cambria Math" panose="02040503050406030204" pitchFamily="18" charset="0"/>
                  </a:rPr>
                  <a:t>trị</a:t>
                </a:r>
                <a:r>
                  <a:rPr lang="en-US" sz="2400" dirty="0">
                    <a:ea typeface="Cambria Math" panose="02040503050406030204" pitchFamily="18" charset="0"/>
                  </a:rPr>
                  <a:t> </a:t>
                </a:r>
                <a:r>
                  <a:rPr lang="en-US" sz="2400" dirty="0" err="1">
                    <a:ea typeface="Cambria Math" panose="02040503050406030204" pitchFamily="18" charset="0"/>
                  </a:rPr>
                  <a:t>trung</a:t>
                </a:r>
                <a:r>
                  <a:rPr lang="en-US" sz="2400" dirty="0">
                    <a:ea typeface="Cambria Math" panose="02040503050406030204" pitchFamily="18" charset="0"/>
                  </a:rPr>
                  <a:t> </a:t>
                </a:r>
                <a:r>
                  <a:rPr lang="en-US" sz="2400" dirty="0" err="1">
                    <a:ea typeface="Cambria Math" panose="02040503050406030204" pitchFamily="18" charset="0"/>
                  </a:rPr>
                  <a:t>bình</a:t>
                </a:r>
                <a:r>
                  <a:rPr lang="en-US" sz="2400" dirty="0">
                    <a:ea typeface="Cambria Math" panose="02040503050406030204" pitchFamily="18" charset="0"/>
                  </a:rPr>
                  <a:t> </a:t>
                </a:r>
                <a:r>
                  <a:rPr lang="en-US" sz="2400" dirty="0" err="1">
                    <a:ea typeface="Cambria Math" panose="02040503050406030204" pitchFamily="18" charset="0"/>
                  </a:rPr>
                  <a:t>của</a:t>
                </a:r>
                <a:r>
                  <a:rPr lang="en-US" sz="2400" dirty="0">
                    <a:ea typeface="Cambria Math" panose="02040503050406030204" pitchFamily="18" charset="0"/>
                  </a:rPr>
                  <a:t> y </a:t>
                </a:r>
                <a:r>
                  <a:rPr lang="en-US" sz="2400" dirty="0" err="1">
                    <a:ea typeface="Cambria Math" panose="02040503050406030204" pitchFamily="18" charset="0"/>
                  </a:rPr>
                  <a:t>khi</a:t>
                </a:r>
                <a:r>
                  <a:rPr lang="en-US" sz="2400" dirty="0">
                    <a:ea typeface="Cambria Math" panose="02040503050406030204" pitchFamily="18" charset="0"/>
                  </a:rPr>
                  <a:t> x </a:t>
                </a:r>
                <a:r>
                  <a:rPr lang="en-US" sz="2400" dirty="0" err="1">
                    <a:ea typeface="Cambria Math" panose="02040503050406030204" pitchFamily="18" charset="0"/>
                  </a:rPr>
                  <a:t>thay</a:t>
                </a:r>
                <a:r>
                  <a:rPr lang="en-US" sz="2400" dirty="0">
                    <a:ea typeface="Cambria Math" panose="02040503050406030204" pitchFamily="18" charset="0"/>
                  </a:rPr>
                  <a:t> </a:t>
                </a:r>
                <a:r>
                  <a:rPr lang="en-US" sz="2400" dirty="0" err="1">
                    <a:ea typeface="Cambria Math" panose="02040503050406030204" pitchFamily="18" charset="0"/>
                  </a:rPr>
                  <a:t>đổi</a:t>
                </a:r>
                <a:r>
                  <a:rPr lang="en-US" sz="2400" dirty="0">
                    <a:ea typeface="Cambria Math" panose="02040503050406030204" pitchFamily="18" charset="0"/>
                  </a:rPr>
                  <a:t> 1 </a:t>
                </a:r>
                <a:r>
                  <a:rPr lang="en-US" sz="2400" dirty="0" err="1">
                    <a:ea typeface="Cambria Math" panose="02040503050406030204" pitchFamily="18" charset="0"/>
                  </a:rPr>
                  <a:t>đơn</a:t>
                </a:r>
                <a:r>
                  <a:rPr lang="en-US" sz="2400" dirty="0">
                    <a:ea typeface="Cambria Math" panose="02040503050406030204" pitchFamily="18" charset="0"/>
                  </a:rPr>
                  <a:t> </a:t>
                </a:r>
                <a:r>
                  <a:rPr lang="en-US" sz="2400" dirty="0" err="1">
                    <a:ea typeface="Cambria Math" panose="02040503050406030204" pitchFamily="18" charset="0"/>
                  </a:rPr>
                  <a:t>vị</a:t>
                </a:r>
                <a:endParaRPr lang="en-US" sz="2400" dirty="0">
                  <a:ea typeface="Cambria Math" panose="02040503050406030204" pitchFamily="18" charset="0"/>
                </a:endParaRPr>
              </a:p>
              <a:p>
                <a:pPr marL="342900" indent="-342900">
                  <a:buFont typeface="Arial" panose="020B0604020202020204" pitchFamily="34" charset="0"/>
                  <a:buChar char="•"/>
                </a:pPr>
                <a:r>
                  <a:rPr lang="en-US" sz="2400" dirty="0">
                    <a:ea typeface="Cambria Math" panose="02040503050406030204" pitchFamily="18" charset="0"/>
                  </a:rPr>
                  <a:t>Khi </a:t>
                </a:r>
                <a:r>
                  <a:rPr lang="en-US" sz="2400" dirty="0" err="1">
                    <a:ea typeface="Cambria Math" panose="02040503050406030204" pitchFamily="18" charset="0"/>
                  </a:rPr>
                  <a:t>kinh</a:t>
                </a:r>
                <a:r>
                  <a:rPr lang="en-US" sz="2400" dirty="0">
                    <a:ea typeface="Cambria Math" panose="02040503050406030204" pitchFamily="18" charset="0"/>
                  </a:rPr>
                  <a:t> </a:t>
                </a:r>
                <a:r>
                  <a:rPr lang="en-US" sz="2400" dirty="0" err="1">
                    <a:ea typeface="Cambria Math" panose="02040503050406030204" pitchFamily="18" charset="0"/>
                  </a:rPr>
                  <a:t>phí</a:t>
                </a:r>
                <a:r>
                  <a:rPr lang="en-US" sz="2400" dirty="0">
                    <a:ea typeface="Cambria Math" panose="02040503050406030204" pitchFamily="18" charset="0"/>
                  </a:rPr>
                  <a:t> </a:t>
                </a:r>
                <a:r>
                  <a:rPr lang="en-US" sz="2400" dirty="0" err="1">
                    <a:ea typeface="Cambria Math" panose="02040503050406030204" pitchFamily="18" charset="0"/>
                  </a:rPr>
                  <a:t>thay</a:t>
                </a:r>
                <a:r>
                  <a:rPr lang="en-US" sz="2400" dirty="0">
                    <a:ea typeface="Cambria Math" panose="02040503050406030204" pitchFamily="18" charset="0"/>
                  </a:rPr>
                  <a:t> </a:t>
                </a:r>
                <a:r>
                  <a:rPr lang="en-US" sz="2400" dirty="0" err="1">
                    <a:solidFill>
                      <a:srgbClr val="FF0000"/>
                    </a:solidFill>
                    <a:ea typeface="Cambria Math" panose="02040503050406030204" pitchFamily="18" charset="0"/>
                  </a:rPr>
                  <a:t>đổi</a:t>
                </a:r>
                <a:r>
                  <a:rPr lang="en-US" sz="2400" dirty="0">
                    <a:solidFill>
                      <a:srgbClr val="FF0000"/>
                    </a:solidFill>
                    <a:ea typeface="Cambria Math" panose="02040503050406030204" pitchFamily="18" charset="0"/>
                  </a:rPr>
                  <a:t> 1 </a:t>
                </a:r>
                <a:r>
                  <a:rPr lang="en-US" sz="2400" dirty="0" err="1">
                    <a:solidFill>
                      <a:srgbClr val="FF0000"/>
                    </a:solidFill>
                    <a:ea typeface="Cambria Math" panose="02040503050406030204" pitchFamily="18" charset="0"/>
                  </a:rPr>
                  <a:t>đơn</a:t>
                </a:r>
                <a:r>
                  <a:rPr lang="en-US" sz="2400" dirty="0">
                    <a:solidFill>
                      <a:srgbClr val="FF0000"/>
                    </a:solidFill>
                    <a:ea typeface="Cambria Math" panose="02040503050406030204" pitchFamily="18" charset="0"/>
                  </a:rPr>
                  <a:t> </a:t>
                </a:r>
                <a:r>
                  <a:rPr lang="en-US" sz="2400" dirty="0" err="1">
                    <a:solidFill>
                      <a:srgbClr val="FF0000"/>
                    </a:solidFill>
                    <a:ea typeface="Cambria Math" panose="02040503050406030204" pitchFamily="18" charset="0"/>
                  </a:rPr>
                  <a:t>vị</a:t>
                </a:r>
                <a:r>
                  <a:rPr lang="en-US" sz="2400" dirty="0">
                    <a:solidFill>
                      <a:srgbClr val="FF0000"/>
                    </a:solidFill>
                    <a:ea typeface="Cambria Math" panose="02040503050406030204" pitchFamily="18" charset="0"/>
                  </a:rPr>
                  <a:t> (1k USD)</a:t>
                </a:r>
                <a:r>
                  <a:rPr lang="en-US" sz="2400" dirty="0">
                    <a:ea typeface="Cambria Math" panose="02040503050406030204" pitchFamily="18" charset="0"/>
                  </a:rPr>
                  <a:t>, </a:t>
                </a:r>
                <a:r>
                  <a:rPr lang="en-US" sz="2400" dirty="0" err="1">
                    <a:ea typeface="Cambria Math" panose="02040503050406030204" pitchFamily="18" charset="0"/>
                  </a:rPr>
                  <a:t>lượng</a:t>
                </a:r>
                <a:r>
                  <a:rPr lang="en-US" sz="2400" dirty="0">
                    <a:ea typeface="Cambria Math" panose="02040503050406030204" pitchFamily="18" charset="0"/>
                  </a:rPr>
                  <a:t> </a:t>
                </a:r>
                <a:r>
                  <a:rPr lang="en-US" sz="2400" dirty="0" err="1">
                    <a:ea typeface="Cambria Math" panose="02040503050406030204" pitchFamily="18" charset="0"/>
                  </a:rPr>
                  <a:t>khách</a:t>
                </a:r>
                <a:r>
                  <a:rPr lang="en-US" sz="2400" dirty="0">
                    <a:ea typeface="Cambria Math" panose="02040503050406030204" pitchFamily="18" charset="0"/>
                  </a:rPr>
                  <a:t> </a:t>
                </a:r>
                <a:r>
                  <a:rPr lang="en-US" sz="2400" dirty="0" err="1">
                    <a:ea typeface="Cambria Math" panose="02040503050406030204" pitchFamily="18" charset="0"/>
                  </a:rPr>
                  <a:t>trung</a:t>
                </a:r>
                <a:r>
                  <a:rPr lang="en-US" sz="2400" dirty="0">
                    <a:ea typeface="Cambria Math" panose="02040503050406030204" pitchFamily="18" charset="0"/>
                  </a:rPr>
                  <a:t> </a:t>
                </a:r>
                <a:r>
                  <a:rPr lang="en-US" sz="2400" dirty="0" err="1">
                    <a:ea typeface="Cambria Math" panose="02040503050406030204" pitchFamily="18" charset="0"/>
                  </a:rPr>
                  <a:t>bình</a:t>
                </a:r>
                <a:r>
                  <a:rPr lang="en-US" sz="2400" dirty="0">
                    <a:ea typeface="Cambria Math" panose="02040503050406030204" pitchFamily="18" charset="0"/>
                  </a:rPr>
                  <a:t> </a:t>
                </a:r>
                <a:r>
                  <a:rPr lang="en-US" sz="2400" dirty="0" err="1">
                    <a:ea typeface="Cambria Math" panose="02040503050406030204" pitchFamily="18" charset="0"/>
                  </a:rPr>
                  <a:t>thay</a:t>
                </a:r>
                <a:r>
                  <a:rPr lang="en-US" sz="2400" dirty="0">
                    <a:ea typeface="Cambria Math" panose="02040503050406030204" pitchFamily="18" charset="0"/>
                  </a:rPr>
                  <a:t> </a:t>
                </a:r>
                <a:r>
                  <a:rPr lang="en-US" sz="2400" dirty="0" err="1">
                    <a:ea typeface="Cambria Math" panose="02040503050406030204" pitchFamily="18" charset="0"/>
                  </a:rPr>
                  <a:t>đổi</a:t>
                </a:r>
                <a:r>
                  <a:rPr lang="en-US" sz="2400" dirty="0">
                    <a:ea typeface="Cambria Math" panose="02040503050406030204" pitchFamily="18" charset="0"/>
                  </a:rPr>
                  <a:t> 1 </a:t>
                </a:r>
                <a:r>
                  <a:rPr lang="en-US" sz="2400" dirty="0" err="1">
                    <a:ea typeface="Cambria Math" panose="02040503050406030204" pitchFamily="18" charset="0"/>
                  </a:rPr>
                  <a:t>lượng</a:t>
                </a:r>
                <a:r>
                  <a:rPr lang="en-US" sz="2400" dirty="0">
                    <a:ea typeface="Cambria Math" panose="02040503050406030204" pitchFamily="18" charset="0"/>
                  </a:rPr>
                  <a:t> </a:t>
                </a:r>
                <a:r>
                  <a:rPr lang="en-US" sz="2400" dirty="0" err="1">
                    <a:ea typeface="Cambria Math" panose="02040503050406030204" pitchFamily="18" charset="0"/>
                  </a:rPr>
                  <a:t>bằng</a:t>
                </a:r>
                <a:r>
                  <a:rPr lang="en-US" sz="2400" dirty="0">
                    <a:ea typeface="Cambria Math" panose="02040503050406030204" pitchFamily="18" charset="0"/>
                  </a:rPr>
                  <a:t> </a:t>
                </a:r>
                <a:r>
                  <a:rPr lang="en-US" sz="2400" dirty="0">
                    <a:solidFill>
                      <a:srgbClr val="FF0000"/>
                    </a:solidFill>
                    <a:ea typeface="Cambria Math" panose="02040503050406030204" pitchFamily="18" charset="0"/>
                  </a:rPr>
                  <a:t>890 </a:t>
                </a:r>
                <a:r>
                  <a:rPr lang="en-US" sz="2400" dirty="0" err="1">
                    <a:solidFill>
                      <a:srgbClr val="FF0000"/>
                    </a:solidFill>
                    <a:ea typeface="Cambria Math" panose="02040503050406030204" pitchFamily="18" charset="0"/>
                  </a:rPr>
                  <a:t>người</a:t>
                </a:r>
                <a:r>
                  <a:rPr lang="en-US" sz="2400" dirty="0">
                    <a:solidFill>
                      <a:srgbClr val="FF0000"/>
                    </a:solidFill>
                    <a:ea typeface="Cambria Math" panose="02040503050406030204" pitchFamily="18" charset="0"/>
                  </a:rPr>
                  <a:t> </a:t>
                </a:r>
              </a:p>
            </p:txBody>
          </p:sp>
        </mc:Choice>
        <mc:Fallback>
          <p:sp>
            <p:nvSpPr>
              <p:cNvPr id="12" name="TextBox 11">
                <a:extLst>
                  <a:ext uri="{FF2B5EF4-FFF2-40B4-BE49-F238E27FC236}">
                    <a16:creationId xmlns:a16="http://schemas.microsoft.com/office/drawing/2014/main" id="{C944FD4F-5E87-5D58-DD91-DB787FE1CCEE}"/>
                  </a:ext>
                </a:extLst>
              </p:cNvPr>
              <p:cNvSpPr txBox="1">
                <a:spLocks noRot="1" noChangeAspect="1" noMove="1" noResize="1" noEditPoints="1" noAdjustHandles="1" noChangeArrowheads="1" noChangeShapeType="1" noTextEdit="1"/>
              </p:cNvSpPr>
              <p:nvPr/>
            </p:nvSpPr>
            <p:spPr>
              <a:xfrm>
                <a:off x="6553200" y="3113702"/>
                <a:ext cx="4877700" cy="2308324"/>
              </a:xfrm>
              <a:prstGeom prst="rect">
                <a:avLst/>
              </a:prstGeom>
              <a:blipFill>
                <a:blip r:embed="rId3"/>
                <a:stretch>
                  <a:fillRect l="-1625" t="-2116" b="-5291"/>
                </a:stretch>
              </a:blipFill>
            </p:spPr>
            <p:txBody>
              <a:bodyPr/>
              <a:lstStyle/>
              <a:p>
                <a:r>
                  <a:rPr lang="en-001">
                    <a:noFill/>
                  </a:rPr>
                  <a:t> </a:t>
                </a:r>
              </a:p>
            </p:txBody>
          </p:sp>
        </mc:Fallback>
      </mc:AlternateContent>
      <p:grpSp>
        <p:nvGrpSpPr>
          <p:cNvPr id="13" name="Group 12">
            <a:extLst>
              <a:ext uri="{FF2B5EF4-FFF2-40B4-BE49-F238E27FC236}">
                <a16:creationId xmlns:a16="http://schemas.microsoft.com/office/drawing/2014/main" id="{2D8C7735-F06A-F6F2-35C1-04F147603254}"/>
              </a:ext>
            </a:extLst>
          </p:cNvPr>
          <p:cNvGrpSpPr/>
          <p:nvPr/>
        </p:nvGrpSpPr>
        <p:grpSpPr>
          <a:xfrm>
            <a:off x="6553200" y="1422787"/>
            <a:ext cx="4992000" cy="793491"/>
            <a:chOff x="1904921" y="2055158"/>
            <a:chExt cx="8382157" cy="1447278"/>
          </a:xfrm>
        </p:grpSpPr>
        <p:grpSp>
          <p:nvGrpSpPr>
            <p:cNvPr id="14" name="Group 13">
              <a:extLst>
                <a:ext uri="{FF2B5EF4-FFF2-40B4-BE49-F238E27FC236}">
                  <a16:creationId xmlns:a16="http://schemas.microsoft.com/office/drawing/2014/main" id="{0A20A02C-D087-56A5-55A4-D738634E9138}"/>
                </a:ext>
              </a:extLst>
            </p:cNvPr>
            <p:cNvGrpSpPr/>
            <p:nvPr/>
          </p:nvGrpSpPr>
          <p:grpSpPr>
            <a:xfrm>
              <a:off x="1904921" y="2055158"/>
              <a:ext cx="8382157" cy="1447278"/>
              <a:chOff x="2725570" y="1064991"/>
              <a:chExt cx="8382157" cy="1447278"/>
            </a:xfrm>
          </p:grpSpPr>
          <p:sp>
            <p:nvSpPr>
              <p:cNvPr id="16" name="Freeform: Shape 15">
                <a:extLst>
                  <a:ext uri="{FF2B5EF4-FFF2-40B4-BE49-F238E27FC236}">
                    <a16:creationId xmlns:a16="http://schemas.microsoft.com/office/drawing/2014/main" id="{F28850FA-0A86-8E8D-A592-4A7A5CFFF6C6}"/>
                  </a:ext>
                </a:extLst>
              </p:cNvPr>
              <p:cNvSpPr/>
              <p:nvPr/>
            </p:nvSpPr>
            <p:spPr>
              <a:xfrm>
                <a:off x="272557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Lượng</a:t>
                </a:r>
                <a:r>
                  <a:rPr lang="en-US" sz="2400" kern="1200" dirty="0"/>
                  <a:t> </a:t>
                </a:r>
                <a:r>
                  <a:rPr lang="en-US" sz="2400" kern="1200" dirty="0" err="1"/>
                  <a:t>khách</a:t>
                </a:r>
                <a:endParaRPr lang="en-001" sz="2400" kern="1200" dirty="0"/>
              </a:p>
            </p:txBody>
          </p:sp>
          <p:sp>
            <p:nvSpPr>
              <p:cNvPr id="17" name="Freeform: Shape 16">
                <a:extLst>
                  <a:ext uri="{FF2B5EF4-FFF2-40B4-BE49-F238E27FC236}">
                    <a16:creationId xmlns:a16="http://schemas.microsoft.com/office/drawing/2014/main" id="{696789B6-FAB3-993E-F4E9-420BDFA2B6BC}"/>
                  </a:ext>
                </a:extLst>
              </p:cNvPr>
              <p:cNvSpPr/>
              <p:nvPr/>
            </p:nvSpPr>
            <p:spPr>
              <a:xfrm>
                <a:off x="822960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Kinh</a:t>
                </a:r>
                <a:r>
                  <a:rPr lang="en-US" sz="2400" kern="1200" dirty="0"/>
                  <a:t> </a:t>
                </a:r>
                <a:r>
                  <a:rPr lang="en-US" sz="2400" kern="1200" dirty="0" err="1"/>
                  <a:t>phí</a:t>
                </a:r>
                <a:endParaRPr lang="en-001" sz="2400" kern="1200" dirty="0"/>
              </a:p>
            </p:txBody>
          </p:sp>
        </p:grpSp>
        <p:sp>
          <p:nvSpPr>
            <p:cNvPr id="15" name="Arrow: Right 14">
              <a:extLst>
                <a:ext uri="{FF2B5EF4-FFF2-40B4-BE49-F238E27FC236}">
                  <a16:creationId xmlns:a16="http://schemas.microsoft.com/office/drawing/2014/main" id="{BC28D171-073B-30A5-D661-47B3C63323E9}"/>
                </a:ext>
              </a:extLst>
            </p:cNvPr>
            <p:cNvSpPr/>
            <p:nvPr/>
          </p:nvSpPr>
          <p:spPr>
            <a:xfrm flipH="1">
              <a:off x="5546332" y="2431522"/>
              <a:ext cx="1099335" cy="869635"/>
            </a:xfrm>
            <a:prstGeom prst="rightArrow">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001"/>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251878B-5AC5-CAD1-ADA3-54AC621B4E64}"/>
                  </a:ext>
                </a:extLst>
              </p:cNvPr>
              <p:cNvSpPr txBox="1"/>
              <p:nvPr/>
            </p:nvSpPr>
            <p:spPr>
              <a:xfrm>
                <a:off x="6553200" y="2565489"/>
                <a:ext cx="4991999"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chemeClr val="tx1"/>
                          </a:solidFill>
                          <a:latin typeface="Cambria Math" panose="02040503050406030204" pitchFamily="18" charset="0"/>
                        </a:rPr>
                        <m:t>𝒚</m:t>
                      </m:r>
                      <m:r>
                        <a:rPr lang="en-US" sz="2600" b="1" i="1">
                          <a:solidFill>
                            <a:schemeClr val="tx1"/>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𝟐𝟐</m:t>
                      </m:r>
                      <m:r>
                        <a:rPr lang="en-US" sz="2600" b="1" i="1" smtClean="0">
                          <a:solidFill>
                            <a:srgbClr val="FF0000"/>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𝟕𝟒</m:t>
                      </m:r>
                      <m:r>
                        <a:rPr lang="en-US" sz="2600" b="1" i="1">
                          <a:solidFill>
                            <a:schemeClr val="tx1"/>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𝟎</m:t>
                      </m:r>
                      <m:r>
                        <a:rPr lang="en-US" sz="2600" b="1" i="1" smtClean="0">
                          <a:solidFill>
                            <a:srgbClr val="FF0000"/>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𝟖𝟗</m:t>
                      </m:r>
                      <m:r>
                        <a:rPr lang="en-US" sz="2600" b="1" i="1">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𝒙</m:t>
                      </m:r>
                    </m:oMath>
                  </m:oMathPara>
                </a14:m>
                <a:endParaRPr lang="en-US" sz="2600" b="1" dirty="0">
                  <a:solidFill>
                    <a:schemeClr val="tx1"/>
                  </a:solidFill>
                  <a:ea typeface="Cambria Math" panose="02040503050406030204" pitchFamily="18" charset="0"/>
                </a:endParaRPr>
              </a:p>
            </p:txBody>
          </p:sp>
        </mc:Choice>
        <mc:Fallback>
          <p:sp>
            <p:nvSpPr>
              <p:cNvPr id="6" name="TextBox 5">
                <a:extLst>
                  <a:ext uri="{FF2B5EF4-FFF2-40B4-BE49-F238E27FC236}">
                    <a16:creationId xmlns:a16="http://schemas.microsoft.com/office/drawing/2014/main" id="{D251878B-5AC5-CAD1-ADA3-54AC621B4E64}"/>
                  </a:ext>
                </a:extLst>
              </p:cNvPr>
              <p:cNvSpPr txBox="1">
                <a:spLocks noRot="1" noChangeAspect="1" noMove="1" noResize="1" noEditPoints="1" noAdjustHandles="1" noChangeArrowheads="1" noChangeShapeType="1" noTextEdit="1"/>
              </p:cNvSpPr>
              <p:nvPr/>
            </p:nvSpPr>
            <p:spPr>
              <a:xfrm>
                <a:off x="6553200" y="2565489"/>
                <a:ext cx="4991999" cy="492443"/>
              </a:xfrm>
              <a:prstGeom prst="rect">
                <a:avLst/>
              </a:prstGeom>
              <a:blipFill>
                <a:blip r:embed="rId4"/>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341296653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2FDC2-068D-E2DC-DF19-9F012160999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345F673-1004-5B4A-DA32-C8915EB1F6E3}"/>
              </a:ext>
            </a:extLst>
          </p:cNvPr>
          <p:cNvPicPr>
            <a:picLocks noChangeAspect="1"/>
          </p:cNvPicPr>
          <p:nvPr/>
        </p:nvPicPr>
        <p:blipFill>
          <a:blip r:embed="rId2"/>
          <a:stretch>
            <a:fillRect/>
          </a:stretch>
        </p:blipFill>
        <p:spPr>
          <a:xfrm>
            <a:off x="932550" y="1064420"/>
            <a:ext cx="5144400" cy="5144400"/>
          </a:xfrm>
          <a:prstGeom prst="rect">
            <a:avLst/>
          </a:prstGeom>
        </p:spPr>
      </p:pic>
      <p:sp>
        <p:nvSpPr>
          <p:cNvPr id="2" name="Title 1">
            <a:extLst>
              <a:ext uri="{FF2B5EF4-FFF2-40B4-BE49-F238E27FC236}">
                <a16:creationId xmlns:a16="http://schemas.microsoft.com/office/drawing/2014/main" id="{615DC0CE-945E-3C1C-9331-CE9D8BBCA305}"/>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1B05B3B8-A6A1-AA49-6363-A9FCB155B351}"/>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2707D773-2965-EBE8-2B80-759D6A5342A1}"/>
              </a:ext>
            </a:extLst>
          </p:cNvPr>
          <p:cNvSpPr>
            <a:spLocks noGrp="1"/>
          </p:cNvSpPr>
          <p:nvPr>
            <p:ph type="sldNum" sz="quarter" idx="12"/>
          </p:nvPr>
        </p:nvSpPr>
        <p:spPr/>
        <p:txBody>
          <a:bodyPr/>
          <a:lstStyle/>
          <a:p>
            <a:fld id="{AA8328AE-A94A-43B0-BF47-266FB86AC0A6}" type="slidenum">
              <a:rPr lang="en-001" smtClean="0"/>
              <a:t>165</a:t>
            </a:fld>
            <a:endParaRPr lang="en-001"/>
          </a:p>
        </p:txBody>
      </p:sp>
      <p:sp>
        <p:nvSpPr>
          <p:cNvPr id="5" name="Footer Placeholder 4">
            <a:extLst>
              <a:ext uri="{FF2B5EF4-FFF2-40B4-BE49-F238E27FC236}">
                <a16:creationId xmlns:a16="http://schemas.microsoft.com/office/drawing/2014/main" id="{0DB8B145-EAAF-C7D9-DA82-4F3285459246}"/>
              </a:ext>
            </a:extLst>
          </p:cNvPr>
          <p:cNvSpPr>
            <a:spLocks noGrp="1"/>
          </p:cNvSpPr>
          <p:nvPr>
            <p:ph type="ftr" sz="quarter" idx="11"/>
          </p:nvPr>
        </p:nvSpPr>
        <p:spPr/>
        <p:txBody>
          <a:bodyPr/>
          <a:lstStyle/>
          <a:p>
            <a:r>
              <a:rPr lang="en-US"/>
              <a:t>Quantitative Methods (VNU-SIS)</a:t>
            </a:r>
            <a:endParaRPr lang="en-001"/>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D5EBEFB-3B1F-2694-DD14-F8E153004D36}"/>
                  </a:ext>
                </a:extLst>
              </p:cNvPr>
              <p:cNvSpPr txBox="1"/>
              <p:nvPr/>
            </p:nvSpPr>
            <p:spPr>
              <a:xfrm>
                <a:off x="6553200" y="3113702"/>
                <a:ext cx="4877700" cy="2677656"/>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𝛽</m:t>
                    </m:r>
                    <m:r>
                      <a:rPr lang="en-US" sz="2400" b="0" i="1" smtClean="0">
                        <a:solidFill>
                          <a:srgbClr val="FF0000"/>
                        </a:solidFill>
                        <a:latin typeface="Cambria Math" panose="02040503050406030204" pitchFamily="18" charset="0"/>
                        <a:ea typeface="Cambria Math" panose="02040503050406030204" pitchFamily="18" charset="0"/>
                      </a:rPr>
                      <m:t>&gt;0</m:t>
                    </m:r>
                  </m:oMath>
                </a14:m>
                <a:r>
                  <a:rPr lang="en-US" sz="2400" dirty="0">
                    <a:solidFill>
                      <a:srgbClr val="FF0000"/>
                    </a:solidFill>
                    <a:ea typeface="Cambria Math" panose="02040503050406030204" pitchFamily="18" charset="0"/>
                  </a:rPr>
                  <a:t> </a:t>
                </a:r>
                <a:r>
                  <a:rPr lang="en-US" sz="2400" dirty="0">
                    <a:ea typeface="Cambria Math" panose="02040503050406030204" pitchFamily="18" charset="0"/>
                  </a:rPr>
                  <a:t>– </a:t>
                </a:r>
                <a:r>
                  <a:rPr lang="en-US" sz="2400" dirty="0" err="1">
                    <a:ea typeface="Cambria Math" panose="02040503050406030204" pitchFamily="18" charset="0"/>
                  </a:rPr>
                  <a:t>kinh</a:t>
                </a:r>
                <a:r>
                  <a:rPr lang="en-US" sz="2400" dirty="0">
                    <a:ea typeface="Cambria Math" panose="02040503050406030204" pitchFamily="18" charset="0"/>
                  </a:rPr>
                  <a:t> </a:t>
                </a:r>
                <a:r>
                  <a:rPr lang="en-US" sz="2400" dirty="0" err="1">
                    <a:ea typeface="Cambria Math" panose="02040503050406030204" pitchFamily="18" charset="0"/>
                  </a:rPr>
                  <a:t>phí</a:t>
                </a:r>
                <a:r>
                  <a:rPr lang="en-US" sz="2400" dirty="0">
                    <a:ea typeface="Cambria Math" panose="02040503050406030204" pitchFamily="18" charset="0"/>
                  </a:rPr>
                  <a:t> </a:t>
                </a:r>
                <a:r>
                  <a:rPr lang="en-US" sz="2400" dirty="0" err="1">
                    <a:ea typeface="Cambria Math" panose="02040503050406030204" pitchFamily="18" charset="0"/>
                  </a:rPr>
                  <a:t>tăng</a:t>
                </a:r>
                <a:r>
                  <a:rPr lang="en-US" sz="2400" dirty="0">
                    <a:ea typeface="Cambria Math" panose="02040503050406030204" pitchFamily="18" charset="0"/>
                  </a:rPr>
                  <a:t>, </a:t>
                </a:r>
                <a:r>
                  <a:rPr lang="en-US" sz="2400" dirty="0" err="1">
                    <a:ea typeface="Cambria Math" panose="02040503050406030204" pitchFamily="18" charset="0"/>
                  </a:rPr>
                  <a:t>lượng</a:t>
                </a:r>
                <a:r>
                  <a:rPr lang="en-US" sz="2400" dirty="0">
                    <a:ea typeface="Cambria Math" panose="02040503050406030204" pitchFamily="18" charset="0"/>
                  </a:rPr>
                  <a:t> </a:t>
                </a:r>
                <a:r>
                  <a:rPr lang="en-US" sz="2400" dirty="0" err="1">
                    <a:ea typeface="Cambria Math" panose="02040503050406030204" pitchFamily="18" charset="0"/>
                  </a:rPr>
                  <a:t>khách</a:t>
                </a:r>
                <a:r>
                  <a:rPr lang="en-US" sz="2400" dirty="0">
                    <a:ea typeface="Cambria Math" panose="02040503050406030204" pitchFamily="18" charset="0"/>
                  </a:rPr>
                  <a:t> </a:t>
                </a:r>
                <a:r>
                  <a:rPr lang="en-US" sz="2400" dirty="0" err="1">
                    <a:ea typeface="Cambria Math" panose="02040503050406030204" pitchFamily="18" charset="0"/>
                  </a:rPr>
                  <a:t>tăng</a:t>
                </a:r>
                <a:endParaRPr lang="en-US" sz="2400" dirty="0">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𝛽</m:t>
                    </m:r>
                    <m:r>
                      <a:rPr lang="en-US" sz="2400" b="0" i="1" smtClean="0">
                        <a:solidFill>
                          <a:srgbClr val="FF0000"/>
                        </a:solidFill>
                        <a:latin typeface="Cambria Math" panose="02040503050406030204" pitchFamily="18" charset="0"/>
                        <a:ea typeface="Cambria Math" panose="02040503050406030204" pitchFamily="18" charset="0"/>
                      </a:rPr>
                      <m:t>&lt;0</m:t>
                    </m:r>
                  </m:oMath>
                </a14:m>
                <a:r>
                  <a:rPr lang="en-US" sz="2400" dirty="0">
                    <a:ea typeface="Cambria Math" panose="02040503050406030204" pitchFamily="18" charset="0"/>
                  </a:rPr>
                  <a:t> – </a:t>
                </a:r>
                <a:r>
                  <a:rPr lang="en-US" sz="2400" dirty="0" err="1">
                    <a:ea typeface="Cambria Math" panose="02040503050406030204" pitchFamily="18" charset="0"/>
                  </a:rPr>
                  <a:t>kinh</a:t>
                </a:r>
                <a:r>
                  <a:rPr lang="en-US" sz="2400" dirty="0">
                    <a:ea typeface="Cambria Math" panose="02040503050406030204" pitchFamily="18" charset="0"/>
                  </a:rPr>
                  <a:t> </a:t>
                </a:r>
                <a:r>
                  <a:rPr lang="en-US" sz="2400" dirty="0" err="1">
                    <a:ea typeface="Cambria Math" panose="02040503050406030204" pitchFamily="18" charset="0"/>
                  </a:rPr>
                  <a:t>phí</a:t>
                </a:r>
                <a:r>
                  <a:rPr lang="en-US" sz="2400" dirty="0">
                    <a:ea typeface="Cambria Math" panose="02040503050406030204" pitchFamily="18" charset="0"/>
                  </a:rPr>
                  <a:t> </a:t>
                </a:r>
                <a:r>
                  <a:rPr lang="en-US" sz="2400" dirty="0" err="1">
                    <a:ea typeface="Cambria Math" panose="02040503050406030204" pitchFamily="18" charset="0"/>
                  </a:rPr>
                  <a:t>tăng</a:t>
                </a:r>
                <a:r>
                  <a:rPr lang="en-US" sz="2400" dirty="0">
                    <a:ea typeface="Cambria Math" panose="02040503050406030204" pitchFamily="18" charset="0"/>
                  </a:rPr>
                  <a:t>, </a:t>
                </a:r>
                <a:r>
                  <a:rPr lang="en-US" sz="2400" dirty="0" err="1">
                    <a:ea typeface="Cambria Math" panose="02040503050406030204" pitchFamily="18" charset="0"/>
                  </a:rPr>
                  <a:t>lượng</a:t>
                </a:r>
                <a:r>
                  <a:rPr lang="en-US" sz="2400" dirty="0">
                    <a:ea typeface="Cambria Math" panose="02040503050406030204" pitchFamily="18" charset="0"/>
                  </a:rPr>
                  <a:t> </a:t>
                </a:r>
                <a:r>
                  <a:rPr lang="en-US" sz="2400" dirty="0" err="1">
                    <a:ea typeface="Cambria Math" panose="02040503050406030204" pitchFamily="18" charset="0"/>
                  </a:rPr>
                  <a:t>khách</a:t>
                </a:r>
                <a:r>
                  <a:rPr lang="en-US" sz="2400" dirty="0">
                    <a:ea typeface="Cambria Math" panose="02040503050406030204" pitchFamily="18" charset="0"/>
                  </a:rPr>
                  <a:t> </a:t>
                </a:r>
                <a:r>
                  <a:rPr lang="en-US" sz="2400" dirty="0" err="1">
                    <a:ea typeface="Cambria Math" panose="02040503050406030204" pitchFamily="18" charset="0"/>
                  </a:rPr>
                  <a:t>giảm</a:t>
                </a:r>
                <a:endParaRPr lang="en-US" sz="2400" dirty="0">
                  <a:ea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𝛽</m:t>
                    </m:r>
                    <m:r>
                      <a:rPr lang="en-US" sz="2400" b="0" i="1" smtClean="0">
                        <a:solidFill>
                          <a:srgbClr val="FF0000"/>
                        </a:solidFill>
                        <a:latin typeface="Cambria Math" panose="02040503050406030204" pitchFamily="18" charset="0"/>
                        <a:ea typeface="Cambria Math" panose="02040503050406030204" pitchFamily="18" charset="0"/>
                      </a:rPr>
                      <m:t>=0</m:t>
                    </m:r>
                  </m:oMath>
                </a14:m>
                <a:r>
                  <a:rPr lang="en-US" sz="2400" dirty="0">
                    <a:solidFill>
                      <a:srgbClr val="FF0000"/>
                    </a:solidFill>
                    <a:ea typeface="Cambria Math" panose="02040503050406030204" pitchFamily="18" charset="0"/>
                  </a:rPr>
                  <a:t> </a:t>
                </a:r>
                <a:r>
                  <a:rPr lang="en-US" sz="2400" dirty="0">
                    <a:ea typeface="Cambria Math" panose="02040503050406030204" pitchFamily="18" charset="0"/>
                  </a:rPr>
                  <a:t>– </a:t>
                </a:r>
                <a:r>
                  <a:rPr lang="en-US" sz="2400" dirty="0" err="1">
                    <a:ea typeface="Cambria Math" panose="02040503050406030204" pitchFamily="18" charset="0"/>
                  </a:rPr>
                  <a:t>kinh</a:t>
                </a:r>
                <a:r>
                  <a:rPr lang="en-US" sz="2400" dirty="0">
                    <a:ea typeface="Cambria Math" panose="02040503050406030204" pitchFamily="18" charset="0"/>
                  </a:rPr>
                  <a:t> </a:t>
                </a:r>
                <a:r>
                  <a:rPr lang="en-US" sz="2400" dirty="0" err="1">
                    <a:ea typeface="Cambria Math" panose="02040503050406030204" pitchFamily="18" charset="0"/>
                  </a:rPr>
                  <a:t>phí</a:t>
                </a:r>
                <a:r>
                  <a:rPr lang="en-US" sz="2400" dirty="0">
                    <a:ea typeface="Cambria Math" panose="02040503050406030204" pitchFamily="18" charset="0"/>
                  </a:rPr>
                  <a:t> </a:t>
                </a:r>
                <a:r>
                  <a:rPr lang="en-US" sz="2400" dirty="0" err="1">
                    <a:ea typeface="Cambria Math" panose="02040503050406030204" pitchFamily="18" charset="0"/>
                  </a:rPr>
                  <a:t>không</a:t>
                </a:r>
                <a:r>
                  <a:rPr lang="en-US" sz="2400" dirty="0">
                    <a:ea typeface="Cambria Math" panose="02040503050406030204" pitchFamily="18" charset="0"/>
                  </a:rPr>
                  <a:t> </a:t>
                </a:r>
                <a:r>
                  <a:rPr lang="en-US" sz="2400" dirty="0" err="1">
                    <a:ea typeface="Cambria Math" panose="02040503050406030204" pitchFamily="18" charset="0"/>
                  </a:rPr>
                  <a:t>ảnh</a:t>
                </a:r>
                <a:r>
                  <a:rPr lang="en-US" sz="2400" dirty="0">
                    <a:ea typeface="Cambria Math" panose="02040503050406030204" pitchFamily="18" charset="0"/>
                  </a:rPr>
                  <a:t> </a:t>
                </a:r>
                <a:r>
                  <a:rPr lang="en-US" sz="2400" dirty="0" err="1">
                    <a:ea typeface="Cambria Math" panose="02040503050406030204" pitchFamily="18" charset="0"/>
                  </a:rPr>
                  <a:t>hưởng</a:t>
                </a:r>
                <a:r>
                  <a:rPr lang="en-US" sz="2400" dirty="0">
                    <a:ea typeface="Cambria Math" panose="02040503050406030204" pitchFamily="18" charset="0"/>
                  </a:rPr>
                  <a:t> </a:t>
                </a:r>
                <a:r>
                  <a:rPr lang="en-US" sz="2400" dirty="0" err="1">
                    <a:ea typeface="Cambria Math" panose="02040503050406030204" pitchFamily="18" charset="0"/>
                  </a:rPr>
                  <a:t>đến</a:t>
                </a:r>
                <a:r>
                  <a:rPr lang="en-US" sz="2400" dirty="0">
                    <a:ea typeface="Cambria Math" panose="02040503050406030204" pitchFamily="18" charset="0"/>
                  </a:rPr>
                  <a:t> </a:t>
                </a:r>
                <a:r>
                  <a:rPr lang="en-US" sz="2400" dirty="0" err="1">
                    <a:ea typeface="Cambria Math" panose="02040503050406030204" pitchFamily="18" charset="0"/>
                  </a:rPr>
                  <a:t>lượng</a:t>
                </a:r>
                <a:r>
                  <a:rPr lang="en-US" sz="2400" dirty="0">
                    <a:ea typeface="Cambria Math" panose="02040503050406030204" pitchFamily="18" charset="0"/>
                  </a:rPr>
                  <a:t> </a:t>
                </a:r>
                <a:r>
                  <a:rPr lang="en-US" sz="2400" dirty="0" err="1">
                    <a:ea typeface="Cambria Math" panose="02040503050406030204" pitchFamily="18" charset="0"/>
                  </a:rPr>
                  <a:t>khách</a:t>
                </a:r>
                <a:endParaRPr lang="en-US" sz="2400" dirty="0">
                  <a:ea typeface="Cambria Math" panose="02040503050406030204" pitchFamily="18" charset="0"/>
                </a:endParaRPr>
              </a:p>
              <a:p>
                <a:endParaRPr lang="en-US" sz="2400" dirty="0">
                  <a:ea typeface="Cambria Math" panose="02040503050406030204" pitchFamily="18" charset="0"/>
                </a:endParaRPr>
              </a:p>
            </p:txBody>
          </p:sp>
        </mc:Choice>
        <mc:Fallback>
          <p:sp>
            <p:nvSpPr>
              <p:cNvPr id="12" name="TextBox 11">
                <a:extLst>
                  <a:ext uri="{FF2B5EF4-FFF2-40B4-BE49-F238E27FC236}">
                    <a16:creationId xmlns:a16="http://schemas.microsoft.com/office/drawing/2014/main" id="{9D5EBEFB-3B1F-2694-DD14-F8E153004D36}"/>
                  </a:ext>
                </a:extLst>
              </p:cNvPr>
              <p:cNvSpPr txBox="1">
                <a:spLocks noRot="1" noChangeAspect="1" noMove="1" noResize="1" noEditPoints="1" noAdjustHandles="1" noChangeArrowheads="1" noChangeShapeType="1" noTextEdit="1"/>
              </p:cNvSpPr>
              <p:nvPr/>
            </p:nvSpPr>
            <p:spPr>
              <a:xfrm>
                <a:off x="6553200" y="3113702"/>
                <a:ext cx="4877700" cy="2677656"/>
              </a:xfrm>
              <a:prstGeom prst="rect">
                <a:avLst/>
              </a:prstGeom>
              <a:blipFill>
                <a:blip r:embed="rId3"/>
                <a:stretch>
                  <a:fillRect l="-1625" t="-1822"/>
                </a:stretch>
              </a:blipFill>
            </p:spPr>
            <p:txBody>
              <a:bodyPr/>
              <a:lstStyle/>
              <a:p>
                <a:r>
                  <a:rPr lang="en-001">
                    <a:noFill/>
                  </a:rPr>
                  <a:t> </a:t>
                </a:r>
              </a:p>
            </p:txBody>
          </p:sp>
        </mc:Fallback>
      </mc:AlternateContent>
      <p:grpSp>
        <p:nvGrpSpPr>
          <p:cNvPr id="13" name="Group 12">
            <a:extLst>
              <a:ext uri="{FF2B5EF4-FFF2-40B4-BE49-F238E27FC236}">
                <a16:creationId xmlns:a16="http://schemas.microsoft.com/office/drawing/2014/main" id="{B4DA7FB6-AF43-9E67-2E3F-A0B215E7B7E4}"/>
              </a:ext>
            </a:extLst>
          </p:cNvPr>
          <p:cNvGrpSpPr/>
          <p:nvPr/>
        </p:nvGrpSpPr>
        <p:grpSpPr>
          <a:xfrm>
            <a:off x="6553200" y="1422787"/>
            <a:ext cx="4992000" cy="793491"/>
            <a:chOff x="1904921" y="2055158"/>
            <a:chExt cx="8382157" cy="1447278"/>
          </a:xfrm>
        </p:grpSpPr>
        <p:grpSp>
          <p:nvGrpSpPr>
            <p:cNvPr id="14" name="Group 13">
              <a:extLst>
                <a:ext uri="{FF2B5EF4-FFF2-40B4-BE49-F238E27FC236}">
                  <a16:creationId xmlns:a16="http://schemas.microsoft.com/office/drawing/2014/main" id="{B1AF6226-5DDE-F58F-F86D-FE1D06E58A77}"/>
                </a:ext>
              </a:extLst>
            </p:cNvPr>
            <p:cNvGrpSpPr/>
            <p:nvPr/>
          </p:nvGrpSpPr>
          <p:grpSpPr>
            <a:xfrm>
              <a:off x="1904921" y="2055158"/>
              <a:ext cx="8382157" cy="1447278"/>
              <a:chOff x="2725570" y="1064991"/>
              <a:chExt cx="8382157" cy="1447278"/>
            </a:xfrm>
          </p:grpSpPr>
          <p:sp>
            <p:nvSpPr>
              <p:cNvPr id="16" name="Freeform: Shape 15">
                <a:extLst>
                  <a:ext uri="{FF2B5EF4-FFF2-40B4-BE49-F238E27FC236}">
                    <a16:creationId xmlns:a16="http://schemas.microsoft.com/office/drawing/2014/main" id="{4168002A-09EE-C92B-0513-8A3E8B7C53FF}"/>
                  </a:ext>
                </a:extLst>
              </p:cNvPr>
              <p:cNvSpPr/>
              <p:nvPr/>
            </p:nvSpPr>
            <p:spPr>
              <a:xfrm>
                <a:off x="272557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Lượng</a:t>
                </a:r>
                <a:r>
                  <a:rPr lang="en-US" sz="2400" kern="1200" dirty="0"/>
                  <a:t> </a:t>
                </a:r>
                <a:r>
                  <a:rPr lang="en-US" sz="2400" kern="1200" dirty="0" err="1"/>
                  <a:t>khách</a:t>
                </a:r>
                <a:endParaRPr lang="en-001" sz="2400" kern="1200" dirty="0"/>
              </a:p>
            </p:txBody>
          </p:sp>
          <p:sp>
            <p:nvSpPr>
              <p:cNvPr id="17" name="Freeform: Shape 16">
                <a:extLst>
                  <a:ext uri="{FF2B5EF4-FFF2-40B4-BE49-F238E27FC236}">
                    <a16:creationId xmlns:a16="http://schemas.microsoft.com/office/drawing/2014/main" id="{B3051F60-2071-ECFF-F6A2-CB21ADCE2B8D}"/>
                  </a:ext>
                </a:extLst>
              </p:cNvPr>
              <p:cNvSpPr/>
              <p:nvPr/>
            </p:nvSpPr>
            <p:spPr>
              <a:xfrm>
                <a:off x="822960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Kinh</a:t>
                </a:r>
                <a:r>
                  <a:rPr lang="en-US" sz="2400" kern="1200" dirty="0"/>
                  <a:t> </a:t>
                </a:r>
                <a:r>
                  <a:rPr lang="en-US" sz="2400" kern="1200" dirty="0" err="1"/>
                  <a:t>phí</a:t>
                </a:r>
                <a:endParaRPr lang="en-001" sz="2400" kern="1200" dirty="0"/>
              </a:p>
            </p:txBody>
          </p:sp>
        </p:grpSp>
        <p:sp>
          <p:nvSpPr>
            <p:cNvPr id="15" name="Arrow: Right 14">
              <a:extLst>
                <a:ext uri="{FF2B5EF4-FFF2-40B4-BE49-F238E27FC236}">
                  <a16:creationId xmlns:a16="http://schemas.microsoft.com/office/drawing/2014/main" id="{4BCD1292-51F2-A66A-D686-B6876040D30F}"/>
                </a:ext>
              </a:extLst>
            </p:cNvPr>
            <p:cNvSpPr/>
            <p:nvPr/>
          </p:nvSpPr>
          <p:spPr>
            <a:xfrm flipH="1">
              <a:off x="5546332" y="2431522"/>
              <a:ext cx="1099335" cy="869635"/>
            </a:xfrm>
            <a:prstGeom prst="rightArrow">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001"/>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BD5B122-1015-57BB-426A-5DD2424E6005}"/>
                  </a:ext>
                </a:extLst>
              </p:cNvPr>
              <p:cNvSpPr txBox="1"/>
              <p:nvPr/>
            </p:nvSpPr>
            <p:spPr>
              <a:xfrm>
                <a:off x="6553200" y="2565489"/>
                <a:ext cx="4991999"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chemeClr val="tx1"/>
                          </a:solidFill>
                          <a:latin typeface="Cambria Math" panose="02040503050406030204" pitchFamily="18" charset="0"/>
                        </a:rPr>
                        <m:t>𝒚</m:t>
                      </m:r>
                      <m:r>
                        <a:rPr lang="en-US" sz="2600" b="1" i="1">
                          <a:solidFill>
                            <a:schemeClr val="tx1"/>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𝟐𝟐</m:t>
                      </m:r>
                      <m:r>
                        <a:rPr lang="en-US" sz="2600" b="1" i="1" smtClean="0">
                          <a:solidFill>
                            <a:srgbClr val="FF0000"/>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𝟕𝟒</m:t>
                      </m:r>
                      <m:r>
                        <a:rPr lang="en-US" sz="2600" b="1" i="1">
                          <a:solidFill>
                            <a:schemeClr val="tx1"/>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𝟎</m:t>
                      </m:r>
                      <m:r>
                        <a:rPr lang="en-US" sz="2600" b="1" i="1" smtClean="0">
                          <a:solidFill>
                            <a:srgbClr val="FF0000"/>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𝟖𝟗</m:t>
                      </m:r>
                      <m:r>
                        <a:rPr lang="en-US" sz="2600" b="1" i="1">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𝒙</m:t>
                      </m:r>
                    </m:oMath>
                  </m:oMathPara>
                </a14:m>
                <a:endParaRPr lang="en-US" sz="2600" b="1" dirty="0">
                  <a:solidFill>
                    <a:schemeClr val="tx1"/>
                  </a:solidFill>
                  <a:ea typeface="Cambria Math" panose="02040503050406030204" pitchFamily="18" charset="0"/>
                </a:endParaRPr>
              </a:p>
            </p:txBody>
          </p:sp>
        </mc:Choice>
        <mc:Fallback>
          <p:sp>
            <p:nvSpPr>
              <p:cNvPr id="6" name="TextBox 5">
                <a:extLst>
                  <a:ext uri="{FF2B5EF4-FFF2-40B4-BE49-F238E27FC236}">
                    <a16:creationId xmlns:a16="http://schemas.microsoft.com/office/drawing/2014/main" id="{ABD5B122-1015-57BB-426A-5DD2424E6005}"/>
                  </a:ext>
                </a:extLst>
              </p:cNvPr>
              <p:cNvSpPr txBox="1">
                <a:spLocks noRot="1" noChangeAspect="1" noMove="1" noResize="1" noEditPoints="1" noAdjustHandles="1" noChangeArrowheads="1" noChangeShapeType="1" noTextEdit="1"/>
              </p:cNvSpPr>
              <p:nvPr/>
            </p:nvSpPr>
            <p:spPr>
              <a:xfrm>
                <a:off x="6553200" y="2565489"/>
                <a:ext cx="4991999" cy="492443"/>
              </a:xfrm>
              <a:prstGeom prst="rect">
                <a:avLst/>
              </a:prstGeom>
              <a:blipFill>
                <a:blip r:embed="rId4"/>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371875428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DF683-A5F2-FF09-EFD3-5FF48BE6F0C0}"/>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DA556FD-5CFB-4A76-C36A-087A5B571DD8}"/>
              </a:ext>
            </a:extLst>
          </p:cNvPr>
          <p:cNvPicPr>
            <a:picLocks noChangeAspect="1"/>
          </p:cNvPicPr>
          <p:nvPr/>
        </p:nvPicPr>
        <p:blipFill>
          <a:blip r:embed="rId2"/>
          <a:stretch>
            <a:fillRect/>
          </a:stretch>
        </p:blipFill>
        <p:spPr>
          <a:xfrm>
            <a:off x="932550" y="1064420"/>
            <a:ext cx="5144400" cy="5144400"/>
          </a:xfrm>
          <a:prstGeom prst="rect">
            <a:avLst/>
          </a:prstGeom>
        </p:spPr>
      </p:pic>
      <p:sp>
        <p:nvSpPr>
          <p:cNvPr id="2" name="Title 1">
            <a:extLst>
              <a:ext uri="{FF2B5EF4-FFF2-40B4-BE49-F238E27FC236}">
                <a16:creationId xmlns:a16="http://schemas.microsoft.com/office/drawing/2014/main" id="{0A3EBCB6-9468-750D-6F9B-01B639A2FB45}"/>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0F8E28FC-FAA7-563E-7E52-7E753DB8780C}"/>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02B00BF0-5570-35D2-5A6C-E15FBF2C9635}"/>
              </a:ext>
            </a:extLst>
          </p:cNvPr>
          <p:cNvSpPr>
            <a:spLocks noGrp="1"/>
          </p:cNvSpPr>
          <p:nvPr>
            <p:ph type="sldNum" sz="quarter" idx="12"/>
          </p:nvPr>
        </p:nvSpPr>
        <p:spPr/>
        <p:txBody>
          <a:bodyPr/>
          <a:lstStyle/>
          <a:p>
            <a:fld id="{AA8328AE-A94A-43B0-BF47-266FB86AC0A6}" type="slidenum">
              <a:rPr lang="en-001" smtClean="0"/>
              <a:t>166</a:t>
            </a:fld>
            <a:endParaRPr lang="en-001"/>
          </a:p>
        </p:txBody>
      </p:sp>
      <p:sp>
        <p:nvSpPr>
          <p:cNvPr id="5" name="Footer Placeholder 4">
            <a:extLst>
              <a:ext uri="{FF2B5EF4-FFF2-40B4-BE49-F238E27FC236}">
                <a16:creationId xmlns:a16="http://schemas.microsoft.com/office/drawing/2014/main" id="{9C764D70-CD35-8771-E347-2A70FC10389C}"/>
              </a:ext>
            </a:extLst>
          </p:cNvPr>
          <p:cNvSpPr>
            <a:spLocks noGrp="1"/>
          </p:cNvSpPr>
          <p:nvPr>
            <p:ph type="ftr" sz="quarter" idx="11"/>
          </p:nvPr>
        </p:nvSpPr>
        <p:spPr/>
        <p:txBody>
          <a:bodyPr/>
          <a:lstStyle/>
          <a:p>
            <a:r>
              <a:rPr lang="en-US"/>
              <a:t>Quantitative Methods (VNU-SIS)</a:t>
            </a:r>
            <a:endParaRPr lang="en-001"/>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1DD1101-F7C6-0DAE-6A6F-792DD1F96D6C}"/>
                  </a:ext>
                </a:extLst>
              </p:cNvPr>
              <p:cNvSpPr txBox="1"/>
              <p:nvPr/>
            </p:nvSpPr>
            <p:spPr>
              <a:xfrm>
                <a:off x="6553200" y="3113702"/>
                <a:ext cx="4877700" cy="1701043"/>
              </a:xfrm>
              <a:prstGeom prst="rect">
                <a:avLst/>
              </a:prstGeom>
              <a:noFill/>
            </p:spPr>
            <p:txBody>
              <a:bodyPr wrap="square">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𝐻</m:t>
                        </m:r>
                      </m:e>
                      <m:sub>
                        <m:r>
                          <a:rPr lang="en-US" sz="2400" b="0" i="1" smtClean="0">
                            <a:solidFill>
                              <a:srgbClr val="FF0000"/>
                            </a:solidFill>
                            <a:latin typeface="Cambria Math" panose="02040503050406030204" pitchFamily="18" charset="0"/>
                            <a:ea typeface="Cambria Math" panose="02040503050406030204" pitchFamily="18" charset="0"/>
                          </a:rPr>
                          <m:t>𝑎</m:t>
                        </m:r>
                      </m:sub>
                    </m:sSub>
                    <m:r>
                      <a:rPr lang="en-US" sz="2400" b="0" i="1" smtClean="0">
                        <a:solidFill>
                          <a:srgbClr val="FF0000"/>
                        </a:solidFill>
                        <a:latin typeface="Cambria Math" panose="02040503050406030204" pitchFamily="18" charset="0"/>
                        <a:ea typeface="Cambria Math" panose="02040503050406030204" pitchFamily="18" charset="0"/>
                      </a:rPr>
                      <m:t>: </m:t>
                    </m:r>
                    <m:r>
                      <a:rPr lang="en-US" sz="2400" i="1">
                        <a:solidFill>
                          <a:srgbClr val="FF0000"/>
                        </a:solidFill>
                        <a:latin typeface="Cambria Math" panose="02040503050406030204" pitchFamily="18" charset="0"/>
                        <a:ea typeface="Cambria Math" panose="02040503050406030204" pitchFamily="18" charset="0"/>
                      </a:rPr>
                      <m:t>𝛽</m:t>
                    </m:r>
                    <m:r>
                      <a:rPr lang="en-US" sz="2400" i="1" smtClean="0">
                        <a:solidFill>
                          <a:srgbClr val="FF0000"/>
                        </a:solidFill>
                        <a:latin typeface="Cambria Math" panose="02040503050406030204" pitchFamily="18" charset="0"/>
                        <a:ea typeface="Cambria Math" panose="02040503050406030204" pitchFamily="18" charset="0"/>
                      </a:rPr>
                      <m:t>≠</m:t>
                    </m:r>
                    <m:r>
                      <a:rPr lang="en-US" sz="2400" i="1">
                        <a:solidFill>
                          <a:srgbClr val="FF0000"/>
                        </a:solidFill>
                        <a:latin typeface="Cambria Math" panose="02040503050406030204" pitchFamily="18" charset="0"/>
                        <a:ea typeface="Cambria Math" panose="02040503050406030204" pitchFamily="18" charset="0"/>
                      </a:rPr>
                      <m:t>0</m:t>
                    </m:r>
                  </m:oMath>
                </a14:m>
                <a:endParaRPr lang="en-US" sz="2400" dirty="0">
                  <a:ea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sSub>
                      <m:sSubPr>
                        <m:ctrlPr>
                          <a:rPr lang="en-US" sz="2400" i="1">
                            <a:solidFill>
                              <a:srgbClr val="FF0000"/>
                            </a:solidFill>
                            <a:latin typeface="Cambria Math" panose="02040503050406030204" pitchFamily="18" charset="0"/>
                            <a:ea typeface="Cambria Math" panose="02040503050406030204" pitchFamily="18" charset="0"/>
                          </a:rPr>
                        </m:ctrlPr>
                      </m:sSubPr>
                      <m:e>
                        <m:r>
                          <a:rPr lang="en-US" sz="2400" i="1">
                            <a:solidFill>
                              <a:srgbClr val="FF0000"/>
                            </a:solidFill>
                            <a:latin typeface="Cambria Math" panose="02040503050406030204" pitchFamily="18" charset="0"/>
                            <a:ea typeface="Cambria Math" panose="02040503050406030204" pitchFamily="18" charset="0"/>
                          </a:rPr>
                          <m:t>𝐻</m:t>
                        </m:r>
                      </m:e>
                      <m:sub>
                        <m:r>
                          <a:rPr lang="en-US" sz="2400" b="0" i="1" smtClean="0">
                            <a:solidFill>
                              <a:srgbClr val="FF0000"/>
                            </a:solidFill>
                            <a:latin typeface="Cambria Math" panose="02040503050406030204" pitchFamily="18" charset="0"/>
                            <a:ea typeface="Cambria Math" panose="02040503050406030204" pitchFamily="18" charset="0"/>
                          </a:rPr>
                          <m:t>0</m:t>
                        </m:r>
                      </m:sub>
                    </m:sSub>
                    <m:r>
                      <a:rPr lang="en-US" sz="2400" i="1">
                        <a:solidFill>
                          <a:srgbClr val="FF0000"/>
                        </a:solidFill>
                        <a:latin typeface="Cambria Math" panose="02040503050406030204" pitchFamily="18" charset="0"/>
                        <a:ea typeface="Cambria Math" panose="02040503050406030204" pitchFamily="18" charset="0"/>
                      </a:rPr>
                      <m:t>: </m:t>
                    </m:r>
                    <m:r>
                      <a:rPr lang="en-US" sz="2400" i="1" smtClean="0">
                        <a:solidFill>
                          <a:srgbClr val="FF0000"/>
                        </a:solidFill>
                        <a:latin typeface="Cambria Math" panose="02040503050406030204" pitchFamily="18" charset="0"/>
                        <a:ea typeface="Cambria Math" panose="02040503050406030204" pitchFamily="18" charset="0"/>
                      </a:rPr>
                      <m:t>𝛽</m:t>
                    </m:r>
                    <m:r>
                      <a:rPr lang="en-US" sz="2400" i="1" smtClean="0">
                        <a:solidFill>
                          <a:srgbClr val="FF0000"/>
                        </a:solidFill>
                        <a:latin typeface="Cambria Math" panose="02040503050406030204" pitchFamily="18" charset="0"/>
                        <a:ea typeface="Cambria Math" panose="02040503050406030204" pitchFamily="18" charset="0"/>
                      </a:rPr>
                      <m:t>=0</m:t>
                    </m:r>
                  </m:oMath>
                </a14:m>
                <a:endParaRPr lang="en-US" sz="2400" dirty="0">
                  <a:solidFill>
                    <a:srgbClr val="FF0000"/>
                  </a:solidFill>
                  <a:ea typeface="Cambria Math" panose="02040503050406030204" pitchFamily="18" charset="0"/>
                </a:endParaRPr>
              </a:p>
              <a:p>
                <a:pPr marL="342900" indent="-342900">
                  <a:lnSpc>
                    <a:spcPct val="150000"/>
                  </a:lnSpc>
                  <a:buFont typeface="Arial" panose="020B0604020202020204" pitchFamily="34" charset="0"/>
                  <a:buChar char="•"/>
                </a:pPr>
                <a:r>
                  <a:rPr lang="en-US" sz="2400" dirty="0">
                    <a:solidFill>
                      <a:srgbClr val="FF0000"/>
                    </a:solidFill>
                    <a:ea typeface="Cambria Math" panose="02040503050406030204" pitchFamily="18" charset="0"/>
                  </a:rPr>
                  <a:t>p-value </a:t>
                </a:r>
                <a14:m>
                  <m:oMath xmlns:m="http://schemas.openxmlformats.org/officeDocument/2006/math">
                    <m:r>
                      <a:rPr lang="en-US" sz="2400" b="0" i="0" smtClean="0">
                        <a:solidFill>
                          <a:srgbClr val="FF0000"/>
                        </a:solidFill>
                        <a:latin typeface="Cambria Math" panose="02040503050406030204" pitchFamily="18" charset="0"/>
                        <a:ea typeface="Cambria Math" panose="02040503050406030204" pitchFamily="18" charset="0"/>
                      </a:rPr>
                      <m:t>&lt;0.05 </m:t>
                    </m:r>
                    <m:r>
                      <a:rPr lang="en-US" sz="2400" b="0" i="0"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&lt;2.2×</m:t>
                    </m:r>
                    <m:sSup>
                      <m:sSupPr>
                        <m:ctrlPr>
                          <a:rPr lang="en-US" sz="2400" b="0" i="1" smtClean="0">
                            <a:solidFill>
                              <a:schemeClr val="tx1"/>
                            </a:solidFill>
                            <a:latin typeface="Cambria Math" panose="02040503050406030204" pitchFamily="18" charset="0"/>
                            <a:ea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rPr>
                          <m:t>10</m:t>
                        </m:r>
                      </m:e>
                      <m:sup>
                        <m:r>
                          <a:rPr lang="en-US" sz="2400" b="0" i="1" smtClean="0">
                            <a:solidFill>
                              <a:schemeClr val="tx1"/>
                            </a:solidFill>
                            <a:latin typeface="Cambria Math" panose="02040503050406030204" pitchFamily="18" charset="0"/>
                            <a:ea typeface="Cambria Math" panose="02040503050406030204" pitchFamily="18" charset="0"/>
                          </a:rPr>
                          <m:t>−16</m:t>
                        </m:r>
                      </m:sup>
                    </m:sSup>
                    <m:r>
                      <a:rPr lang="en-US" sz="2400" b="0" i="1" smtClean="0">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a:t>
                </a:r>
                <a:endParaRPr lang="en-US" sz="2400" dirty="0">
                  <a:ea typeface="Cambria Math" panose="02040503050406030204" pitchFamily="18" charset="0"/>
                </a:endParaRPr>
              </a:p>
            </p:txBody>
          </p:sp>
        </mc:Choice>
        <mc:Fallback>
          <p:sp>
            <p:nvSpPr>
              <p:cNvPr id="12" name="TextBox 11">
                <a:extLst>
                  <a:ext uri="{FF2B5EF4-FFF2-40B4-BE49-F238E27FC236}">
                    <a16:creationId xmlns:a16="http://schemas.microsoft.com/office/drawing/2014/main" id="{21DD1101-F7C6-0DAE-6A6F-792DD1F96D6C}"/>
                  </a:ext>
                </a:extLst>
              </p:cNvPr>
              <p:cNvSpPr txBox="1">
                <a:spLocks noRot="1" noChangeAspect="1" noMove="1" noResize="1" noEditPoints="1" noAdjustHandles="1" noChangeArrowheads="1" noChangeShapeType="1" noTextEdit="1"/>
              </p:cNvSpPr>
              <p:nvPr/>
            </p:nvSpPr>
            <p:spPr>
              <a:xfrm>
                <a:off x="6553200" y="3113702"/>
                <a:ext cx="4877700" cy="1701043"/>
              </a:xfrm>
              <a:prstGeom prst="rect">
                <a:avLst/>
              </a:prstGeom>
              <a:blipFill>
                <a:blip r:embed="rId3"/>
                <a:stretch>
                  <a:fillRect l="-1625" b="-7527"/>
                </a:stretch>
              </a:blipFill>
            </p:spPr>
            <p:txBody>
              <a:bodyPr/>
              <a:lstStyle/>
              <a:p>
                <a:r>
                  <a:rPr lang="en-001">
                    <a:noFill/>
                  </a:rPr>
                  <a:t> </a:t>
                </a:r>
              </a:p>
            </p:txBody>
          </p:sp>
        </mc:Fallback>
      </mc:AlternateContent>
      <p:grpSp>
        <p:nvGrpSpPr>
          <p:cNvPr id="13" name="Group 12">
            <a:extLst>
              <a:ext uri="{FF2B5EF4-FFF2-40B4-BE49-F238E27FC236}">
                <a16:creationId xmlns:a16="http://schemas.microsoft.com/office/drawing/2014/main" id="{2C97AEAA-CB9E-7A1C-FE0F-798227A7501F}"/>
              </a:ext>
            </a:extLst>
          </p:cNvPr>
          <p:cNvGrpSpPr/>
          <p:nvPr/>
        </p:nvGrpSpPr>
        <p:grpSpPr>
          <a:xfrm>
            <a:off x="6553200" y="1422787"/>
            <a:ext cx="4992000" cy="793491"/>
            <a:chOff x="1904921" y="2055158"/>
            <a:chExt cx="8382157" cy="1447278"/>
          </a:xfrm>
        </p:grpSpPr>
        <p:grpSp>
          <p:nvGrpSpPr>
            <p:cNvPr id="14" name="Group 13">
              <a:extLst>
                <a:ext uri="{FF2B5EF4-FFF2-40B4-BE49-F238E27FC236}">
                  <a16:creationId xmlns:a16="http://schemas.microsoft.com/office/drawing/2014/main" id="{B13F9541-30A8-57B2-4C9F-E6E0F17F95F3}"/>
                </a:ext>
              </a:extLst>
            </p:cNvPr>
            <p:cNvGrpSpPr/>
            <p:nvPr/>
          </p:nvGrpSpPr>
          <p:grpSpPr>
            <a:xfrm>
              <a:off x="1904921" y="2055158"/>
              <a:ext cx="8382157" cy="1447278"/>
              <a:chOff x="2725570" y="1064991"/>
              <a:chExt cx="8382157" cy="1447278"/>
            </a:xfrm>
          </p:grpSpPr>
          <p:sp>
            <p:nvSpPr>
              <p:cNvPr id="16" name="Freeform: Shape 15">
                <a:extLst>
                  <a:ext uri="{FF2B5EF4-FFF2-40B4-BE49-F238E27FC236}">
                    <a16:creationId xmlns:a16="http://schemas.microsoft.com/office/drawing/2014/main" id="{BB332446-3F28-525F-36AD-06C2A6B62206}"/>
                  </a:ext>
                </a:extLst>
              </p:cNvPr>
              <p:cNvSpPr/>
              <p:nvPr/>
            </p:nvSpPr>
            <p:spPr>
              <a:xfrm>
                <a:off x="272557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Lượng</a:t>
                </a:r>
                <a:r>
                  <a:rPr lang="en-US" sz="2400" kern="1200" dirty="0"/>
                  <a:t> </a:t>
                </a:r>
                <a:r>
                  <a:rPr lang="en-US" sz="2400" kern="1200" dirty="0" err="1"/>
                  <a:t>khách</a:t>
                </a:r>
                <a:endParaRPr lang="en-001" sz="2400" kern="1200" dirty="0"/>
              </a:p>
            </p:txBody>
          </p:sp>
          <p:sp>
            <p:nvSpPr>
              <p:cNvPr id="17" name="Freeform: Shape 16">
                <a:extLst>
                  <a:ext uri="{FF2B5EF4-FFF2-40B4-BE49-F238E27FC236}">
                    <a16:creationId xmlns:a16="http://schemas.microsoft.com/office/drawing/2014/main" id="{5431C80F-983F-E2CE-0631-22D205E59F84}"/>
                  </a:ext>
                </a:extLst>
              </p:cNvPr>
              <p:cNvSpPr/>
              <p:nvPr/>
            </p:nvSpPr>
            <p:spPr>
              <a:xfrm>
                <a:off x="822960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Kinh</a:t>
                </a:r>
                <a:r>
                  <a:rPr lang="en-US" sz="2400" kern="1200" dirty="0"/>
                  <a:t> </a:t>
                </a:r>
                <a:r>
                  <a:rPr lang="en-US" sz="2400" kern="1200" dirty="0" err="1"/>
                  <a:t>phí</a:t>
                </a:r>
                <a:endParaRPr lang="en-001" sz="2400" kern="1200" dirty="0"/>
              </a:p>
            </p:txBody>
          </p:sp>
        </p:grpSp>
        <p:sp>
          <p:nvSpPr>
            <p:cNvPr id="15" name="Arrow: Right 14">
              <a:extLst>
                <a:ext uri="{FF2B5EF4-FFF2-40B4-BE49-F238E27FC236}">
                  <a16:creationId xmlns:a16="http://schemas.microsoft.com/office/drawing/2014/main" id="{47DC1C44-CFF5-2D3C-DA89-CB1FA65E5763}"/>
                </a:ext>
              </a:extLst>
            </p:cNvPr>
            <p:cNvSpPr/>
            <p:nvPr/>
          </p:nvSpPr>
          <p:spPr>
            <a:xfrm flipH="1">
              <a:off x="5546332" y="2431522"/>
              <a:ext cx="1099335" cy="869635"/>
            </a:xfrm>
            <a:prstGeom prst="rightArrow">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001"/>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3A82E0F-0653-B236-607C-E146F92B655B}"/>
                  </a:ext>
                </a:extLst>
              </p:cNvPr>
              <p:cNvSpPr txBox="1"/>
              <p:nvPr/>
            </p:nvSpPr>
            <p:spPr>
              <a:xfrm>
                <a:off x="6553200" y="2565489"/>
                <a:ext cx="4991999"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chemeClr val="tx1"/>
                          </a:solidFill>
                          <a:latin typeface="Cambria Math" panose="02040503050406030204" pitchFamily="18" charset="0"/>
                        </a:rPr>
                        <m:t>𝒚</m:t>
                      </m:r>
                      <m:r>
                        <a:rPr lang="en-US" sz="2600" b="1" i="1">
                          <a:solidFill>
                            <a:schemeClr val="tx1"/>
                          </a:solidFill>
                          <a:latin typeface="Cambria Math" panose="02040503050406030204" pitchFamily="18" charset="0"/>
                          <a:ea typeface="Cambria Math" panose="02040503050406030204" pitchFamily="18" charset="0"/>
                        </a:rPr>
                        <m:t>=</m:t>
                      </m:r>
                      <m:r>
                        <a:rPr lang="en-US" sz="2600" b="1" i="1" smtClean="0">
                          <a:solidFill>
                            <a:schemeClr val="tx1"/>
                          </a:solidFill>
                          <a:latin typeface="Cambria Math" panose="02040503050406030204" pitchFamily="18" charset="0"/>
                          <a:ea typeface="Cambria Math" panose="02040503050406030204" pitchFamily="18" charset="0"/>
                        </a:rPr>
                        <m:t>𝟐𝟐</m:t>
                      </m:r>
                      <m:r>
                        <a:rPr lang="en-US" sz="2600" b="1" i="1" smtClean="0">
                          <a:solidFill>
                            <a:schemeClr val="tx1"/>
                          </a:solidFill>
                          <a:latin typeface="Cambria Math" panose="02040503050406030204" pitchFamily="18" charset="0"/>
                          <a:ea typeface="Cambria Math" panose="02040503050406030204" pitchFamily="18" charset="0"/>
                        </a:rPr>
                        <m:t>.</m:t>
                      </m:r>
                      <m:r>
                        <a:rPr lang="en-US" sz="2600" b="1" i="1" smtClean="0">
                          <a:solidFill>
                            <a:schemeClr val="tx1"/>
                          </a:solidFill>
                          <a:latin typeface="Cambria Math" panose="02040503050406030204" pitchFamily="18" charset="0"/>
                          <a:ea typeface="Cambria Math" panose="02040503050406030204" pitchFamily="18" charset="0"/>
                        </a:rPr>
                        <m:t>𝟕𝟒</m:t>
                      </m:r>
                      <m:r>
                        <a:rPr lang="en-US" sz="2600" b="1" i="1">
                          <a:solidFill>
                            <a:schemeClr val="tx1"/>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𝟎</m:t>
                      </m:r>
                      <m:r>
                        <a:rPr lang="en-US" sz="2600" b="1" i="1" smtClean="0">
                          <a:solidFill>
                            <a:srgbClr val="FF0000"/>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𝟖𝟗</m:t>
                      </m:r>
                      <m:r>
                        <a:rPr lang="en-US" sz="2600" b="1" i="1">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𝒙</m:t>
                      </m:r>
                    </m:oMath>
                  </m:oMathPara>
                </a14:m>
                <a:endParaRPr lang="en-US" sz="2600" b="1" dirty="0">
                  <a:solidFill>
                    <a:schemeClr val="tx1"/>
                  </a:solidFill>
                  <a:ea typeface="Cambria Math" panose="02040503050406030204" pitchFamily="18" charset="0"/>
                </a:endParaRPr>
              </a:p>
            </p:txBody>
          </p:sp>
        </mc:Choice>
        <mc:Fallback>
          <p:sp>
            <p:nvSpPr>
              <p:cNvPr id="6" name="TextBox 5">
                <a:extLst>
                  <a:ext uri="{FF2B5EF4-FFF2-40B4-BE49-F238E27FC236}">
                    <a16:creationId xmlns:a16="http://schemas.microsoft.com/office/drawing/2014/main" id="{83A82E0F-0653-B236-607C-E146F92B655B}"/>
                  </a:ext>
                </a:extLst>
              </p:cNvPr>
              <p:cNvSpPr txBox="1">
                <a:spLocks noRot="1" noChangeAspect="1" noMove="1" noResize="1" noEditPoints="1" noAdjustHandles="1" noChangeArrowheads="1" noChangeShapeType="1" noTextEdit="1"/>
              </p:cNvSpPr>
              <p:nvPr/>
            </p:nvSpPr>
            <p:spPr>
              <a:xfrm>
                <a:off x="6553200" y="2565489"/>
                <a:ext cx="4991999" cy="492443"/>
              </a:xfrm>
              <a:prstGeom prst="rect">
                <a:avLst/>
              </a:prstGeom>
              <a:blipFill>
                <a:blip r:embed="rId4"/>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37749873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0FD00-69E0-3C1E-73C1-2DD42D4CD68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3B1D7815-1A25-8DB2-527F-B5FA7003FA41}"/>
              </a:ext>
            </a:extLst>
          </p:cNvPr>
          <p:cNvPicPr>
            <a:picLocks noChangeAspect="1"/>
          </p:cNvPicPr>
          <p:nvPr/>
        </p:nvPicPr>
        <p:blipFill>
          <a:blip r:embed="rId2"/>
          <a:stretch>
            <a:fillRect/>
          </a:stretch>
        </p:blipFill>
        <p:spPr>
          <a:xfrm>
            <a:off x="932550" y="1064420"/>
            <a:ext cx="5144400" cy="5144400"/>
          </a:xfrm>
          <a:prstGeom prst="rect">
            <a:avLst/>
          </a:prstGeom>
        </p:spPr>
      </p:pic>
      <p:sp>
        <p:nvSpPr>
          <p:cNvPr id="2" name="Title 1">
            <a:extLst>
              <a:ext uri="{FF2B5EF4-FFF2-40B4-BE49-F238E27FC236}">
                <a16:creationId xmlns:a16="http://schemas.microsoft.com/office/drawing/2014/main" id="{98FBF3A7-6AFE-253C-5C5C-311590F046DB}"/>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A9661909-356B-DDF2-87C3-A3A949674BFD}"/>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C28F6B11-980C-C179-C81B-86E59605B77E}"/>
              </a:ext>
            </a:extLst>
          </p:cNvPr>
          <p:cNvSpPr>
            <a:spLocks noGrp="1"/>
          </p:cNvSpPr>
          <p:nvPr>
            <p:ph type="sldNum" sz="quarter" idx="12"/>
          </p:nvPr>
        </p:nvSpPr>
        <p:spPr/>
        <p:txBody>
          <a:bodyPr/>
          <a:lstStyle/>
          <a:p>
            <a:fld id="{AA8328AE-A94A-43B0-BF47-266FB86AC0A6}" type="slidenum">
              <a:rPr lang="en-001" smtClean="0"/>
              <a:t>167</a:t>
            </a:fld>
            <a:endParaRPr lang="en-001"/>
          </a:p>
        </p:txBody>
      </p:sp>
      <p:sp>
        <p:nvSpPr>
          <p:cNvPr id="5" name="Footer Placeholder 4">
            <a:extLst>
              <a:ext uri="{FF2B5EF4-FFF2-40B4-BE49-F238E27FC236}">
                <a16:creationId xmlns:a16="http://schemas.microsoft.com/office/drawing/2014/main" id="{E6866245-6BDC-F996-1E07-6B2658A82AB3}"/>
              </a:ext>
            </a:extLst>
          </p:cNvPr>
          <p:cNvSpPr>
            <a:spLocks noGrp="1"/>
          </p:cNvSpPr>
          <p:nvPr>
            <p:ph type="ftr" sz="quarter" idx="11"/>
          </p:nvPr>
        </p:nvSpPr>
        <p:spPr/>
        <p:txBody>
          <a:bodyPr/>
          <a:lstStyle/>
          <a:p>
            <a:r>
              <a:rPr lang="en-US"/>
              <a:t>Quantitative Methods (VNU-SIS)</a:t>
            </a:r>
            <a:endParaRPr lang="en-001"/>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1513B7C-5A15-94F9-5E28-EC75B42EAC08}"/>
                  </a:ext>
                </a:extLst>
              </p:cNvPr>
              <p:cNvSpPr txBox="1"/>
              <p:nvPr/>
            </p:nvSpPr>
            <p:spPr>
              <a:xfrm>
                <a:off x="6553200" y="3113702"/>
                <a:ext cx="4877700" cy="2255041"/>
              </a:xfrm>
              <a:prstGeom prst="rect">
                <a:avLst/>
              </a:prstGeom>
              <a:noFill/>
            </p:spPr>
            <p:txBody>
              <a:bodyPr wrap="square">
                <a:spAutoFit/>
              </a:bodyPr>
              <a:lstStyle/>
              <a:p>
                <a:pPr marL="342900" indent="-342900">
                  <a:lnSpc>
                    <a:spcPct val="150000"/>
                  </a:lnSpc>
                  <a:buFont typeface="Arial" panose="020B0604020202020204" pitchFamily="34" charset="0"/>
                  <a:buChar char="•"/>
                </a:pPr>
                <a14:m>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𝐻</m:t>
                        </m:r>
                      </m:e>
                      <m:sub>
                        <m:r>
                          <a:rPr lang="en-US" sz="2400" b="0" i="1" smtClean="0">
                            <a:solidFill>
                              <a:schemeClr val="tx1"/>
                            </a:solidFill>
                            <a:latin typeface="Cambria Math" panose="02040503050406030204" pitchFamily="18" charset="0"/>
                            <a:ea typeface="Cambria Math" panose="02040503050406030204" pitchFamily="18" charset="0"/>
                          </a:rPr>
                          <m:t>𝑎</m:t>
                        </m:r>
                      </m:sub>
                    </m:sSub>
                    <m:r>
                      <a:rPr lang="en-US" sz="2400" b="0" i="1" smtClean="0">
                        <a:solidFill>
                          <a:schemeClr val="tx1"/>
                        </a:solidFill>
                        <a:latin typeface="Cambria Math" panose="02040503050406030204" pitchFamily="18" charset="0"/>
                        <a:ea typeface="Cambria Math" panose="02040503050406030204" pitchFamily="18" charset="0"/>
                      </a:rPr>
                      <m:t>: </m:t>
                    </m:r>
                    <m:r>
                      <a:rPr lang="en-US" sz="2400" i="1">
                        <a:solidFill>
                          <a:schemeClr val="tx1"/>
                        </a:solidFill>
                        <a:latin typeface="Cambria Math" panose="02040503050406030204" pitchFamily="18" charset="0"/>
                        <a:ea typeface="Cambria Math" panose="02040503050406030204" pitchFamily="18" charset="0"/>
                      </a:rPr>
                      <m:t>𝛽</m:t>
                    </m:r>
                    <m:r>
                      <a:rPr lang="en-US" sz="2400" i="1" smtClean="0">
                        <a:solidFill>
                          <a:schemeClr val="tx1"/>
                        </a:solidFill>
                        <a:latin typeface="Cambria Math" panose="02040503050406030204" pitchFamily="18" charset="0"/>
                        <a:ea typeface="Cambria Math" panose="02040503050406030204" pitchFamily="18" charset="0"/>
                      </a:rPr>
                      <m:t>≠</m:t>
                    </m:r>
                    <m:r>
                      <a:rPr lang="en-US" sz="2400" i="1">
                        <a:solidFill>
                          <a:schemeClr val="tx1"/>
                        </a:solidFill>
                        <a:latin typeface="Cambria Math" panose="02040503050406030204" pitchFamily="18" charset="0"/>
                        <a:ea typeface="Cambria Math" panose="02040503050406030204" pitchFamily="18" charset="0"/>
                      </a:rPr>
                      <m:t>0</m:t>
                    </m:r>
                  </m:oMath>
                </a14:m>
                <a:endParaRPr lang="en-US" sz="2400" dirty="0">
                  <a:solidFill>
                    <a:schemeClr val="tx1"/>
                  </a:solidFill>
                  <a:ea typeface="Cambria Math" panose="02040503050406030204" pitchFamily="18" charset="0"/>
                </a:endParaRPr>
              </a:p>
              <a:p>
                <a:pPr marL="342900" indent="-342900">
                  <a:lnSpc>
                    <a:spcPct val="150000"/>
                  </a:lnSpc>
                  <a:buFont typeface="Arial" panose="020B0604020202020204" pitchFamily="34" charset="0"/>
                  <a:buChar char="•"/>
                </a:pPr>
                <a14:m>
                  <m:oMath xmlns:m="http://schemas.openxmlformats.org/officeDocument/2006/math">
                    <m:sSub>
                      <m:sSubPr>
                        <m:ctrlPr>
                          <a:rPr lang="en-US" sz="2400" i="1">
                            <a:solidFill>
                              <a:schemeClr val="tx1"/>
                            </a:solidFill>
                            <a:latin typeface="Cambria Math" panose="02040503050406030204" pitchFamily="18" charset="0"/>
                            <a:ea typeface="Cambria Math" panose="02040503050406030204" pitchFamily="18" charset="0"/>
                          </a:rPr>
                        </m:ctrlPr>
                      </m:sSubPr>
                      <m:e>
                        <m:r>
                          <a:rPr lang="en-US" sz="2400" i="1">
                            <a:solidFill>
                              <a:schemeClr val="tx1"/>
                            </a:solidFill>
                            <a:latin typeface="Cambria Math" panose="02040503050406030204" pitchFamily="18" charset="0"/>
                            <a:ea typeface="Cambria Math" panose="02040503050406030204" pitchFamily="18" charset="0"/>
                          </a:rPr>
                          <m:t>𝐻</m:t>
                        </m:r>
                      </m:e>
                      <m:sub>
                        <m:r>
                          <a:rPr lang="en-US" sz="2400" b="0" i="1" smtClean="0">
                            <a:solidFill>
                              <a:schemeClr val="tx1"/>
                            </a:solidFill>
                            <a:latin typeface="Cambria Math" panose="02040503050406030204" pitchFamily="18" charset="0"/>
                            <a:ea typeface="Cambria Math" panose="02040503050406030204" pitchFamily="18" charset="0"/>
                          </a:rPr>
                          <m:t>0</m:t>
                        </m:r>
                      </m:sub>
                    </m:sSub>
                    <m:r>
                      <a:rPr lang="en-US" sz="2400" i="1">
                        <a:solidFill>
                          <a:schemeClr val="tx1"/>
                        </a:solidFill>
                        <a:latin typeface="Cambria Math" panose="02040503050406030204" pitchFamily="18" charset="0"/>
                        <a:ea typeface="Cambria Math" panose="02040503050406030204" pitchFamily="18" charset="0"/>
                      </a:rPr>
                      <m:t>: </m:t>
                    </m:r>
                    <m:r>
                      <a:rPr lang="en-US" sz="2400" i="1" smtClean="0">
                        <a:solidFill>
                          <a:schemeClr val="tx1"/>
                        </a:solidFill>
                        <a:latin typeface="Cambria Math" panose="02040503050406030204" pitchFamily="18" charset="0"/>
                        <a:ea typeface="Cambria Math" panose="02040503050406030204" pitchFamily="18" charset="0"/>
                      </a:rPr>
                      <m:t>𝛽</m:t>
                    </m:r>
                    <m:r>
                      <a:rPr lang="en-US" sz="2400" i="1" smtClean="0">
                        <a:solidFill>
                          <a:schemeClr val="tx1"/>
                        </a:solidFill>
                        <a:latin typeface="Cambria Math" panose="02040503050406030204" pitchFamily="18" charset="0"/>
                        <a:ea typeface="Cambria Math" panose="02040503050406030204" pitchFamily="18" charset="0"/>
                      </a:rPr>
                      <m:t>=0</m:t>
                    </m:r>
                  </m:oMath>
                </a14:m>
                <a:endParaRPr lang="en-US" sz="2400" dirty="0">
                  <a:solidFill>
                    <a:schemeClr val="tx1"/>
                  </a:solidFill>
                  <a:ea typeface="Cambria Math" panose="02040503050406030204" pitchFamily="18" charset="0"/>
                </a:endParaRPr>
              </a:p>
              <a:p>
                <a:pPr marL="342900" indent="-342900">
                  <a:lnSpc>
                    <a:spcPct val="150000"/>
                  </a:lnSpc>
                  <a:buFont typeface="Arial" panose="020B0604020202020204" pitchFamily="34" charset="0"/>
                  <a:buChar char="•"/>
                </a:pPr>
                <a:r>
                  <a:rPr lang="en-US" sz="2400" dirty="0">
                    <a:solidFill>
                      <a:schemeClr val="tx1"/>
                    </a:solidFill>
                    <a:ea typeface="Cambria Math" panose="02040503050406030204" pitchFamily="18" charset="0"/>
                  </a:rPr>
                  <a:t>p-value </a:t>
                </a:r>
                <a14:m>
                  <m:oMath xmlns:m="http://schemas.openxmlformats.org/officeDocument/2006/math">
                    <m:r>
                      <a:rPr lang="en-US" sz="2400" b="0" i="0" smtClean="0">
                        <a:solidFill>
                          <a:schemeClr val="tx1"/>
                        </a:solidFill>
                        <a:latin typeface="Cambria Math" panose="02040503050406030204" pitchFamily="18" charset="0"/>
                        <a:ea typeface="Cambria Math" panose="02040503050406030204" pitchFamily="18" charset="0"/>
                      </a:rPr>
                      <m:t>&lt;0.05 (</m:t>
                    </m:r>
                    <m:r>
                      <a:rPr lang="en-US" sz="2400" b="0" i="1" smtClean="0">
                        <a:solidFill>
                          <a:schemeClr val="tx1"/>
                        </a:solidFill>
                        <a:latin typeface="Cambria Math" panose="02040503050406030204" pitchFamily="18" charset="0"/>
                        <a:ea typeface="Cambria Math" panose="02040503050406030204" pitchFamily="18" charset="0"/>
                      </a:rPr>
                      <m:t>&lt;2.2×</m:t>
                    </m:r>
                    <m:sSup>
                      <m:sSupPr>
                        <m:ctrlPr>
                          <a:rPr lang="en-US" sz="2400" b="0" i="1" smtClean="0">
                            <a:solidFill>
                              <a:schemeClr val="tx1"/>
                            </a:solidFill>
                            <a:latin typeface="Cambria Math" panose="02040503050406030204" pitchFamily="18" charset="0"/>
                            <a:ea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rPr>
                          <m:t>10</m:t>
                        </m:r>
                      </m:e>
                      <m:sup>
                        <m:r>
                          <a:rPr lang="en-US" sz="2400" b="0" i="1" smtClean="0">
                            <a:solidFill>
                              <a:schemeClr val="tx1"/>
                            </a:solidFill>
                            <a:latin typeface="Cambria Math" panose="02040503050406030204" pitchFamily="18" charset="0"/>
                            <a:ea typeface="Cambria Math" panose="02040503050406030204" pitchFamily="18" charset="0"/>
                          </a:rPr>
                          <m:t>−16</m:t>
                        </m:r>
                      </m:sup>
                    </m:sSup>
                    <m:r>
                      <a:rPr lang="en-US" sz="2400" b="0" i="1" smtClean="0">
                        <a:solidFill>
                          <a:schemeClr val="tx1"/>
                        </a:solidFill>
                        <a:latin typeface="Cambria Math" panose="02040503050406030204" pitchFamily="18" charset="0"/>
                        <a:ea typeface="Cambria Math" panose="02040503050406030204" pitchFamily="18" charset="0"/>
                      </a:rPr>
                      <m:t>)</m:t>
                    </m:r>
                  </m:oMath>
                </a14:m>
                <a:r>
                  <a:rPr lang="en-US" sz="2400" dirty="0">
                    <a:solidFill>
                      <a:schemeClr val="tx1"/>
                    </a:solidFill>
                    <a:ea typeface="Cambria Math" panose="02040503050406030204" pitchFamily="18" charset="0"/>
                  </a:rPr>
                  <a:t> </a:t>
                </a:r>
              </a:p>
              <a:p>
                <a:pPr marL="342900" indent="-342900">
                  <a:lnSpc>
                    <a:spcPct val="150000"/>
                  </a:lnSpc>
                  <a:buFont typeface="Arial" panose="020B0604020202020204" pitchFamily="34" charset="0"/>
                  <a:buChar char="•"/>
                </a:pPr>
                <a14:m>
                  <m:oMath xmlns:m="http://schemas.openxmlformats.org/officeDocument/2006/math">
                    <m:sSup>
                      <m:sSupPr>
                        <m:ctrlPr>
                          <a:rPr lang="en-US" sz="2400" b="0" i="1" smtClean="0">
                            <a:solidFill>
                              <a:srgbClr val="FF0000"/>
                            </a:solidFill>
                            <a:latin typeface="Cambria Math" panose="02040503050406030204" pitchFamily="18" charset="0"/>
                            <a:ea typeface="Cambria Math" panose="02040503050406030204" pitchFamily="18" charset="0"/>
                          </a:rPr>
                        </m:ctrlPr>
                      </m:sSupPr>
                      <m:e>
                        <m:r>
                          <a:rPr lang="en-US" sz="2400" b="0" i="1" smtClean="0">
                            <a:solidFill>
                              <a:srgbClr val="FF0000"/>
                            </a:solidFill>
                            <a:latin typeface="Cambria Math" panose="02040503050406030204" pitchFamily="18" charset="0"/>
                            <a:ea typeface="Cambria Math" panose="02040503050406030204" pitchFamily="18" charset="0"/>
                          </a:rPr>
                          <m:t>𝑅</m:t>
                        </m:r>
                      </m:e>
                      <m:sup>
                        <m:r>
                          <a:rPr lang="en-US" sz="2400" b="0" i="1" smtClean="0">
                            <a:solidFill>
                              <a:srgbClr val="FF0000"/>
                            </a:solidFill>
                            <a:latin typeface="Cambria Math" panose="02040503050406030204" pitchFamily="18" charset="0"/>
                            <a:ea typeface="Cambria Math" panose="02040503050406030204" pitchFamily="18" charset="0"/>
                          </a:rPr>
                          <m:t>2</m:t>
                        </m:r>
                      </m:sup>
                    </m:sSup>
                    <m:r>
                      <a:rPr lang="en-US" sz="2400" b="0" i="1" smtClean="0">
                        <a:solidFill>
                          <a:srgbClr val="FF0000"/>
                        </a:solidFill>
                        <a:latin typeface="Cambria Math" panose="02040503050406030204" pitchFamily="18" charset="0"/>
                        <a:ea typeface="Cambria Math" panose="02040503050406030204" pitchFamily="18" charset="0"/>
                      </a:rPr>
                      <m:t>=0.3784</m:t>
                    </m:r>
                  </m:oMath>
                </a14:m>
                <a:endParaRPr lang="en-US" sz="2400" dirty="0">
                  <a:solidFill>
                    <a:schemeClr val="tx1"/>
                  </a:solidFill>
                  <a:ea typeface="Cambria Math" panose="02040503050406030204" pitchFamily="18" charset="0"/>
                </a:endParaRPr>
              </a:p>
            </p:txBody>
          </p:sp>
        </mc:Choice>
        <mc:Fallback>
          <p:sp>
            <p:nvSpPr>
              <p:cNvPr id="12" name="TextBox 11">
                <a:extLst>
                  <a:ext uri="{FF2B5EF4-FFF2-40B4-BE49-F238E27FC236}">
                    <a16:creationId xmlns:a16="http://schemas.microsoft.com/office/drawing/2014/main" id="{D1513B7C-5A15-94F9-5E28-EC75B42EAC08}"/>
                  </a:ext>
                </a:extLst>
              </p:cNvPr>
              <p:cNvSpPr txBox="1">
                <a:spLocks noRot="1" noChangeAspect="1" noMove="1" noResize="1" noEditPoints="1" noAdjustHandles="1" noChangeArrowheads="1" noChangeShapeType="1" noTextEdit="1"/>
              </p:cNvSpPr>
              <p:nvPr/>
            </p:nvSpPr>
            <p:spPr>
              <a:xfrm>
                <a:off x="6553200" y="3113702"/>
                <a:ext cx="4877700" cy="2255041"/>
              </a:xfrm>
              <a:prstGeom prst="rect">
                <a:avLst/>
              </a:prstGeom>
              <a:blipFill>
                <a:blip r:embed="rId3"/>
                <a:stretch>
                  <a:fillRect l="-1625" b="-4054"/>
                </a:stretch>
              </a:blipFill>
            </p:spPr>
            <p:txBody>
              <a:bodyPr/>
              <a:lstStyle/>
              <a:p>
                <a:r>
                  <a:rPr lang="en-001">
                    <a:noFill/>
                  </a:rPr>
                  <a:t> </a:t>
                </a:r>
              </a:p>
            </p:txBody>
          </p:sp>
        </mc:Fallback>
      </mc:AlternateContent>
      <p:grpSp>
        <p:nvGrpSpPr>
          <p:cNvPr id="13" name="Group 12">
            <a:extLst>
              <a:ext uri="{FF2B5EF4-FFF2-40B4-BE49-F238E27FC236}">
                <a16:creationId xmlns:a16="http://schemas.microsoft.com/office/drawing/2014/main" id="{B927B264-AE7B-4B49-1EEF-7655BF082462}"/>
              </a:ext>
            </a:extLst>
          </p:cNvPr>
          <p:cNvGrpSpPr/>
          <p:nvPr/>
        </p:nvGrpSpPr>
        <p:grpSpPr>
          <a:xfrm>
            <a:off x="6553200" y="1422787"/>
            <a:ext cx="4992000" cy="793491"/>
            <a:chOff x="1904921" y="2055158"/>
            <a:chExt cx="8382157" cy="1447278"/>
          </a:xfrm>
        </p:grpSpPr>
        <p:grpSp>
          <p:nvGrpSpPr>
            <p:cNvPr id="14" name="Group 13">
              <a:extLst>
                <a:ext uri="{FF2B5EF4-FFF2-40B4-BE49-F238E27FC236}">
                  <a16:creationId xmlns:a16="http://schemas.microsoft.com/office/drawing/2014/main" id="{2FD54405-B9F7-E813-3D6F-BE8B5FE07131}"/>
                </a:ext>
              </a:extLst>
            </p:cNvPr>
            <p:cNvGrpSpPr/>
            <p:nvPr/>
          </p:nvGrpSpPr>
          <p:grpSpPr>
            <a:xfrm>
              <a:off x="1904921" y="2055158"/>
              <a:ext cx="8382157" cy="1447278"/>
              <a:chOff x="2725570" y="1064991"/>
              <a:chExt cx="8382157" cy="1447278"/>
            </a:xfrm>
          </p:grpSpPr>
          <p:sp>
            <p:nvSpPr>
              <p:cNvPr id="16" name="Freeform: Shape 15">
                <a:extLst>
                  <a:ext uri="{FF2B5EF4-FFF2-40B4-BE49-F238E27FC236}">
                    <a16:creationId xmlns:a16="http://schemas.microsoft.com/office/drawing/2014/main" id="{D9BA8587-BF29-0219-A453-98DBFA4DC3A3}"/>
                  </a:ext>
                </a:extLst>
              </p:cNvPr>
              <p:cNvSpPr/>
              <p:nvPr/>
            </p:nvSpPr>
            <p:spPr>
              <a:xfrm>
                <a:off x="272557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Lượng</a:t>
                </a:r>
                <a:r>
                  <a:rPr lang="en-US" sz="2400" kern="1200" dirty="0"/>
                  <a:t> </a:t>
                </a:r>
                <a:r>
                  <a:rPr lang="en-US" sz="2400" kern="1200" dirty="0" err="1"/>
                  <a:t>khách</a:t>
                </a:r>
                <a:endParaRPr lang="en-001" sz="2400" kern="1200" dirty="0"/>
              </a:p>
            </p:txBody>
          </p:sp>
          <p:sp>
            <p:nvSpPr>
              <p:cNvPr id="17" name="Freeform: Shape 16">
                <a:extLst>
                  <a:ext uri="{FF2B5EF4-FFF2-40B4-BE49-F238E27FC236}">
                    <a16:creationId xmlns:a16="http://schemas.microsoft.com/office/drawing/2014/main" id="{F9888C83-8790-7645-EC6A-AC8DDAC4C2B1}"/>
                  </a:ext>
                </a:extLst>
              </p:cNvPr>
              <p:cNvSpPr/>
              <p:nvPr/>
            </p:nvSpPr>
            <p:spPr>
              <a:xfrm>
                <a:off x="822960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2400" kern="1200" dirty="0" err="1"/>
                  <a:t>Kinh</a:t>
                </a:r>
                <a:r>
                  <a:rPr lang="en-US" sz="2400" kern="1200" dirty="0"/>
                  <a:t> </a:t>
                </a:r>
                <a:r>
                  <a:rPr lang="en-US" sz="2400" kern="1200" dirty="0" err="1"/>
                  <a:t>phí</a:t>
                </a:r>
                <a:endParaRPr lang="en-001" sz="2400" kern="1200" dirty="0"/>
              </a:p>
            </p:txBody>
          </p:sp>
        </p:grpSp>
        <p:sp>
          <p:nvSpPr>
            <p:cNvPr id="15" name="Arrow: Right 14">
              <a:extLst>
                <a:ext uri="{FF2B5EF4-FFF2-40B4-BE49-F238E27FC236}">
                  <a16:creationId xmlns:a16="http://schemas.microsoft.com/office/drawing/2014/main" id="{0014B22F-CBE4-123C-8A78-C5CD8A2E7664}"/>
                </a:ext>
              </a:extLst>
            </p:cNvPr>
            <p:cNvSpPr/>
            <p:nvPr/>
          </p:nvSpPr>
          <p:spPr>
            <a:xfrm flipH="1">
              <a:off x="5546332" y="2431522"/>
              <a:ext cx="1099335" cy="869635"/>
            </a:xfrm>
            <a:prstGeom prst="rightArrow">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001"/>
            </a:p>
          </p:txBody>
        </p:sp>
      </p:gr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A1773C4-227D-B679-D4DC-76C280632679}"/>
                  </a:ext>
                </a:extLst>
              </p:cNvPr>
              <p:cNvSpPr txBox="1"/>
              <p:nvPr/>
            </p:nvSpPr>
            <p:spPr>
              <a:xfrm>
                <a:off x="6553200" y="2565489"/>
                <a:ext cx="4991999"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600" b="1" i="1" smtClean="0">
                          <a:solidFill>
                            <a:schemeClr val="tx1"/>
                          </a:solidFill>
                          <a:latin typeface="Cambria Math" panose="02040503050406030204" pitchFamily="18" charset="0"/>
                        </a:rPr>
                        <m:t>𝒚</m:t>
                      </m:r>
                      <m:r>
                        <a:rPr lang="en-US" sz="2600" b="1" i="1">
                          <a:solidFill>
                            <a:schemeClr val="tx1"/>
                          </a:solidFill>
                          <a:latin typeface="Cambria Math" panose="02040503050406030204" pitchFamily="18" charset="0"/>
                          <a:ea typeface="Cambria Math" panose="02040503050406030204" pitchFamily="18" charset="0"/>
                        </a:rPr>
                        <m:t>=</m:t>
                      </m:r>
                      <m:r>
                        <a:rPr lang="en-US" sz="2600" b="1" i="1" smtClean="0">
                          <a:solidFill>
                            <a:schemeClr val="tx1"/>
                          </a:solidFill>
                          <a:latin typeface="Cambria Math" panose="02040503050406030204" pitchFamily="18" charset="0"/>
                          <a:ea typeface="Cambria Math" panose="02040503050406030204" pitchFamily="18" charset="0"/>
                        </a:rPr>
                        <m:t>𝟐𝟐</m:t>
                      </m:r>
                      <m:r>
                        <a:rPr lang="en-US" sz="2600" b="1" i="1" smtClean="0">
                          <a:solidFill>
                            <a:schemeClr val="tx1"/>
                          </a:solidFill>
                          <a:latin typeface="Cambria Math" panose="02040503050406030204" pitchFamily="18" charset="0"/>
                          <a:ea typeface="Cambria Math" panose="02040503050406030204" pitchFamily="18" charset="0"/>
                        </a:rPr>
                        <m:t>.</m:t>
                      </m:r>
                      <m:r>
                        <a:rPr lang="en-US" sz="2600" b="1" i="1" smtClean="0">
                          <a:solidFill>
                            <a:schemeClr val="tx1"/>
                          </a:solidFill>
                          <a:latin typeface="Cambria Math" panose="02040503050406030204" pitchFamily="18" charset="0"/>
                          <a:ea typeface="Cambria Math" panose="02040503050406030204" pitchFamily="18" charset="0"/>
                        </a:rPr>
                        <m:t>𝟕𝟒</m:t>
                      </m:r>
                      <m:r>
                        <a:rPr lang="en-US" sz="2600" b="1" i="1">
                          <a:solidFill>
                            <a:schemeClr val="tx1"/>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𝟎</m:t>
                      </m:r>
                      <m:r>
                        <a:rPr lang="en-US" sz="2600" b="1" i="1" smtClean="0">
                          <a:solidFill>
                            <a:srgbClr val="FF0000"/>
                          </a:solidFill>
                          <a:latin typeface="Cambria Math" panose="02040503050406030204" pitchFamily="18" charset="0"/>
                          <a:ea typeface="Cambria Math" panose="02040503050406030204" pitchFamily="18" charset="0"/>
                        </a:rPr>
                        <m:t>.</m:t>
                      </m:r>
                      <m:r>
                        <a:rPr lang="en-US" sz="2600" b="1" i="1" smtClean="0">
                          <a:solidFill>
                            <a:srgbClr val="FF0000"/>
                          </a:solidFill>
                          <a:latin typeface="Cambria Math" panose="02040503050406030204" pitchFamily="18" charset="0"/>
                          <a:ea typeface="Cambria Math" panose="02040503050406030204" pitchFamily="18" charset="0"/>
                        </a:rPr>
                        <m:t>𝟖𝟗</m:t>
                      </m:r>
                      <m:r>
                        <a:rPr lang="en-US" sz="2600" b="1" i="1">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𝒙</m:t>
                      </m:r>
                    </m:oMath>
                  </m:oMathPara>
                </a14:m>
                <a:endParaRPr lang="en-US" sz="2600" b="1" dirty="0">
                  <a:solidFill>
                    <a:schemeClr val="tx1"/>
                  </a:solidFill>
                  <a:ea typeface="Cambria Math" panose="02040503050406030204" pitchFamily="18" charset="0"/>
                </a:endParaRPr>
              </a:p>
            </p:txBody>
          </p:sp>
        </mc:Choice>
        <mc:Fallback>
          <p:sp>
            <p:nvSpPr>
              <p:cNvPr id="6" name="TextBox 5">
                <a:extLst>
                  <a:ext uri="{FF2B5EF4-FFF2-40B4-BE49-F238E27FC236}">
                    <a16:creationId xmlns:a16="http://schemas.microsoft.com/office/drawing/2014/main" id="{2A1773C4-227D-B679-D4DC-76C280632679}"/>
                  </a:ext>
                </a:extLst>
              </p:cNvPr>
              <p:cNvSpPr txBox="1">
                <a:spLocks noRot="1" noChangeAspect="1" noMove="1" noResize="1" noEditPoints="1" noAdjustHandles="1" noChangeArrowheads="1" noChangeShapeType="1" noTextEdit="1"/>
              </p:cNvSpPr>
              <p:nvPr/>
            </p:nvSpPr>
            <p:spPr>
              <a:xfrm>
                <a:off x="6553200" y="2565489"/>
                <a:ext cx="4991999" cy="492443"/>
              </a:xfrm>
              <a:prstGeom prst="rect">
                <a:avLst/>
              </a:prstGeom>
              <a:blipFill>
                <a:blip r:embed="rId4"/>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853524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801C2-49F5-0542-2385-8FFF73045C90}"/>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US" dirty="0"/>
          </a:p>
        </p:txBody>
      </p:sp>
      <p:sp>
        <p:nvSpPr>
          <p:cNvPr id="3" name="Date Placeholder 2">
            <a:extLst>
              <a:ext uri="{FF2B5EF4-FFF2-40B4-BE49-F238E27FC236}">
                <a16:creationId xmlns:a16="http://schemas.microsoft.com/office/drawing/2014/main" id="{BBA9EFA1-5FA3-5F0B-0E49-14CBF69AE70D}"/>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40120F4A-B4F7-7503-BC48-FF50FC213332}"/>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F13A59D9-1C41-8EEF-AB62-B3A3C1900E91}"/>
              </a:ext>
            </a:extLst>
          </p:cNvPr>
          <p:cNvSpPr>
            <a:spLocks noGrp="1"/>
          </p:cNvSpPr>
          <p:nvPr>
            <p:ph type="sldNum" sz="quarter" idx="12"/>
          </p:nvPr>
        </p:nvSpPr>
        <p:spPr/>
        <p:txBody>
          <a:bodyPr/>
          <a:lstStyle/>
          <a:p>
            <a:fld id="{AA8328AE-A94A-43B0-BF47-266FB86AC0A6}" type="slidenum">
              <a:rPr lang="en-001" smtClean="0"/>
              <a:t>168</a:t>
            </a:fld>
            <a:endParaRPr lang="en-001"/>
          </a:p>
        </p:txBody>
      </p:sp>
      <p:pic>
        <p:nvPicPr>
          <p:cNvPr id="7" name="Google Shape;217;p12">
            <a:extLst>
              <a:ext uri="{FF2B5EF4-FFF2-40B4-BE49-F238E27FC236}">
                <a16:creationId xmlns:a16="http://schemas.microsoft.com/office/drawing/2014/main" id="{FB2728C7-274F-232C-FBC2-DE0F2CE741CA}"/>
              </a:ext>
            </a:extLst>
          </p:cNvPr>
          <p:cNvPicPr preferRelativeResize="0"/>
          <p:nvPr/>
        </p:nvPicPr>
        <p:blipFill rotWithShape="1">
          <a:blip r:embed="rId2">
            <a:alphaModFix/>
          </a:blip>
          <a:srcRect/>
          <a:stretch/>
        </p:blipFill>
        <p:spPr>
          <a:xfrm>
            <a:off x="406820" y="2405773"/>
            <a:ext cx="11378359" cy="4036117"/>
          </a:xfrm>
          <a:prstGeom prst="rect">
            <a:avLst/>
          </a:prstGeom>
          <a:noFill/>
          <a:ln>
            <a:no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2CAED-67D3-8357-E019-3D7D7517CFFC}"/>
                  </a:ext>
                </a:extLst>
              </p:cNvPr>
              <p:cNvSpPr txBox="1"/>
              <p:nvPr/>
            </p:nvSpPr>
            <p:spPr>
              <a:xfrm>
                <a:off x="2607067" y="5627391"/>
                <a:ext cx="1543692"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rgbClr val="FF0000"/>
                              </a:solidFill>
                              <a:latin typeface="Cambria Math" panose="02040503050406030204" pitchFamily="18" charset="0"/>
                            </a:rPr>
                          </m:ctrlPr>
                        </m:sSupPr>
                        <m:e>
                          <m:r>
                            <a:rPr lang="en-US" sz="1800" b="1" i="1" smtClean="0">
                              <a:solidFill>
                                <a:srgbClr val="FF0000"/>
                              </a:solidFill>
                              <a:latin typeface="Cambria Math" panose="02040503050406030204" pitchFamily="18" charset="0"/>
                            </a:rPr>
                            <m:t>𝑹</m:t>
                          </m:r>
                        </m:e>
                        <m:sup>
                          <m:r>
                            <a:rPr lang="en-US" sz="1800" b="1" i="1" smtClean="0">
                              <a:solidFill>
                                <a:srgbClr val="FF0000"/>
                              </a:solidFill>
                              <a:latin typeface="Cambria Math" panose="02040503050406030204" pitchFamily="18" charset="0"/>
                            </a:rPr>
                            <m:t>𝟐</m:t>
                          </m:r>
                        </m:sup>
                      </m:sSup>
                      <m:r>
                        <a:rPr lang="en-US" sz="1800" b="1" i="1" smtClean="0">
                          <a:solidFill>
                            <a:srgbClr val="FF0000"/>
                          </a:solidFill>
                          <a:latin typeface="Cambria Math" panose="02040503050406030204" pitchFamily="18" charset="0"/>
                          <a:ea typeface="Cambria Math" panose="02040503050406030204" pitchFamily="18" charset="0"/>
                        </a:rPr>
                        <m:t>=</m:t>
                      </m:r>
                      <m:r>
                        <a:rPr lang="en-US" sz="1800" b="1" i="1" smtClean="0">
                          <a:solidFill>
                            <a:srgbClr val="FF0000"/>
                          </a:solidFill>
                          <a:latin typeface="Cambria Math" panose="02040503050406030204" pitchFamily="18" charset="0"/>
                          <a:ea typeface="Cambria Math" panose="02040503050406030204" pitchFamily="18" charset="0"/>
                        </a:rPr>
                        <m:t>𝟎</m:t>
                      </m:r>
                      <m:r>
                        <a:rPr lang="en-US" sz="1800" b="1" i="1" smtClean="0">
                          <a:solidFill>
                            <a:srgbClr val="FF0000"/>
                          </a:solidFill>
                          <a:latin typeface="Cambria Math" panose="02040503050406030204" pitchFamily="18" charset="0"/>
                          <a:ea typeface="Cambria Math" panose="02040503050406030204" pitchFamily="18" charset="0"/>
                        </a:rPr>
                        <m:t>.</m:t>
                      </m:r>
                      <m:r>
                        <a:rPr lang="en-US" sz="1800" b="1" i="1" smtClean="0">
                          <a:solidFill>
                            <a:srgbClr val="FF0000"/>
                          </a:solidFill>
                          <a:latin typeface="Cambria Math" panose="02040503050406030204" pitchFamily="18" charset="0"/>
                          <a:ea typeface="Cambria Math" panose="02040503050406030204" pitchFamily="18" charset="0"/>
                        </a:rPr>
                        <m:t>𝟐𝟑</m:t>
                      </m:r>
                    </m:oMath>
                  </m:oMathPara>
                </a14:m>
                <a:endParaRPr lang="en-001" dirty="0"/>
              </a:p>
            </p:txBody>
          </p:sp>
        </mc:Choice>
        <mc:Fallback xmlns="">
          <p:sp>
            <p:nvSpPr>
              <p:cNvPr id="8" name="TextBox 7">
                <a:extLst>
                  <a:ext uri="{FF2B5EF4-FFF2-40B4-BE49-F238E27FC236}">
                    <a16:creationId xmlns:a16="http://schemas.microsoft.com/office/drawing/2014/main" id="{E2F2CAED-67D3-8357-E019-3D7D7517CFFC}"/>
                  </a:ext>
                </a:extLst>
              </p:cNvPr>
              <p:cNvSpPr txBox="1">
                <a:spLocks noRot="1" noChangeAspect="1" noMove="1" noResize="1" noEditPoints="1" noAdjustHandles="1" noChangeArrowheads="1" noChangeShapeType="1" noTextEdit="1"/>
              </p:cNvSpPr>
              <p:nvPr/>
            </p:nvSpPr>
            <p:spPr>
              <a:xfrm>
                <a:off x="2607067" y="5627391"/>
                <a:ext cx="1543692" cy="37555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39550FF-A38F-826B-CD03-D1F1D9ED55AA}"/>
                  </a:ext>
                </a:extLst>
              </p:cNvPr>
              <p:cNvSpPr txBox="1"/>
              <p:nvPr/>
            </p:nvSpPr>
            <p:spPr>
              <a:xfrm>
                <a:off x="6273229" y="5627391"/>
                <a:ext cx="1543692"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rgbClr val="FF0000"/>
                              </a:solidFill>
                              <a:latin typeface="Cambria Math" panose="02040503050406030204" pitchFamily="18" charset="0"/>
                            </a:rPr>
                          </m:ctrlPr>
                        </m:sSupPr>
                        <m:e>
                          <m:r>
                            <a:rPr lang="en-US" sz="1800" b="1" i="1" smtClean="0">
                              <a:solidFill>
                                <a:srgbClr val="FF0000"/>
                              </a:solidFill>
                              <a:latin typeface="Cambria Math" panose="02040503050406030204" pitchFamily="18" charset="0"/>
                            </a:rPr>
                            <m:t>𝑹</m:t>
                          </m:r>
                        </m:e>
                        <m:sup>
                          <m:r>
                            <a:rPr lang="en-US" sz="1800" b="1" i="1" smtClean="0">
                              <a:solidFill>
                                <a:srgbClr val="FF0000"/>
                              </a:solidFill>
                              <a:latin typeface="Cambria Math" panose="02040503050406030204" pitchFamily="18" charset="0"/>
                            </a:rPr>
                            <m:t>𝟐</m:t>
                          </m:r>
                        </m:sup>
                      </m:sSup>
                      <m:r>
                        <a:rPr lang="en-US" sz="1800" b="1" i="1" smtClean="0">
                          <a:solidFill>
                            <a:srgbClr val="FF0000"/>
                          </a:solidFill>
                          <a:latin typeface="Cambria Math" panose="02040503050406030204" pitchFamily="18" charset="0"/>
                          <a:ea typeface="Cambria Math" panose="02040503050406030204" pitchFamily="18" charset="0"/>
                        </a:rPr>
                        <m:t>=</m:t>
                      </m:r>
                      <m:r>
                        <a:rPr lang="en-US" sz="1800" b="1" i="1" smtClean="0">
                          <a:solidFill>
                            <a:srgbClr val="FF0000"/>
                          </a:solidFill>
                          <a:latin typeface="Cambria Math" panose="02040503050406030204" pitchFamily="18" charset="0"/>
                          <a:ea typeface="Cambria Math" panose="02040503050406030204" pitchFamily="18" charset="0"/>
                        </a:rPr>
                        <m:t>𝟎</m:t>
                      </m:r>
                      <m:r>
                        <a:rPr lang="en-US" sz="1800" b="1" i="1" smtClean="0">
                          <a:solidFill>
                            <a:srgbClr val="FF0000"/>
                          </a:solidFill>
                          <a:latin typeface="Cambria Math" panose="02040503050406030204" pitchFamily="18" charset="0"/>
                          <a:ea typeface="Cambria Math" panose="02040503050406030204" pitchFamily="18" charset="0"/>
                        </a:rPr>
                        <m:t>.</m:t>
                      </m:r>
                      <m:r>
                        <a:rPr lang="en-US" sz="1800" b="1" i="1" smtClean="0">
                          <a:solidFill>
                            <a:srgbClr val="FF0000"/>
                          </a:solidFill>
                          <a:latin typeface="Cambria Math" panose="02040503050406030204" pitchFamily="18" charset="0"/>
                          <a:ea typeface="Cambria Math" panose="02040503050406030204" pitchFamily="18" charset="0"/>
                        </a:rPr>
                        <m:t>𝟔𝟒</m:t>
                      </m:r>
                    </m:oMath>
                  </m:oMathPara>
                </a14:m>
                <a:endParaRPr lang="en-001" dirty="0"/>
              </a:p>
            </p:txBody>
          </p:sp>
        </mc:Choice>
        <mc:Fallback xmlns="">
          <p:sp>
            <p:nvSpPr>
              <p:cNvPr id="9" name="TextBox 8">
                <a:extLst>
                  <a:ext uri="{FF2B5EF4-FFF2-40B4-BE49-F238E27FC236}">
                    <a16:creationId xmlns:a16="http://schemas.microsoft.com/office/drawing/2014/main" id="{039550FF-A38F-826B-CD03-D1F1D9ED55AA}"/>
                  </a:ext>
                </a:extLst>
              </p:cNvPr>
              <p:cNvSpPr txBox="1">
                <a:spLocks noRot="1" noChangeAspect="1" noMove="1" noResize="1" noEditPoints="1" noAdjustHandles="1" noChangeArrowheads="1" noChangeShapeType="1" noTextEdit="1"/>
              </p:cNvSpPr>
              <p:nvPr/>
            </p:nvSpPr>
            <p:spPr>
              <a:xfrm>
                <a:off x="6273229" y="5627391"/>
                <a:ext cx="1543692" cy="37555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67FF8C0-9A28-374F-FE85-2622F204AD2F}"/>
                  </a:ext>
                </a:extLst>
              </p:cNvPr>
              <p:cNvSpPr txBox="1"/>
              <p:nvPr/>
            </p:nvSpPr>
            <p:spPr>
              <a:xfrm>
                <a:off x="9939391" y="5627391"/>
                <a:ext cx="1543692" cy="375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rgbClr val="FF0000"/>
                              </a:solidFill>
                              <a:latin typeface="Cambria Math" panose="02040503050406030204" pitchFamily="18" charset="0"/>
                            </a:rPr>
                          </m:ctrlPr>
                        </m:sSupPr>
                        <m:e>
                          <m:r>
                            <a:rPr lang="en-US" sz="1800" b="1" i="1" smtClean="0">
                              <a:solidFill>
                                <a:srgbClr val="FF0000"/>
                              </a:solidFill>
                              <a:latin typeface="Cambria Math" panose="02040503050406030204" pitchFamily="18" charset="0"/>
                            </a:rPr>
                            <m:t>𝑹</m:t>
                          </m:r>
                        </m:e>
                        <m:sup>
                          <m:r>
                            <a:rPr lang="en-US" sz="1800" b="1" i="1" smtClean="0">
                              <a:solidFill>
                                <a:srgbClr val="FF0000"/>
                              </a:solidFill>
                              <a:latin typeface="Cambria Math" panose="02040503050406030204" pitchFamily="18" charset="0"/>
                            </a:rPr>
                            <m:t>𝟐</m:t>
                          </m:r>
                        </m:sup>
                      </m:sSup>
                      <m:r>
                        <a:rPr lang="en-US" sz="1800" b="1" i="1" smtClean="0">
                          <a:solidFill>
                            <a:srgbClr val="FF0000"/>
                          </a:solidFill>
                          <a:latin typeface="Cambria Math" panose="02040503050406030204" pitchFamily="18" charset="0"/>
                          <a:ea typeface="Cambria Math" panose="02040503050406030204" pitchFamily="18" charset="0"/>
                        </a:rPr>
                        <m:t>=</m:t>
                      </m:r>
                      <m:r>
                        <a:rPr lang="en-US" sz="1800" b="1" i="1" smtClean="0">
                          <a:solidFill>
                            <a:srgbClr val="FF0000"/>
                          </a:solidFill>
                          <a:latin typeface="Cambria Math" panose="02040503050406030204" pitchFamily="18" charset="0"/>
                          <a:ea typeface="Cambria Math" panose="02040503050406030204" pitchFamily="18" charset="0"/>
                        </a:rPr>
                        <m:t>𝟎</m:t>
                      </m:r>
                      <m:r>
                        <a:rPr lang="en-US" sz="1800" b="1" i="1" smtClean="0">
                          <a:solidFill>
                            <a:srgbClr val="FF0000"/>
                          </a:solidFill>
                          <a:latin typeface="Cambria Math" panose="02040503050406030204" pitchFamily="18" charset="0"/>
                          <a:ea typeface="Cambria Math" panose="02040503050406030204" pitchFamily="18" charset="0"/>
                        </a:rPr>
                        <m:t>.</m:t>
                      </m:r>
                      <m:r>
                        <a:rPr lang="en-US" sz="1800" b="1" i="1" smtClean="0">
                          <a:solidFill>
                            <a:srgbClr val="FF0000"/>
                          </a:solidFill>
                          <a:latin typeface="Cambria Math" panose="02040503050406030204" pitchFamily="18" charset="0"/>
                          <a:ea typeface="Cambria Math" panose="02040503050406030204" pitchFamily="18" charset="0"/>
                        </a:rPr>
                        <m:t>𝟗𝟗</m:t>
                      </m:r>
                    </m:oMath>
                  </m:oMathPara>
                </a14:m>
                <a:endParaRPr lang="en-001" dirty="0"/>
              </a:p>
            </p:txBody>
          </p:sp>
        </mc:Choice>
        <mc:Fallback xmlns="">
          <p:sp>
            <p:nvSpPr>
              <p:cNvPr id="10" name="TextBox 9">
                <a:extLst>
                  <a:ext uri="{FF2B5EF4-FFF2-40B4-BE49-F238E27FC236}">
                    <a16:creationId xmlns:a16="http://schemas.microsoft.com/office/drawing/2014/main" id="{467FF8C0-9A28-374F-FE85-2622F204AD2F}"/>
                  </a:ext>
                </a:extLst>
              </p:cNvPr>
              <p:cNvSpPr txBox="1">
                <a:spLocks noRot="1" noChangeAspect="1" noMove="1" noResize="1" noEditPoints="1" noAdjustHandles="1" noChangeArrowheads="1" noChangeShapeType="1" noTextEdit="1"/>
              </p:cNvSpPr>
              <p:nvPr/>
            </p:nvSpPr>
            <p:spPr>
              <a:xfrm>
                <a:off x="9939391" y="5627391"/>
                <a:ext cx="1543692" cy="375552"/>
              </a:xfrm>
              <a:prstGeom prst="rect">
                <a:avLst/>
              </a:prstGeom>
              <a:blipFill>
                <a:blip r:embed="rId5"/>
                <a:stretch>
                  <a:fillRect/>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8D7F284D-D8B9-9BF4-2990-9EA3746823A9}"/>
              </a:ext>
            </a:extLst>
          </p:cNvPr>
          <p:cNvGrpSpPr/>
          <p:nvPr/>
        </p:nvGrpSpPr>
        <p:grpSpPr>
          <a:xfrm>
            <a:off x="3761197" y="1153447"/>
            <a:ext cx="6673068" cy="847733"/>
            <a:chOff x="2759466" y="1243752"/>
            <a:chExt cx="6673068" cy="847733"/>
          </a:xfrm>
        </p:grpSpPr>
        <p:sp>
          <p:nvSpPr>
            <p:cNvPr id="12" name="Arrow: Left-Right 11">
              <a:extLst>
                <a:ext uri="{FF2B5EF4-FFF2-40B4-BE49-F238E27FC236}">
                  <a16:creationId xmlns:a16="http://schemas.microsoft.com/office/drawing/2014/main" id="{4B792487-6005-8E22-6910-C8CD523EED02}"/>
                </a:ext>
              </a:extLst>
            </p:cNvPr>
            <p:cNvSpPr/>
            <p:nvPr/>
          </p:nvSpPr>
          <p:spPr>
            <a:xfrm>
              <a:off x="3691847" y="1431594"/>
              <a:ext cx="4808306" cy="472049"/>
            </a:xfrm>
            <a:prstGeom prst="lef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001"/>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6B53DF0-A216-B9D4-3274-121DA385F0EC}"/>
                    </a:ext>
                  </a:extLst>
                </p:cNvPr>
                <p:cNvSpPr txBox="1"/>
                <p:nvPr/>
              </p:nvSpPr>
              <p:spPr>
                <a:xfrm>
                  <a:off x="5685033" y="1243752"/>
                  <a:ext cx="821934" cy="84773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4800" b="1" i="1" smtClean="0">
                                <a:solidFill>
                                  <a:schemeClr val="accent3">
                                    <a:lumMod val="75000"/>
                                  </a:schemeClr>
                                </a:solidFill>
                                <a:latin typeface="Cambria Math" panose="02040503050406030204" pitchFamily="18" charset="0"/>
                              </a:rPr>
                            </m:ctrlPr>
                          </m:sSupPr>
                          <m:e>
                            <m:r>
                              <a:rPr lang="en-US" sz="4800" b="1" i="1" smtClean="0">
                                <a:solidFill>
                                  <a:schemeClr val="accent3">
                                    <a:lumMod val="75000"/>
                                  </a:schemeClr>
                                </a:solidFill>
                                <a:latin typeface="Cambria Math" panose="02040503050406030204" pitchFamily="18" charset="0"/>
                              </a:rPr>
                              <m:t>𝑹</m:t>
                            </m:r>
                          </m:e>
                          <m:sup>
                            <m:r>
                              <a:rPr lang="en-US" sz="4800" b="1" i="1" smtClean="0">
                                <a:solidFill>
                                  <a:schemeClr val="accent3">
                                    <a:lumMod val="75000"/>
                                  </a:schemeClr>
                                </a:solidFill>
                                <a:latin typeface="Cambria Math" panose="02040503050406030204" pitchFamily="18" charset="0"/>
                              </a:rPr>
                              <m:t>𝟐</m:t>
                            </m:r>
                          </m:sup>
                        </m:sSup>
                      </m:oMath>
                    </m:oMathPara>
                  </a14:m>
                  <a:endParaRPr lang="en-001" sz="4800" dirty="0">
                    <a:solidFill>
                      <a:schemeClr val="accent3">
                        <a:lumMod val="75000"/>
                      </a:schemeClr>
                    </a:solidFill>
                  </a:endParaRPr>
                </a:p>
              </p:txBody>
            </p:sp>
          </mc:Choice>
          <mc:Fallback xmlns="">
            <p:sp>
              <p:nvSpPr>
                <p:cNvPr id="12" name="TextBox 11">
                  <a:extLst>
                    <a:ext uri="{FF2B5EF4-FFF2-40B4-BE49-F238E27FC236}">
                      <a16:creationId xmlns:a16="http://schemas.microsoft.com/office/drawing/2014/main" id="{E29F12FC-AFD2-3C7A-B2AF-DD9B2D3FA29A}"/>
                    </a:ext>
                  </a:extLst>
                </p:cNvPr>
                <p:cNvSpPr txBox="1">
                  <a:spLocks noRot="1" noChangeAspect="1" noMove="1" noResize="1" noEditPoints="1" noAdjustHandles="1" noChangeArrowheads="1" noChangeShapeType="1" noTextEdit="1"/>
                </p:cNvSpPr>
                <p:nvPr/>
              </p:nvSpPr>
              <p:spPr>
                <a:xfrm>
                  <a:off x="5685033" y="1243752"/>
                  <a:ext cx="821934" cy="847733"/>
                </a:xfrm>
                <a:prstGeom prst="rect">
                  <a:avLst/>
                </a:prstGeom>
                <a:blipFill>
                  <a:blip r:embed="rId6"/>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2C2388C-08A3-7483-F22F-76CF0BB9490E}"/>
                    </a:ext>
                  </a:extLst>
                </p:cNvPr>
                <p:cNvSpPr txBox="1"/>
                <p:nvPr/>
              </p:nvSpPr>
              <p:spPr>
                <a:xfrm>
                  <a:off x="2759466" y="1243752"/>
                  <a:ext cx="821934" cy="84773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4800" b="1" i="1" smtClean="0">
                            <a:solidFill>
                              <a:schemeClr val="accent3">
                                <a:lumMod val="75000"/>
                              </a:schemeClr>
                            </a:solidFill>
                            <a:latin typeface="Cambria Math" panose="02040503050406030204" pitchFamily="18" charset="0"/>
                          </a:rPr>
                          <m:t>𝟎</m:t>
                        </m:r>
                      </m:oMath>
                    </m:oMathPara>
                  </a14:m>
                  <a:endParaRPr lang="en-001" sz="4800" dirty="0">
                    <a:solidFill>
                      <a:schemeClr val="accent3">
                        <a:lumMod val="75000"/>
                      </a:schemeClr>
                    </a:solidFill>
                  </a:endParaRPr>
                </a:p>
              </p:txBody>
            </p:sp>
          </mc:Choice>
          <mc:Fallback xmlns="">
            <p:sp>
              <p:nvSpPr>
                <p:cNvPr id="13" name="TextBox 12">
                  <a:extLst>
                    <a:ext uri="{FF2B5EF4-FFF2-40B4-BE49-F238E27FC236}">
                      <a16:creationId xmlns:a16="http://schemas.microsoft.com/office/drawing/2014/main" id="{B70FED36-FF23-A84D-0C17-C260203B3010}"/>
                    </a:ext>
                  </a:extLst>
                </p:cNvPr>
                <p:cNvSpPr txBox="1">
                  <a:spLocks noRot="1" noChangeAspect="1" noMove="1" noResize="1" noEditPoints="1" noAdjustHandles="1" noChangeArrowheads="1" noChangeShapeType="1" noTextEdit="1"/>
                </p:cNvSpPr>
                <p:nvPr/>
              </p:nvSpPr>
              <p:spPr>
                <a:xfrm>
                  <a:off x="2759466" y="1243752"/>
                  <a:ext cx="821934" cy="847733"/>
                </a:xfrm>
                <a:prstGeom prst="rect">
                  <a:avLst/>
                </a:prstGeom>
                <a:blipFill>
                  <a:blip r:embed="rId7"/>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7622BDD-099A-0D98-1193-EEBCE3ECEC29}"/>
                    </a:ext>
                  </a:extLst>
                </p:cNvPr>
                <p:cNvSpPr txBox="1"/>
                <p:nvPr/>
              </p:nvSpPr>
              <p:spPr>
                <a:xfrm>
                  <a:off x="8610600" y="1243752"/>
                  <a:ext cx="821934" cy="847733"/>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US" sz="4800" b="1" i="1" smtClean="0">
                            <a:solidFill>
                              <a:schemeClr val="accent3">
                                <a:lumMod val="75000"/>
                              </a:schemeClr>
                            </a:solidFill>
                            <a:latin typeface="Cambria Math" panose="02040503050406030204" pitchFamily="18" charset="0"/>
                          </a:rPr>
                          <m:t>𝟏</m:t>
                        </m:r>
                      </m:oMath>
                    </m:oMathPara>
                  </a14:m>
                  <a:endParaRPr lang="en-001" sz="4800" dirty="0">
                    <a:solidFill>
                      <a:schemeClr val="accent3">
                        <a:lumMod val="75000"/>
                      </a:schemeClr>
                    </a:solidFill>
                  </a:endParaRPr>
                </a:p>
              </p:txBody>
            </p:sp>
          </mc:Choice>
          <mc:Fallback xmlns="">
            <p:sp>
              <p:nvSpPr>
                <p:cNvPr id="14" name="TextBox 13">
                  <a:extLst>
                    <a:ext uri="{FF2B5EF4-FFF2-40B4-BE49-F238E27FC236}">
                      <a16:creationId xmlns:a16="http://schemas.microsoft.com/office/drawing/2014/main" id="{8279C7C0-D52A-50C3-FE35-631C775A9ED2}"/>
                    </a:ext>
                  </a:extLst>
                </p:cNvPr>
                <p:cNvSpPr txBox="1">
                  <a:spLocks noRot="1" noChangeAspect="1" noMove="1" noResize="1" noEditPoints="1" noAdjustHandles="1" noChangeArrowheads="1" noChangeShapeType="1" noTextEdit="1"/>
                </p:cNvSpPr>
                <p:nvPr/>
              </p:nvSpPr>
              <p:spPr>
                <a:xfrm>
                  <a:off x="8610600" y="1243752"/>
                  <a:ext cx="821934" cy="847733"/>
                </a:xfrm>
                <a:prstGeom prst="rect">
                  <a:avLst/>
                </a:prstGeom>
                <a:blipFill>
                  <a:blip r:embed="rId8"/>
                  <a:stretch>
                    <a:fillRect/>
                  </a:stretch>
                </a:blipFill>
              </p:spPr>
              <p:txBody>
                <a:bodyPr/>
                <a:lstStyle/>
                <a:p>
                  <a:r>
                    <a:rPr lang="en-001">
                      <a:noFill/>
                    </a:rPr>
                    <a:t> </a:t>
                  </a:r>
                </a:p>
              </p:txBody>
            </p:sp>
          </mc:Fallback>
        </mc:AlternateContent>
      </p:gr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9A013FB-0844-776B-45A9-9AC6445CEA8A}"/>
                  </a:ext>
                </a:extLst>
              </p:cNvPr>
              <p:cNvSpPr txBox="1"/>
              <p:nvPr/>
            </p:nvSpPr>
            <p:spPr>
              <a:xfrm>
                <a:off x="576209" y="1897005"/>
                <a:ext cx="3184988" cy="646331"/>
              </a:xfrm>
              <a:prstGeom prst="rect">
                <a:avLst/>
              </a:prstGeom>
              <a:noFill/>
            </p:spPr>
            <p:txBody>
              <a:bodyPr wrap="square" rtlCol="0">
                <a:spAutoFit/>
              </a:bodyPr>
              <a:lstStyle/>
              <a:p>
                <a:r>
                  <a:rPr lang="en-US" dirty="0"/>
                  <a:t>% </a:t>
                </a:r>
                <a:r>
                  <a:rPr lang="en-US" dirty="0" err="1"/>
                  <a:t>độ</a:t>
                </a:r>
                <a:r>
                  <a:rPr lang="en-US" dirty="0"/>
                  <a:t> </a:t>
                </a:r>
                <a:r>
                  <a:rPr lang="en-US" dirty="0" err="1"/>
                  <a:t>biến</a:t>
                </a:r>
                <a:r>
                  <a:rPr lang="en-US" dirty="0"/>
                  <a:t> </a:t>
                </a:r>
                <a:r>
                  <a:rPr lang="en-US" dirty="0" err="1"/>
                  <a:t>thiên</a:t>
                </a:r>
                <a:r>
                  <a:rPr lang="en-US" dirty="0"/>
                  <a:t> </a:t>
                </a:r>
                <a:r>
                  <a:rPr lang="en-US" dirty="0" err="1"/>
                  <a:t>của</a:t>
                </a:r>
                <a:r>
                  <a:rPr lang="en-US" dirty="0"/>
                  <a:t> </a:t>
                </a:r>
                <a14:m>
                  <m:oMath xmlns:m="http://schemas.openxmlformats.org/officeDocument/2006/math">
                    <m:r>
                      <a:rPr lang="en-US" b="0" i="1" smtClean="0">
                        <a:latin typeface="Cambria Math" panose="02040503050406030204" pitchFamily="18" charset="0"/>
                      </a:rPr>
                      <m:t>𝑦</m:t>
                    </m:r>
                  </m:oMath>
                </a14:m>
                <a:r>
                  <a:rPr lang="en-US" dirty="0"/>
                  <a:t> </a:t>
                </a:r>
                <a:r>
                  <a:rPr lang="en-US" dirty="0" err="1"/>
                  <a:t>được</a:t>
                </a:r>
                <a:r>
                  <a:rPr lang="en-US" dirty="0"/>
                  <a:t> </a:t>
                </a:r>
                <a:r>
                  <a:rPr lang="en-US" dirty="0" err="1"/>
                  <a:t>giải</a:t>
                </a:r>
                <a:r>
                  <a:rPr lang="en-US" dirty="0"/>
                  <a:t> </a:t>
                </a:r>
                <a:r>
                  <a:rPr lang="en-US" dirty="0" err="1"/>
                  <a:t>thích</a:t>
                </a:r>
                <a:r>
                  <a:rPr lang="en-US" dirty="0"/>
                  <a:t> </a:t>
                </a:r>
                <a:r>
                  <a:rPr lang="en-US" dirty="0" err="1"/>
                  <a:t>bằng</a:t>
                </a:r>
                <a:r>
                  <a:rPr lang="en-US" dirty="0"/>
                  <a:t> </a:t>
                </a:r>
                <a14:m>
                  <m:oMath xmlns:m="http://schemas.openxmlformats.org/officeDocument/2006/math">
                    <m:r>
                      <a:rPr lang="en-US" b="0" i="1" dirty="0" smtClean="0">
                        <a:latin typeface="Cambria Math" panose="02040503050406030204" pitchFamily="18" charset="0"/>
                      </a:rPr>
                      <m:t>𝑥</m:t>
                    </m:r>
                  </m:oMath>
                </a14:m>
                <a:endParaRPr lang="en-001" dirty="0"/>
              </a:p>
            </p:txBody>
          </p:sp>
        </mc:Choice>
        <mc:Fallback>
          <p:sp>
            <p:nvSpPr>
              <p:cNvPr id="16" name="TextBox 15">
                <a:extLst>
                  <a:ext uri="{FF2B5EF4-FFF2-40B4-BE49-F238E27FC236}">
                    <a16:creationId xmlns:a16="http://schemas.microsoft.com/office/drawing/2014/main" id="{A9A013FB-0844-776B-45A9-9AC6445CEA8A}"/>
                  </a:ext>
                </a:extLst>
              </p:cNvPr>
              <p:cNvSpPr txBox="1">
                <a:spLocks noRot="1" noChangeAspect="1" noMove="1" noResize="1" noEditPoints="1" noAdjustHandles="1" noChangeArrowheads="1" noChangeShapeType="1" noTextEdit="1"/>
              </p:cNvSpPr>
              <p:nvPr/>
            </p:nvSpPr>
            <p:spPr>
              <a:xfrm>
                <a:off x="576209" y="1897005"/>
                <a:ext cx="3184988" cy="646331"/>
              </a:xfrm>
              <a:prstGeom prst="rect">
                <a:avLst/>
              </a:prstGeom>
              <a:blipFill>
                <a:blip r:embed="rId9"/>
                <a:stretch>
                  <a:fillRect l="-1724" t="-3774" b="-15094"/>
                </a:stretch>
              </a:blipFill>
            </p:spPr>
            <p:txBody>
              <a:bodyPr/>
              <a:lstStyle/>
              <a:p>
                <a:r>
                  <a:rPr lang="en-001">
                    <a:noFill/>
                  </a:rPr>
                  <a:t> </a:t>
                </a:r>
              </a:p>
            </p:txBody>
          </p:sp>
        </mc:Fallback>
      </mc:AlternateContent>
      <p:sp>
        <p:nvSpPr>
          <p:cNvPr id="17" name="TextBox 16">
            <a:extLst>
              <a:ext uri="{FF2B5EF4-FFF2-40B4-BE49-F238E27FC236}">
                <a16:creationId xmlns:a16="http://schemas.microsoft.com/office/drawing/2014/main" id="{82292CEB-ECF9-0E39-E4D2-065B92074D0F}"/>
              </a:ext>
            </a:extLst>
          </p:cNvPr>
          <p:cNvSpPr txBox="1"/>
          <p:nvPr/>
        </p:nvSpPr>
        <p:spPr>
          <a:xfrm>
            <a:off x="3911028" y="2078124"/>
            <a:ext cx="798816" cy="492443"/>
          </a:xfrm>
          <a:prstGeom prst="rect">
            <a:avLst/>
          </a:prstGeom>
          <a:noFill/>
        </p:spPr>
        <p:txBody>
          <a:bodyPr wrap="square">
            <a:spAutoFit/>
          </a:bodyPr>
          <a:lstStyle/>
          <a:p>
            <a:r>
              <a:rPr lang="en-US" sz="2600" dirty="0">
                <a:solidFill>
                  <a:srgbClr val="FF0000"/>
                </a:solidFill>
              </a:rPr>
              <a:t>0%</a:t>
            </a:r>
            <a:endParaRPr lang="en-001" sz="2600" dirty="0"/>
          </a:p>
        </p:txBody>
      </p:sp>
      <p:sp>
        <p:nvSpPr>
          <p:cNvPr id="18" name="TextBox 17">
            <a:extLst>
              <a:ext uri="{FF2B5EF4-FFF2-40B4-BE49-F238E27FC236}">
                <a16:creationId xmlns:a16="http://schemas.microsoft.com/office/drawing/2014/main" id="{DAC7DAD7-3942-64C7-6BA6-BC699D3D27E8}"/>
              </a:ext>
            </a:extLst>
          </p:cNvPr>
          <p:cNvSpPr txBox="1"/>
          <p:nvPr/>
        </p:nvSpPr>
        <p:spPr>
          <a:xfrm>
            <a:off x="9582365" y="2019759"/>
            <a:ext cx="1041114" cy="492443"/>
          </a:xfrm>
          <a:prstGeom prst="rect">
            <a:avLst/>
          </a:prstGeom>
          <a:noFill/>
        </p:spPr>
        <p:txBody>
          <a:bodyPr wrap="square">
            <a:spAutoFit/>
          </a:bodyPr>
          <a:lstStyle/>
          <a:p>
            <a:r>
              <a:rPr lang="en-US" sz="2600" dirty="0">
                <a:solidFill>
                  <a:srgbClr val="FF0000"/>
                </a:solidFill>
              </a:rPr>
              <a:t>100%</a:t>
            </a:r>
            <a:endParaRPr lang="en-001" sz="2600" dirty="0"/>
          </a:p>
        </p:txBody>
      </p:sp>
    </p:spTree>
    <p:extLst>
      <p:ext uri="{BB962C8B-B14F-4D97-AF65-F5344CB8AC3E}">
        <p14:creationId xmlns:p14="http://schemas.microsoft.com/office/powerpoint/2010/main" val="34556084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FD35C-CFA0-8338-CAD8-7172AB7A0A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5777C0-E265-8055-B6B7-39069AE5F103}"/>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00A41952-4EB3-3A41-2672-9A396770B472}"/>
              </a:ext>
            </a:extLst>
          </p:cNvPr>
          <p:cNvSpPr>
            <a:spLocks noGrp="1"/>
          </p:cNvSpPr>
          <p:nvPr>
            <p:ph type="dt" sz="half" idx="10"/>
          </p:nvPr>
        </p:nvSpPr>
        <p:spPr/>
        <p:txBody>
          <a:bodyPr/>
          <a:lstStyle/>
          <a:p>
            <a:r>
              <a:rPr lang="en-001"/>
              <a:t>25/08/2024</a:t>
            </a:r>
          </a:p>
        </p:txBody>
      </p:sp>
      <p:sp>
        <p:nvSpPr>
          <p:cNvPr id="4" name="Slide Number Placeholder 3">
            <a:extLst>
              <a:ext uri="{FF2B5EF4-FFF2-40B4-BE49-F238E27FC236}">
                <a16:creationId xmlns:a16="http://schemas.microsoft.com/office/drawing/2014/main" id="{8A458F45-027F-D6F2-4E43-FEB1D9801113}"/>
              </a:ext>
            </a:extLst>
          </p:cNvPr>
          <p:cNvSpPr>
            <a:spLocks noGrp="1"/>
          </p:cNvSpPr>
          <p:nvPr>
            <p:ph type="sldNum" sz="quarter" idx="12"/>
          </p:nvPr>
        </p:nvSpPr>
        <p:spPr/>
        <p:txBody>
          <a:bodyPr/>
          <a:lstStyle/>
          <a:p>
            <a:fld id="{AA8328AE-A94A-43B0-BF47-266FB86AC0A6}" type="slidenum">
              <a:rPr lang="en-001" smtClean="0"/>
              <a:t>169</a:t>
            </a:fld>
            <a:endParaRPr lang="en-001"/>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C5FBEAB-DE85-4E1E-25B0-8D436D0B4C87}"/>
                  </a:ext>
                </a:extLst>
              </p:cNvPr>
              <p:cNvSpPr txBox="1"/>
              <p:nvPr/>
            </p:nvSpPr>
            <p:spPr>
              <a:xfrm>
                <a:off x="4685547" y="2176112"/>
                <a:ext cx="4674210" cy="1200329"/>
              </a:xfrm>
              <a:prstGeom prst="rect">
                <a:avLst/>
              </a:prstGeom>
              <a:noFill/>
            </p:spPr>
            <p:txBody>
              <a:bodyPr wrap="square" rtlCol="0">
                <a:spAutoFit/>
              </a:bodyPr>
              <a:lstStyle/>
              <a:p>
                <a14:m>
                  <m:oMath xmlns:m="http://schemas.openxmlformats.org/officeDocument/2006/math">
                    <m:r>
                      <a:rPr lang="en-US" sz="3600" b="0" i="1" smtClean="0">
                        <a:solidFill>
                          <a:schemeClr val="tx1"/>
                        </a:solidFill>
                        <a:latin typeface="Cambria Math" panose="02040503050406030204" pitchFamily="18" charset="0"/>
                      </a:rPr>
                      <m:t>𝑦</m:t>
                    </m:r>
                  </m:oMath>
                </a14:m>
                <a:r>
                  <a:rPr lang="en-US" sz="3600">
                    <a:solidFill>
                      <a:schemeClr val="tx1"/>
                    </a:solidFill>
                    <a:ea typeface="Cambria Math" panose="02040503050406030204" pitchFamily="18" charset="0"/>
                  </a:rPr>
                  <a:t>: </a:t>
                </a:r>
                <a:r>
                  <a:rPr lang="en-US" sz="3600" err="1">
                    <a:ea typeface="Cambria Math" panose="02040503050406030204" pitchFamily="18" charset="0"/>
                  </a:rPr>
                  <a:t>là</a:t>
                </a:r>
                <a:r>
                  <a:rPr lang="en-US" sz="3600">
                    <a:ea typeface="Cambria Math" panose="02040503050406030204" pitchFamily="18" charset="0"/>
                  </a:rPr>
                  <a:t> </a:t>
                </a:r>
                <a:r>
                  <a:rPr lang="en-US" sz="3600" err="1">
                    <a:ea typeface="Cambria Math" panose="02040503050406030204" pitchFamily="18" charset="0"/>
                  </a:rPr>
                  <a:t>biến</a:t>
                </a:r>
                <a:r>
                  <a:rPr lang="en-US" sz="3600">
                    <a:ea typeface="Cambria Math" panose="02040503050406030204" pitchFamily="18" charset="0"/>
                  </a:rPr>
                  <a:t> </a:t>
                </a:r>
                <a:r>
                  <a:rPr lang="en-US" sz="3600" err="1">
                    <a:ea typeface="Cambria Math" panose="02040503050406030204" pitchFamily="18" charset="0"/>
                  </a:rPr>
                  <a:t>định</a:t>
                </a:r>
                <a:r>
                  <a:rPr lang="en-US" sz="3600">
                    <a:ea typeface="Cambria Math" panose="02040503050406030204" pitchFamily="18" charset="0"/>
                  </a:rPr>
                  <a:t> </a:t>
                </a:r>
                <a:r>
                  <a:rPr lang="en-US" sz="3600" err="1">
                    <a:ea typeface="Cambria Math" panose="02040503050406030204" pitchFamily="18" charset="0"/>
                  </a:rPr>
                  <a:t>lượng</a:t>
                </a:r>
                <a:endParaRPr lang="en-US" sz="3600">
                  <a:solidFill>
                    <a:schemeClr val="tx1"/>
                  </a:solidFill>
                  <a:ea typeface="Cambria Math" panose="02040503050406030204" pitchFamily="18" charset="0"/>
                </a:endParaRPr>
              </a:p>
              <a:p>
                <a14:m>
                  <m:oMath xmlns:m="http://schemas.openxmlformats.org/officeDocument/2006/math">
                    <m:r>
                      <a:rPr lang="en-US" sz="3600" b="0" i="1" smtClean="0">
                        <a:solidFill>
                          <a:schemeClr val="tx1"/>
                        </a:solidFill>
                        <a:latin typeface="Cambria Math" panose="02040503050406030204" pitchFamily="18" charset="0"/>
                        <a:ea typeface="Cambria Math" panose="02040503050406030204" pitchFamily="18" charset="0"/>
                      </a:rPr>
                      <m:t>𝑥</m:t>
                    </m:r>
                  </m:oMath>
                </a14:m>
                <a:r>
                  <a:rPr lang="en-US" sz="3600">
                    <a:solidFill>
                      <a:schemeClr val="tx1"/>
                    </a:solidFill>
                    <a:ea typeface="Cambria Math" panose="02040503050406030204" pitchFamily="18" charset="0"/>
                  </a:rPr>
                  <a:t>: </a:t>
                </a:r>
                <a:r>
                  <a:rPr lang="en-US" sz="3600" err="1">
                    <a:ea typeface="Cambria Math" panose="02040503050406030204" pitchFamily="18" charset="0"/>
                  </a:rPr>
                  <a:t>là</a:t>
                </a:r>
                <a:r>
                  <a:rPr lang="en-US" sz="3600">
                    <a:ea typeface="Cambria Math" panose="02040503050406030204" pitchFamily="18" charset="0"/>
                  </a:rPr>
                  <a:t> </a:t>
                </a:r>
                <a:r>
                  <a:rPr lang="en-US" sz="3600" err="1">
                    <a:ea typeface="Cambria Math" panose="02040503050406030204" pitchFamily="18" charset="0"/>
                  </a:rPr>
                  <a:t>biến</a:t>
                </a:r>
                <a:r>
                  <a:rPr lang="en-US" sz="3600">
                    <a:ea typeface="Cambria Math" panose="02040503050406030204" pitchFamily="18" charset="0"/>
                  </a:rPr>
                  <a:t> </a:t>
                </a:r>
                <a:r>
                  <a:rPr lang="en-US" sz="3600" err="1">
                    <a:ea typeface="Cambria Math" panose="02040503050406030204" pitchFamily="18" charset="0"/>
                  </a:rPr>
                  <a:t>định</a:t>
                </a:r>
                <a:r>
                  <a:rPr lang="en-US" sz="3600">
                    <a:ea typeface="Cambria Math" panose="02040503050406030204" pitchFamily="18" charset="0"/>
                  </a:rPr>
                  <a:t> </a:t>
                </a:r>
                <a:r>
                  <a:rPr lang="en-US" sz="3600" err="1">
                    <a:ea typeface="Cambria Math" panose="02040503050406030204" pitchFamily="18" charset="0"/>
                  </a:rPr>
                  <a:t>lượng</a:t>
                </a:r>
                <a:endParaRPr lang="en-US" sz="3600">
                  <a:solidFill>
                    <a:schemeClr val="tx1"/>
                  </a:solidFill>
                  <a:ea typeface="Cambria Math" panose="02040503050406030204" pitchFamily="18" charset="0"/>
                </a:endParaRPr>
              </a:p>
            </p:txBody>
          </p:sp>
        </mc:Choice>
        <mc:Fallback>
          <p:sp>
            <p:nvSpPr>
              <p:cNvPr id="10" name="TextBox 9">
                <a:extLst>
                  <a:ext uri="{FF2B5EF4-FFF2-40B4-BE49-F238E27FC236}">
                    <a16:creationId xmlns:a16="http://schemas.microsoft.com/office/drawing/2014/main" id="{6C5FBEAB-DE85-4E1E-25B0-8D436D0B4C87}"/>
                  </a:ext>
                </a:extLst>
              </p:cNvPr>
              <p:cNvSpPr txBox="1">
                <a:spLocks noRot="1" noChangeAspect="1" noMove="1" noResize="1" noEditPoints="1" noAdjustHandles="1" noChangeArrowheads="1" noChangeShapeType="1" noTextEdit="1"/>
              </p:cNvSpPr>
              <p:nvPr/>
            </p:nvSpPr>
            <p:spPr>
              <a:xfrm>
                <a:off x="4685547" y="2176112"/>
                <a:ext cx="4674210" cy="1200329"/>
              </a:xfrm>
              <a:prstGeom prst="rect">
                <a:avLst/>
              </a:prstGeom>
              <a:blipFill>
                <a:blip r:embed="rId2"/>
                <a:stretch>
                  <a:fillRect t="-7614" b="-18782"/>
                </a:stretch>
              </a:blipFill>
            </p:spPr>
            <p:txBody>
              <a:bodyPr/>
              <a:lstStyle/>
              <a:p>
                <a:r>
                  <a:rPr lang="en-001">
                    <a:noFill/>
                  </a:rPr>
                  <a:t> </a:t>
                </a:r>
              </a:p>
            </p:txBody>
          </p:sp>
        </mc:Fallback>
      </mc:AlternateContent>
    </p:spTree>
    <p:extLst>
      <p:ext uri="{BB962C8B-B14F-4D97-AF65-F5344CB8AC3E}">
        <p14:creationId xmlns:p14="http://schemas.microsoft.com/office/powerpoint/2010/main" val="2232589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F37F2-B4B8-636A-1DA5-AE169357BD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F296C5-BDF6-D84A-2D47-96627CDD3FAA}"/>
              </a:ext>
            </a:extLst>
          </p:cNvPr>
          <p:cNvSpPr>
            <a:spLocks noGrp="1"/>
          </p:cNvSpPr>
          <p:nvPr>
            <p:ph type="title"/>
          </p:nvPr>
        </p:nvSpPr>
        <p:spPr>
          <a:xfrm>
            <a:off x="518608" y="1702493"/>
            <a:ext cx="3918799" cy="1906170"/>
          </a:xfrm>
        </p:spPr>
        <p:txBody>
          <a:bodyPr>
            <a:normAutofit/>
          </a:bodyPr>
          <a:lstStyle/>
          <a:p>
            <a:r>
              <a:rPr lang="en-US"/>
              <a:t>Quá trình </a:t>
            </a:r>
            <a:br>
              <a:rPr lang="en-US"/>
            </a:br>
            <a:r>
              <a:rPr lang="en-US"/>
              <a:t>nghiên cứu</a:t>
            </a:r>
          </a:p>
        </p:txBody>
      </p:sp>
      <p:sp>
        <p:nvSpPr>
          <p:cNvPr id="4" name="Footer Placeholder 3">
            <a:extLst>
              <a:ext uri="{FF2B5EF4-FFF2-40B4-BE49-F238E27FC236}">
                <a16:creationId xmlns:a16="http://schemas.microsoft.com/office/drawing/2014/main" id="{F9B1E041-8B3B-407A-CA68-296BFE60EA8A}"/>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80625B30-B037-89F3-363A-B9F672E7B856}"/>
              </a:ext>
            </a:extLst>
          </p:cNvPr>
          <p:cNvSpPr>
            <a:spLocks noGrp="1"/>
          </p:cNvSpPr>
          <p:nvPr>
            <p:ph type="sldNum" sz="quarter" idx="12"/>
          </p:nvPr>
        </p:nvSpPr>
        <p:spPr/>
        <p:txBody>
          <a:bodyPr/>
          <a:lstStyle/>
          <a:p>
            <a:fld id="{558478D3-4DD5-4D7B-8D8D-7EA87687E863}" type="slidenum">
              <a:rPr lang="en-US" smtClean="0"/>
              <a:pPr/>
              <a:t>17</a:t>
            </a:fld>
            <a:endParaRPr lang="en-US"/>
          </a:p>
        </p:txBody>
      </p:sp>
      <p:sp>
        <p:nvSpPr>
          <p:cNvPr id="3" name="Date Placeholder 2">
            <a:extLst>
              <a:ext uri="{FF2B5EF4-FFF2-40B4-BE49-F238E27FC236}">
                <a16:creationId xmlns:a16="http://schemas.microsoft.com/office/drawing/2014/main" id="{55C44455-4BE5-C88F-34E0-7D3FC2B844E0}"/>
              </a:ext>
            </a:extLst>
          </p:cNvPr>
          <p:cNvSpPr>
            <a:spLocks noGrp="1"/>
          </p:cNvSpPr>
          <p:nvPr>
            <p:ph type="dt" sz="half" idx="10"/>
          </p:nvPr>
        </p:nvSpPr>
        <p:spPr/>
        <p:txBody>
          <a:bodyPr/>
          <a:lstStyle/>
          <a:p>
            <a:r>
              <a:rPr lang="en-001"/>
              <a:t>25/11/2024</a:t>
            </a:r>
          </a:p>
        </p:txBody>
      </p:sp>
      <p:grpSp>
        <p:nvGrpSpPr>
          <p:cNvPr id="6" name="Group 5">
            <a:extLst>
              <a:ext uri="{FF2B5EF4-FFF2-40B4-BE49-F238E27FC236}">
                <a16:creationId xmlns:a16="http://schemas.microsoft.com/office/drawing/2014/main" id="{412AD111-3DE6-2E11-239A-ABE83E4BF80D}"/>
              </a:ext>
            </a:extLst>
          </p:cNvPr>
          <p:cNvGrpSpPr/>
          <p:nvPr/>
        </p:nvGrpSpPr>
        <p:grpSpPr>
          <a:xfrm>
            <a:off x="5056969" y="136525"/>
            <a:ext cx="6271906" cy="6219825"/>
            <a:chOff x="5272770" y="355417"/>
            <a:chExt cx="6117375" cy="5999041"/>
          </a:xfrm>
        </p:grpSpPr>
        <p:sp>
          <p:nvSpPr>
            <p:cNvPr id="7" name="Freeform: Shape 6">
              <a:extLst>
                <a:ext uri="{FF2B5EF4-FFF2-40B4-BE49-F238E27FC236}">
                  <a16:creationId xmlns:a16="http://schemas.microsoft.com/office/drawing/2014/main" id="{75138E27-D8EF-8A24-1F50-47DF5A539BE8}"/>
                </a:ext>
              </a:extLst>
            </p:cNvPr>
            <p:cNvSpPr/>
            <p:nvPr/>
          </p:nvSpPr>
          <p:spPr>
            <a:xfrm>
              <a:off x="7632656" y="355417"/>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a:solidFill>
              <a:srgbClr val="C69C0E">
                <a:alpha val="30196"/>
              </a:srgbClr>
            </a:solidFill>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Vấn</a:t>
              </a:r>
              <a:r>
                <a:rPr lang="en-US" sz="1900" kern="1200"/>
                <a:t> </a:t>
              </a:r>
              <a:r>
                <a:rPr lang="en-US" sz="1900" kern="1200" err="1"/>
                <a:t>đề</a:t>
              </a:r>
              <a:r>
                <a:rPr lang="en-US" sz="1900" kern="1200"/>
                <a:t> </a:t>
              </a:r>
              <a:r>
                <a:rPr lang="en-US" sz="1900" kern="1200" err="1"/>
                <a:t>nghiên</a:t>
              </a:r>
              <a:r>
                <a:rPr lang="en-US" sz="1900" kern="1200"/>
                <a:t> </a:t>
              </a:r>
              <a:r>
                <a:rPr lang="en-US" sz="1900" kern="1200" err="1"/>
                <a:t>cứu</a:t>
              </a:r>
              <a:endParaRPr lang="en-001" sz="1900" kern="1200"/>
            </a:p>
          </p:txBody>
        </p:sp>
        <p:sp>
          <p:nvSpPr>
            <p:cNvPr id="8" name="Freeform: Shape 7">
              <a:extLst>
                <a:ext uri="{FF2B5EF4-FFF2-40B4-BE49-F238E27FC236}">
                  <a16:creationId xmlns:a16="http://schemas.microsoft.com/office/drawing/2014/main" id="{A960E039-9588-94D1-EDAB-757AE79D8FBE}"/>
                </a:ext>
              </a:extLst>
            </p:cNvPr>
            <p:cNvSpPr/>
            <p:nvPr/>
          </p:nvSpPr>
          <p:spPr>
            <a:xfrm rot="1542857">
              <a:off x="9081933" y="1269484"/>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94338" rIns="111759" bIns="94337"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9" name="Freeform: Shape 8">
              <a:extLst>
                <a:ext uri="{FF2B5EF4-FFF2-40B4-BE49-F238E27FC236}">
                  <a16:creationId xmlns:a16="http://schemas.microsoft.com/office/drawing/2014/main" id="{AD64CE60-F652-AA0E-1266-7C8D6B790277}"/>
                </a:ext>
              </a:extLst>
            </p:cNvPr>
            <p:cNvSpPr/>
            <p:nvPr/>
          </p:nvSpPr>
          <p:spPr>
            <a:xfrm>
              <a:off x="9525137" y="1266788"/>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a:solidFill>
              <a:srgbClr val="8EBA13">
                <a:alpha val="30196"/>
              </a:srgbClr>
            </a:solidFill>
          </p:spPr>
          <p:style>
            <a:lnRef idx="2">
              <a:schemeClr val="lt1">
                <a:hueOff val="0"/>
                <a:satOff val="0"/>
                <a:lumOff val="0"/>
                <a:alphaOff val="0"/>
              </a:schemeClr>
            </a:lnRef>
            <a:fillRef idx="1">
              <a:schemeClr val="accent4">
                <a:hueOff val="1768201"/>
                <a:satOff val="-5054"/>
                <a:lumOff val="-1372"/>
                <a:alphaOff val="0"/>
              </a:schemeClr>
            </a:fillRef>
            <a:effectRef idx="0">
              <a:schemeClr val="accent4">
                <a:hueOff val="1768201"/>
                <a:satOff val="-5054"/>
                <a:lumOff val="-1372"/>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Tổng</a:t>
              </a:r>
              <a:r>
                <a:rPr lang="en-US" sz="1900" kern="1200"/>
                <a:t> </a:t>
              </a:r>
              <a:r>
                <a:rPr lang="en-US" sz="1900" kern="1200" err="1"/>
                <a:t>quan</a:t>
              </a:r>
              <a:r>
                <a:rPr lang="en-US" sz="1900" kern="1200"/>
                <a:t> </a:t>
              </a:r>
              <a:r>
                <a:rPr lang="en-US" sz="1900" kern="1200" err="1"/>
                <a:t>tài</a:t>
              </a:r>
              <a:r>
                <a:rPr lang="en-US" sz="1900" kern="1200"/>
                <a:t> </a:t>
              </a:r>
              <a:r>
                <a:rPr lang="en-US" sz="1900" kern="1200" err="1"/>
                <a:t>liệu</a:t>
              </a:r>
              <a:endParaRPr lang="en-001" sz="1900" kern="1200"/>
            </a:p>
          </p:txBody>
        </p:sp>
        <p:sp>
          <p:nvSpPr>
            <p:cNvPr id="10" name="Freeform: Shape 9">
              <a:extLst>
                <a:ext uri="{FF2B5EF4-FFF2-40B4-BE49-F238E27FC236}">
                  <a16:creationId xmlns:a16="http://schemas.microsoft.com/office/drawing/2014/main" id="{88E14209-F3C7-720E-3639-06A73C25E242}"/>
                </a:ext>
              </a:extLst>
            </p:cNvPr>
            <p:cNvSpPr/>
            <p:nvPr/>
          </p:nvSpPr>
          <p:spPr>
            <a:xfrm rot="4628571">
              <a:off x="10269029" y="2743381"/>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1768201"/>
                <a:satOff val="-5054"/>
                <a:lumOff val="-1372"/>
                <a:alphaOff val="0"/>
              </a:schemeClr>
            </a:fillRef>
            <a:effectRef idx="0">
              <a:schemeClr val="accent4">
                <a:hueOff val="1768201"/>
                <a:satOff val="-5054"/>
                <a:lumOff val="-1372"/>
                <a:alphaOff val="0"/>
              </a:schemeClr>
            </a:effectRef>
            <a:fontRef idx="minor">
              <a:schemeClr val="lt1"/>
            </a:fontRef>
          </p:style>
          <p:txBody>
            <a:bodyPr spcFirstLastPara="0" vert="horz" wrap="square" lIns="0" tIns="94337" rIns="111759"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1" name="Freeform: Shape 10">
              <a:extLst>
                <a:ext uri="{FF2B5EF4-FFF2-40B4-BE49-F238E27FC236}">
                  <a16:creationId xmlns:a16="http://schemas.microsoft.com/office/drawing/2014/main" id="{6952090F-AF2E-880E-877E-25C73BDE5FB3}"/>
                </a:ext>
              </a:extLst>
            </p:cNvPr>
            <p:cNvSpPr/>
            <p:nvPr/>
          </p:nvSpPr>
          <p:spPr>
            <a:xfrm>
              <a:off x="9992541" y="3314620"/>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a:solidFill>
              <a:srgbClr val="3CAF17">
                <a:alpha val="30196"/>
              </a:srgbClr>
            </a:solidFill>
          </p:spPr>
          <p:style>
            <a:lnRef idx="2">
              <a:schemeClr val="lt1">
                <a:hueOff val="0"/>
                <a:satOff val="0"/>
                <a:lumOff val="0"/>
                <a:alphaOff val="0"/>
              </a:schemeClr>
            </a:lnRef>
            <a:fillRef idx="1">
              <a:schemeClr val="accent4">
                <a:hueOff val="3536402"/>
                <a:satOff val="-10108"/>
                <a:lumOff val="-2745"/>
                <a:alphaOff val="0"/>
              </a:schemeClr>
            </a:fillRef>
            <a:effectRef idx="0">
              <a:schemeClr val="accent4">
                <a:hueOff val="3536402"/>
                <a:satOff val="-10108"/>
                <a:lumOff val="-2745"/>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dirty="0" err="1"/>
                <a:t>Câu</a:t>
              </a:r>
              <a:r>
                <a:rPr lang="en-US" sz="1900" kern="1200" dirty="0"/>
                <a:t> </a:t>
              </a:r>
              <a:r>
                <a:rPr lang="en-US" sz="1900" kern="1200" dirty="0" err="1"/>
                <a:t>hỏi</a:t>
              </a:r>
              <a:r>
                <a:rPr lang="en-US" sz="1900" kern="1200" dirty="0"/>
                <a:t> </a:t>
              </a:r>
              <a:r>
                <a:rPr lang="en-US" sz="1900" kern="1200" dirty="0" err="1"/>
                <a:t>nghiên</a:t>
              </a:r>
              <a:r>
                <a:rPr lang="en-US" sz="1900" kern="1200" dirty="0"/>
                <a:t> </a:t>
              </a:r>
              <a:r>
                <a:rPr lang="en-US" sz="1900" kern="1200" dirty="0" err="1"/>
                <a:t>cứu</a:t>
              </a:r>
              <a:endParaRPr lang="en-001" sz="1900" kern="1200" dirty="0"/>
            </a:p>
          </p:txBody>
        </p:sp>
        <p:sp>
          <p:nvSpPr>
            <p:cNvPr id="12" name="Freeform: Shape 11">
              <a:extLst>
                <a:ext uri="{FF2B5EF4-FFF2-40B4-BE49-F238E27FC236}">
                  <a16:creationId xmlns:a16="http://schemas.microsoft.com/office/drawing/2014/main" id="{D3D22D5D-C91E-050A-76CF-DC7FCB4E0672}"/>
                </a:ext>
              </a:extLst>
            </p:cNvPr>
            <p:cNvSpPr/>
            <p:nvPr/>
          </p:nvSpPr>
          <p:spPr>
            <a:xfrm rot="18514286">
              <a:off x="9856832" y="4590449"/>
              <a:ext cx="372533" cy="471692"/>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372532" y="377353"/>
                  </a:moveTo>
                  <a:lnTo>
                    <a:pt x="186266" y="377353"/>
                  </a:lnTo>
                  <a:lnTo>
                    <a:pt x="186266" y="471691"/>
                  </a:lnTo>
                  <a:lnTo>
                    <a:pt x="0" y="235845"/>
                  </a:lnTo>
                  <a:lnTo>
                    <a:pt x="186266" y="0"/>
                  </a:lnTo>
                  <a:lnTo>
                    <a:pt x="186266" y="94338"/>
                  </a:lnTo>
                  <a:lnTo>
                    <a:pt x="372532" y="94338"/>
                  </a:lnTo>
                  <a:lnTo>
                    <a:pt x="372532" y="377353"/>
                  </a:lnTo>
                  <a:close/>
                </a:path>
              </a:pathLst>
            </a:custGeom>
          </p:spPr>
          <p:style>
            <a:lnRef idx="0">
              <a:schemeClr val="lt1">
                <a:hueOff val="0"/>
                <a:satOff val="0"/>
                <a:lumOff val="0"/>
                <a:alphaOff val="0"/>
              </a:schemeClr>
            </a:lnRef>
            <a:fillRef idx="1">
              <a:schemeClr val="accent4">
                <a:hueOff val="3536402"/>
                <a:satOff val="-10108"/>
                <a:lumOff val="-2745"/>
                <a:alphaOff val="0"/>
              </a:schemeClr>
            </a:fillRef>
            <a:effectRef idx="0">
              <a:schemeClr val="accent4">
                <a:hueOff val="3536402"/>
                <a:satOff val="-10108"/>
                <a:lumOff val="-2745"/>
                <a:alphaOff val="0"/>
              </a:schemeClr>
            </a:effectRef>
            <a:fontRef idx="minor">
              <a:schemeClr val="lt1"/>
            </a:fontRef>
          </p:style>
          <p:txBody>
            <a:bodyPr spcFirstLastPara="0" vert="horz" wrap="square" lIns="111760" tIns="94338" rIns="0"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3" name="Freeform: Shape 12">
              <a:extLst>
                <a:ext uri="{FF2B5EF4-FFF2-40B4-BE49-F238E27FC236}">
                  <a16:creationId xmlns:a16="http://schemas.microsoft.com/office/drawing/2014/main" id="{13DEEA46-296C-E57A-96EC-33D8084B7BF0}"/>
                </a:ext>
              </a:extLst>
            </p:cNvPr>
            <p:cNvSpPr/>
            <p:nvPr/>
          </p:nvSpPr>
          <p:spPr>
            <a:xfrm>
              <a:off x="8682904" y="4956854"/>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5304602"/>
                <a:satOff val="-15162"/>
                <a:lumOff val="-4117"/>
                <a:alphaOff val="0"/>
              </a:schemeClr>
            </a:fillRef>
            <a:effectRef idx="0">
              <a:schemeClr val="accent4">
                <a:hueOff val="5304602"/>
                <a:satOff val="-15162"/>
                <a:lumOff val="-4117"/>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Thiết</a:t>
              </a:r>
              <a:r>
                <a:rPr lang="en-US" sz="1900" kern="1200"/>
                <a:t> </a:t>
              </a:r>
              <a:r>
                <a:rPr lang="en-US" sz="1900" kern="1200" err="1"/>
                <a:t>kế</a:t>
              </a:r>
              <a:r>
                <a:rPr lang="en-US" sz="1900" kern="1200"/>
                <a:t> </a:t>
              </a:r>
              <a:r>
                <a:rPr lang="en-US" sz="1900" kern="1200" err="1"/>
                <a:t>nghiên</a:t>
              </a:r>
              <a:r>
                <a:rPr lang="en-US" sz="1900" kern="1200"/>
                <a:t> </a:t>
              </a:r>
              <a:r>
                <a:rPr lang="en-US" sz="1900" kern="1200" err="1"/>
                <a:t>cứu</a:t>
              </a:r>
              <a:endParaRPr lang="en-001" sz="1900" kern="1200"/>
            </a:p>
          </p:txBody>
        </p:sp>
        <p:sp>
          <p:nvSpPr>
            <p:cNvPr id="15" name="Freeform: Shape 14">
              <a:extLst>
                <a:ext uri="{FF2B5EF4-FFF2-40B4-BE49-F238E27FC236}">
                  <a16:creationId xmlns:a16="http://schemas.microsoft.com/office/drawing/2014/main" id="{F28AD6FD-C442-7376-B345-91EA07899673}"/>
                </a:ext>
              </a:extLst>
            </p:cNvPr>
            <p:cNvSpPr/>
            <p:nvPr/>
          </p:nvSpPr>
          <p:spPr>
            <a:xfrm rot="21600000">
              <a:off x="8155735" y="5419809"/>
              <a:ext cx="372533" cy="471692"/>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372532" y="377353"/>
                  </a:moveTo>
                  <a:lnTo>
                    <a:pt x="186266" y="377353"/>
                  </a:lnTo>
                  <a:lnTo>
                    <a:pt x="186266" y="471691"/>
                  </a:lnTo>
                  <a:lnTo>
                    <a:pt x="0" y="235845"/>
                  </a:lnTo>
                  <a:lnTo>
                    <a:pt x="186266" y="0"/>
                  </a:lnTo>
                  <a:lnTo>
                    <a:pt x="186266" y="94338"/>
                  </a:lnTo>
                  <a:lnTo>
                    <a:pt x="372532" y="94338"/>
                  </a:lnTo>
                  <a:lnTo>
                    <a:pt x="372532" y="377353"/>
                  </a:lnTo>
                  <a:close/>
                </a:path>
              </a:pathLst>
            </a:custGeom>
          </p:spPr>
          <p:style>
            <a:lnRef idx="0">
              <a:schemeClr val="lt1">
                <a:hueOff val="0"/>
                <a:satOff val="0"/>
                <a:lumOff val="0"/>
                <a:alphaOff val="0"/>
              </a:schemeClr>
            </a:lnRef>
            <a:fillRef idx="1">
              <a:schemeClr val="accent4">
                <a:hueOff val="5304602"/>
                <a:satOff val="-15162"/>
                <a:lumOff val="-4117"/>
                <a:alphaOff val="0"/>
              </a:schemeClr>
            </a:fillRef>
            <a:effectRef idx="0">
              <a:schemeClr val="accent4">
                <a:hueOff val="5304602"/>
                <a:satOff val="-15162"/>
                <a:lumOff val="-4117"/>
                <a:alphaOff val="0"/>
              </a:schemeClr>
            </a:effectRef>
            <a:fontRef idx="minor">
              <a:schemeClr val="lt1"/>
            </a:fontRef>
          </p:style>
          <p:txBody>
            <a:bodyPr spcFirstLastPara="0" vert="horz" wrap="square" lIns="111760" tIns="94339" rIns="1"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6" name="Freeform: Shape 15">
              <a:extLst>
                <a:ext uri="{FF2B5EF4-FFF2-40B4-BE49-F238E27FC236}">
                  <a16:creationId xmlns:a16="http://schemas.microsoft.com/office/drawing/2014/main" id="{9C006487-3235-5E88-C1A8-FFB7248B9D75}"/>
                </a:ext>
              </a:extLst>
            </p:cNvPr>
            <p:cNvSpPr/>
            <p:nvPr/>
          </p:nvSpPr>
          <p:spPr>
            <a:xfrm>
              <a:off x="6582408" y="4956854"/>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7072803"/>
                <a:satOff val="-20217"/>
                <a:lumOff val="-5490"/>
                <a:alphaOff val="0"/>
              </a:schemeClr>
            </a:fillRef>
            <a:effectRef idx="0">
              <a:schemeClr val="accent4">
                <a:hueOff val="7072803"/>
                <a:satOff val="-20217"/>
                <a:lumOff val="-5490"/>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a:t>Thu </a:t>
              </a:r>
              <a:r>
                <a:rPr lang="en-US" sz="1900" kern="1200" err="1"/>
                <a:t>thập</a:t>
              </a:r>
              <a:r>
                <a:rPr lang="en-US" sz="1900" kern="1200"/>
                <a:t> </a:t>
              </a:r>
              <a:r>
                <a:rPr lang="en-US" sz="1900" kern="1200" err="1"/>
                <a:t>thông</a:t>
              </a:r>
              <a:r>
                <a:rPr lang="en-US" sz="1900" kern="1200"/>
                <a:t> tin</a:t>
              </a:r>
              <a:endParaRPr lang="en-001" sz="1900" kern="1200"/>
            </a:p>
          </p:txBody>
        </p:sp>
        <p:sp>
          <p:nvSpPr>
            <p:cNvPr id="17" name="Freeform: Shape 16">
              <a:extLst>
                <a:ext uri="{FF2B5EF4-FFF2-40B4-BE49-F238E27FC236}">
                  <a16:creationId xmlns:a16="http://schemas.microsoft.com/office/drawing/2014/main" id="{3E1C8CE9-E3EC-CF92-1F3C-94641369A930}"/>
                </a:ext>
              </a:extLst>
            </p:cNvPr>
            <p:cNvSpPr/>
            <p:nvPr/>
          </p:nvSpPr>
          <p:spPr>
            <a:xfrm rot="24685714">
              <a:off x="6446699" y="4606935"/>
              <a:ext cx="372533" cy="471692"/>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372532" y="377353"/>
                  </a:moveTo>
                  <a:lnTo>
                    <a:pt x="186266" y="377353"/>
                  </a:lnTo>
                  <a:lnTo>
                    <a:pt x="186266" y="471691"/>
                  </a:lnTo>
                  <a:lnTo>
                    <a:pt x="0" y="235845"/>
                  </a:lnTo>
                  <a:lnTo>
                    <a:pt x="186266" y="0"/>
                  </a:lnTo>
                  <a:lnTo>
                    <a:pt x="186266" y="94338"/>
                  </a:lnTo>
                  <a:lnTo>
                    <a:pt x="372532" y="94338"/>
                  </a:lnTo>
                  <a:lnTo>
                    <a:pt x="372532" y="377353"/>
                  </a:lnTo>
                  <a:close/>
                </a:path>
              </a:pathLst>
            </a:custGeom>
          </p:spPr>
          <p:style>
            <a:lnRef idx="0">
              <a:schemeClr val="lt1">
                <a:hueOff val="0"/>
                <a:satOff val="0"/>
                <a:lumOff val="0"/>
                <a:alphaOff val="0"/>
              </a:schemeClr>
            </a:lnRef>
            <a:fillRef idx="1">
              <a:schemeClr val="accent4">
                <a:hueOff val="7072803"/>
                <a:satOff val="-20217"/>
                <a:lumOff val="-5490"/>
                <a:alphaOff val="0"/>
              </a:schemeClr>
            </a:fillRef>
            <a:effectRef idx="0">
              <a:schemeClr val="accent4">
                <a:hueOff val="7072803"/>
                <a:satOff val="-20217"/>
                <a:lumOff val="-5490"/>
                <a:alphaOff val="0"/>
              </a:schemeClr>
            </a:effectRef>
            <a:fontRef idx="minor">
              <a:schemeClr val="lt1"/>
            </a:fontRef>
          </p:style>
          <p:txBody>
            <a:bodyPr spcFirstLastPara="0" vert="horz" wrap="square" lIns="111760" tIns="94338" rIns="0"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18" name="Freeform: Shape 17">
              <a:extLst>
                <a:ext uri="{FF2B5EF4-FFF2-40B4-BE49-F238E27FC236}">
                  <a16:creationId xmlns:a16="http://schemas.microsoft.com/office/drawing/2014/main" id="{3BF7C0C4-D3D7-A547-CD70-562CB16647B0}"/>
                </a:ext>
              </a:extLst>
            </p:cNvPr>
            <p:cNvSpPr/>
            <p:nvPr/>
          </p:nvSpPr>
          <p:spPr>
            <a:xfrm>
              <a:off x="5272770" y="3314620"/>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p:spPr>
          <p:style>
            <a:lnRef idx="2">
              <a:schemeClr val="lt1">
                <a:hueOff val="0"/>
                <a:satOff val="0"/>
                <a:lumOff val="0"/>
                <a:alphaOff val="0"/>
              </a:schemeClr>
            </a:lnRef>
            <a:fillRef idx="1">
              <a:schemeClr val="accent4">
                <a:hueOff val="8841003"/>
                <a:satOff val="-25271"/>
                <a:lumOff val="-6862"/>
                <a:alphaOff val="0"/>
              </a:schemeClr>
            </a:fillRef>
            <a:effectRef idx="0">
              <a:schemeClr val="accent4">
                <a:hueOff val="8841003"/>
                <a:satOff val="-25271"/>
                <a:lumOff val="-6862"/>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dirty="0" err="1"/>
                <a:t>Phân</a:t>
              </a:r>
              <a:r>
                <a:rPr lang="en-US" sz="1900" kern="1200" dirty="0"/>
                <a:t> </a:t>
              </a:r>
              <a:r>
                <a:rPr lang="en-US" sz="1900" kern="1200" dirty="0" err="1"/>
                <a:t>tích</a:t>
              </a:r>
              <a:endParaRPr lang="en-001" sz="1900" kern="1200" dirty="0"/>
            </a:p>
          </p:txBody>
        </p:sp>
        <p:sp>
          <p:nvSpPr>
            <p:cNvPr id="19" name="Freeform: Shape 18">
              <a:extLst>
                <a:ext uri="{FF2B5EF4-FFF2-40B4-BE49-F238E27FC236}">
                  <a16:creationId xmlns:a16="http://schemas.microsoft.com/office/drawing/2014/main" id="{18D3BDF0-B4F1-6DED-2FFD-A971AC5B1EDB}"/>
                </a:ext>
              </a:extLst>
            </p:cNvPr>
            <p:cNvSpPr/>
            <p:nvPr/>
          </p:nvSpPr>
          <p:spPr>
            <a:xfrm rot="16971429">
              <a:off x="6016662" y="2763939"/>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8841003"/>
                <a:satOff val="-25271"/>
                <a:lumOff val="-6862"/>
                <a:alphaOff val="0"/>
              </a:schemeClr>
            </a:fillRef>
            <a:effectRef idx="0">
              <a:schemeClr val="accent4">
                <a:hueOff val="8841003"/>
                <a:satOff val="-25271"/>
                <a:lumOff val="-6862"/>
                <a:alphaOff val="0"/>
              </a:schemeClr>
            </a:effectRef>
            <a:fontRef idx="minor">
              <a:schemeClr val="lt1"/>
            </a:fontRef>
          </p:style>
          <p:txBody>
            <a:bodyPr spcFirstLastPara="0" vert="horz" wrap="square" lIns="-1" tIns="94338" rIns="111760" bIns="94337"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sp>
          <p:nvSpPr>
            <p:cNvPr id="20" name="Freeform: Shape 19">
              <a:extLst>
                <a:ext uri="{FF2B5EF4-FFF2-40B4-BE49-F238E27FC236}">
                  <a16:creationId xmlns:a16="http://schemas.microsoft.com/office/drawing/2014/main" id="{DD349649-E32E-AF7A-16E6-A757A3570307}"/>
                </a:ext>
              </a:extLst>
            </p:cNvPr>
            <p:cNvSpPr/>
            <p:nvPr/>
          </p:nvSpPr>
          <p:spPr>
            <a:xfrm>
              <a:off x="5740174" y="1266788"/>
              <a:ext cx="1397604" cy="1397604"/>
            </a:xfrm>
            <a:custGeom>
              <a:avLst/>
              <a:gdLst>
                <a:gd name="connsiteX0" fmla="*/ 0 w 1397604"/>
                <a:gd name="connsiteY0" fmla="*/ 698802 h 1397604"/>
                <a:gd name="connsiteX1" fmla="*/ 698802 w 1397604"/>
                <a:gd name="connsiteY1" fmla="*/ 0 h 1397604"/>
                <a:gd name="connsiteX2" fmla="*/ 1397604 w 1397604"/>
                <a:gd name="connsiteY2" fmla="*/ 698802 h 1397604"/>
                <a:gd name="connsiteX3" fmla="*/ 698802 w 1397604"/>
                <a:gd name="connsiteY3" fmla="*/ 1397604 h 1397604"/>
                <a:gd name="connsiteX4" fmla="*/ 0 w 1397604"/>
                <a:gd name="connsiteY4" fmla="*/ 698802 h 1397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604" h="1397604">
                  <a:moveTo>
                    <a:pt x="0" y="698802"/>
                  </a:moveTo>
                  <a:cubicBezTo>
                    <a:pt x="0" y="312864"/>
                    <a:pt x="312864" y="0"/>
                    <a:pt x="698802" y="0"/>
                  </a:cubicBezTo>
                  <a:cubicBezTo>
                    <a:pt x="1084740" y="0"/>
                    <a:pt x="1397604" y="312864"/>
                    <a:pt x="1397604" y="698802"/>
                  </a:cubicBezTo>
                  <a:cubicBezTo>
                    <a:pt x="1397604" y="1084740"/>
                    <a:pt x="1084740" y="1397604"/>
                    <a:pt x="698802" y="1397604"/>
                  </a:cubicBezTo>
                  <a:cubicBezTo>
                    <a:pt x="312864" y="1397604"/>
                    <a:pt x="0" y="1084740"/>
                    <a:pt x="0" y="698802"/>
                  </a:cubicBezTo>
                  <a:close/>
                </a:path>
              </a:pathLst>
            </a:custGeom>
            <a:solidFill>
              <a:srgbClr val="254085">
                <a:alpha val="30196"/>
              </a:srgbClr>
            </a:solidFill>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28804" tIns="228804" rIns="228804" bIns="228804" numCol="1" spcCol="1270" anchor="ctr" anchorCtr="0">
              <a:noAutofit/>
            </a:bodyPr>
            <a:lstStyle/>
            <a:p>
              <a:pPr marL="0" lvl="0" indent="0" algn="ctr" defTabSz="844550">
                <a:lnSpc>
                  <a:spcPct val="90000"/>
                </a:lnSpc>
                <a:spcBef>
                  <a:spcPct val="0"/>
                </a:spcBef>
                <a:spcAft>
                  <a:spcPct val="35000"/>
                </a:spcAft>
                <a:buNone/>
              </a:pPr>
              <a:r>
                <a:rPr lang="en-US" sz="1900" kern="1200" err="1"/>
                <a:t>Báo</a:t>
              </a:r>
              <a:r>
                <a:rPr lang="en-US" sz="1900" kern="1200"/>
                <a:t> </a:t>
              </a:r>
              <a:r>
                <a:rPr lang="en-US" sz="1900" kern="1200" err="1"/>
                <a:t>cáo</a:t>
              </a:r>
              <a:endParaRPr lang="en-001" sz="1900" kern="1200"/>
            </a:p>
          </p:txBody>
        </p:sp>
        <p:sp>
          <p:nvSpPr>
            <p:cNvPr id="21" name="Freeform: Shape 20">
              <a:extLst>
                <a:ext uri="{FF2B5EF4-FFF2-40B4-BE49-F238E27FC236}">
                  <a16:creationId xmlns:a16="http://schemas.microsoft.com/office/drawing/2014/main" id="{499FC1C7-773B-DDC1-4E4F-B3AF76312E79}"/>
                </a:ext>
              </a:extLst>
            </p:cNvPr>
            <p:cNvSpPr/>
            <p:nvPr/>
          </p:nvSpPr>
          <p:spPr>
            <a:xfrm rot="20057143">
              <a:off x="7189452" y="1278633"/>
              <a:ext cx="372532" cy="471691"/>
            </a:xfrm>
            <a:custGeom>
              <a:avLst/>
              <a:gdLst>
                <a:gd name="connsiteX0" fmla="*/ 0 w 372532"/>
                <a:gd name="connsiteY0" fmla="*/ 94338 h 471691"/>
                <a:gd name="connsiteX1" fmla="*/ 186266 w 372532"/>
                <a:gd name="connsiteY1" fmla="*/ 94338 h 471691"/>
                <a:gd name="connsiteX2" fmla="*/ 186266 w 372532"/>
                <a:gd name="connsiteY2" fmla="*/ 0 h 471691"/>
                <a:gd name="connsiteX3" fmla="*/ 372532 w 372532"/>
                <a:gd name="connsiteY3" fmla="*/ 235846 h 471691"/>
                <a:gd name="connsiteX4" fmla="*/ 186266 w 372532"/>
                <a:gd name="connsiteY4" fmla="*/ 471691 h 471691"/>
                <a:gd name="connsiteX5" fmla="*/ 186266 w 372532"/>
                <a:gd name="connsiteY5" fmla="*/ 377353 h 471691"/>
                <a:gd name="connsiteX6" fmla="*/ 0 w 372532"/>
                <a:gd name="connsiteY6" fmla="*/ 377353 h 471691"/>
                <a:gd name="connsiteX7" fmla="*/ 0 w 372532"/>
                <a:gd name="connsiteY7" fmla="*/ 94338 h 471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532" h="471691">
                  <a:moveTo>
                    <a:pt x="0" y="94338"/>
                  </a:moveTo>
                  <a:lnTo>
                    <a:pt x="186266" y="94338"/>
                  </a:lnTo>
                  <a:lnTo>
                    <a:pt x="186266" y="0"/>
                  </a:lnTo>
                  <a:lnTo>
                    <a:pt x="372532" y="235846"/>
                  </a:lnTo>
                  <a:lnTo>
                    <a:pt x="186266" y="471691"/>
                  </a:lnTo>
                  <a:lnTo>
                    <a:pt x="186266" y="377353"/>
                  </a:lnTo>
                  <a:lnTo>
                    <a:pt x="0" y="377353"/>
                  </a:lnTo>
                  <a:lnTo>
                    <a:pt x="0" y="94338"/>
                  </a:lnTo>
                  <a:close/>
                </a:path>
              </a:pathLst>
            </a:custGeom>
          </p:spPr>
          <p:style>
            <a:lnRef idx="0">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0" tIns="94337" rIns="111759" bIns="94338" numCol="1" spcCol="1270" anchor="ctr" anchorCtr="0">
              <a:noAutofit/>
            </a:bodyPr>
            <a:lstStyle/>
            <a:p>
              <a:pPr marL="0" lvl="0" indent="0" algn="ctr" defTabSz="666750">
                <a:lnSpc>
                  <a:spcPct val="90000"/>
                </a:lnSpc>
                <a:spcBef>
                  <a:spcPct val="0"/>
                </a:spcBef>
                <a:spcAft>
                  <a:spcPct val="35000"/>
                </a:spcAft>
                <a:buNone/>
              </a:pPr>
              <a:endParaRPr lang="en-001" sz="1500" kern="1200"/>
            </a:p>
          </p:txBody>
        </p:sp>
      </p:grpSp>
    </p:spTree>
    <p:extLst>
      <p:ext uri="{BB962C8B-B14F-4D97-AF65-F5344CB8AC3E}">
        <p14:creationId xmlns:p14="http://schemas.microsoft.com/office/powerpoint/2010/main" val="41208084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72E6A-C43C-CEEA-77F2-75548C14CE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96D7F-775D-4DBE-6BAC-9A2F7BD58943}"/>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3A18AD4C-8377-E5D3-BD15-2A8A34DA1F72}"/>
              </a:ext>
            </a:extLst>
          </p:cNvPr>
          <p:cNvSpPr>
            <a:spLocks noGrp="1"/>
          </p:cNvSpPr>
          <p:nvPr>
            <p:ph type="dt" sz="half" idx="10"/>
          </p:nvPr>
        </p:nvSpPr>
        <p:spPr/>
        <p:txBody>
          <a:bodyPr/>
          <a:lstStyle/>
          <a:p>
            <a:r>
              <a:rPr lang="en-001"/>
              <a:t>25/08/2024</a:t>
            </a:r>
          </a:p>
        </p:txBody>
      </p:sp>
      <p:sp>
        <p:nvSpPr>
          <p:cNvPr id="4" name="Slide Number Placeholder 3">
            <a:extLst>
              <a:ext uri="{FF2B5EF4-FFF2-40B4-BE49-F238E27FC236}">
                <a16:creationId xmlns:a16="http://schemas.microsoft.com/office/drawing/2014/main" id="{4D3CE580-0D2C-E96A-E3C2-2335054E3086}"/>
              </a:ext>
            </a:extLst>
          </p:cNvPr>
          <p:cNvSpPr>
            <a:spLocks noGrp="1"/>
          </p:cNvSpPr>
          <p:nvPr>
            <p:ph type="sldNum" sz="quarter" idx="12"/>
          </p:nvPr>
        </p:nvSpPr>
        <p:spPr/>
        <p:txBody>
          <a:bodyPr/>
          <a:lstStyle/>
          <a:p>
            <a:fld id="{AA8328AE-A94A-43B0-BF47-266FB86AC0A6}" type="slidenum">
              <a:rPr lang="en-001" smtClean="0"/>
              <a:t>170</a:t>
            </a:fld>
            <a:endParaRPr lang="en-001"/>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3A2C6A4-1CF6-937F-F54B-4C4A587AEACB}"/>
                  </a:ext>
                </a:extLst>
              </p:cNvPr>
              <p:cNvSpPr txBox="1"/>
              <p:nvPr/>
            </p:nvSpPr>
            <p:spPr>
              <a:xfrm>
                <a:off x="4685547" y="2176112"/>
                <a:ext cx="4674210" cy="1200329"/>
              </a:xfrm>
              <a:prstGeom prst="rect">
                <a:avLst/>
              </a:prstGeom>
              <a:noFill/>
            </p:spPr>
            <p:txBody>
              <a:bodyPr wrap="square" rtlCol="0">
                <a:spAutoFit/>
              </a:bodyPr>
              <a:lstStyle/>
              <a:p>
                <a14:m>
                  <m:oMath xmlns:m="http://schemas.openxmlformats.org/officeDocument/2006/math">
                    <m:r>
                      <a:rPr lang="en-US" sz="3600" b="0" i="1" smtClean="0">
                        <a:solidFill>
                          <a:schemeClr val="tx1"/>
                        </a:solidFill>
                        <a:latin typeface="Cambria Math" panose="02040503050406030204" pitchFamily="18" charset="0"/>
                      </a:rPr>
                      <m:t>𝑦</m:t>
                    </m:r>
                  </m:oMath>
                </a14:m>
                <a:r>
                  <a:rPr lang="en-US" sz="3600" dirty="0">
                    <a:solidFill>
                      <a:schemeClr val="tx1"/>
                    </a:solidFill>
                    <a:ea typeface="Cambria Math" panose="02040503050406030204" pitchFamily="18" charset="0"/>
                  </a:rPr>
                  <a:t>: </a:t>
                </a:r>
                <a:r>
                  <a:rPr lang="en-US" sz="3600" dirty="0" err="1">
                    <a:ea typeface="Cambria Math" panose="02040503050406030204" pitchFamily="18" charset="0"/>
                  </a:rPr>
                  <a:t>là</a:t>
                </a:r>
                <a:r>
                  <a:rPr lang="en-US" sz="3600" dirty="0">
                    <a:ea typeface="Cambria Math" panose="02040503050406030204" pitchFamily="18" charset="0"/>
                  </a:rPr>
                  <a:t> </a:t>
                </a:r>
                <a:r>
                  <a:rPr lang="en-US" sz="3600" dirty="0" err="1">
                    <a:ea typeface="Cambria Math" panose="02040503050406030204" pitchFamily="18" charset="0"/>
                  </a:rPr>
                  <a:t>biến</a:t>
                </a:r>
                <a:r>
                  <a:rPr lang="en-US" sz="3600" dirty="0">
                    <a:ea typeface="Cambria Math" panose="02040503050406030204" pitchFamily="18" charset="0"/>
                  </a:rPr>
                  <a:t> </a:t>
                </a:r>
                <a:r>
                  <a:rPr lang="en-US" sz="3600" dirty="0" err="1">
                    <a:ea typeface="Cambria Math" panose="02040503050406030204" pitchFamily="18" charset="0"/>
                  </a:rPr>
                  <a:t>định</a:t>
                </a:r>
                <a:r>
                  <a:rPr lang="en-US" sz="3600" dirty="0">
                    <a:ea typeface="Cambria Math" panose="02040503050406030204" pitchFamily="18" charset="0"/>
                  </a:rPr>
                  <a:t> </a:t>
                </a:r>
                <a:r>
                  <a:rPr lang="en-US" sz="3600" dirty="0" err="1">
                    <a:ea typeface="Cambria Math" panose="02040503050406030204" pitchFamily="18" charset="0"/>
                  </a:rPr>
                  <a:t>lượng</a:t>
                </a:r>
                <a:endParaRPr lang="en-US" sz="3600" dirty="0">
                  <a:solidFill>
                    <a:schemeClr val="tx1"/>
                  </a:solidFill>
                  <a:ea typeface="Cambria Math" panose="02040503050406030204" pitchFamily="18" charset="0"/>
                </a:endParaRPr>
              </a:p>
              <a:p>
                <a14:m>
                  <m:oMath xmlns:m="http://schemas.openxmlformats.org/officeDocument/2006/math">
                    <m:r>
                      <a:rPr lang="en-US" sz="3600" b="0" i="1" smtClean="0">
                        <a:solidFill>
                          <a:schemeClr val="tx1"/>
                        </a:solidFill>
                        <a:latin typeface="Cambria Math" panose="02040503050406030204" pitchFamily="18" charset="0"/>
                        <a:ea typeface="Cambria Math" panose="02040503050406030204" pitchFamily="18" charset="0"/>
                      </a:rPr>
                      <m:t>𝑥</m:t>
                    </m:r>
                  </m:oMath>
                </a14:m>
                <a:r>
                  <a:rPr lang="en-US" sz="3600" dirty="0">
                    <a:solidFill>
                      <a:schemeClr val="tx1"/>
                    </a:solidFill>
                    <a:ea typeface="Cambria Math" panose="02040503050406030204" pitchFamily="18" charset="0"/>
                  </a:rPr>
                  <a:t>: </a:t>
                </a:r>
                <a:r>
                  <a:rPr lang="en-US" sz="3600" dirty="0" err="1">
                    <a:ea typeface="Cambria Math" panose="02040503050406030204" pitchFamily="18" charset="0"/>
                  </a:rPr>
                  <a:t>là</a:t>
                </a:r>
                <a:r>
                  <a:rPr lang="en-US" sz="3600" dirty="0">
                    <a:ea typeface="Cambria Math" panose="02040503050406030204" pitchFamily="18" charset="0"/>
                  </a:rPr>
                  <a:t> </a:t>
                </a:r>
                <a:r>
                  <a:rPr lang="en-US" sz="3600" dirty="0" err="1">
                    <a:ea typeface="Cambria Math" panose="02040503050406030204" pitchFamily="18" charset="0"/>
                  </a:rPr>
                  <a:t>biến</a:t>
                </a:r>
                <a:r>
                  <a:rPr lang="en-US" sz="3600" dirty="0">
                    <a:ea typeface="Cambria Math" panose="02040503050406030204" pitchFamily="18" charset="0"/>
                  </a:rPr>
                  <a:t> </a:t>
                </a:r>
                <a:r>
                  <a:rPr lang="en-US" sz="3600" dirty="0" err="1">
                    <a:solidFill>
                      <a:srgbClr val="FF0000"/>
                    </a:solidFill>
                    <a:ea typeface="Cambria Math" panose="02040503050406030204" pitchFamily="18" charset="0"/>
                  </a:rPr>
                  <a:t>định</a:t>
                </a:r>
                <a:r>
                  <a:rPr lang="en-US" sz="3600" dirty="0">
                    <a:solidFill>
                      <a:srgbClr val="FF0000"/>
                    </a:solidFill>
                    <a:ea typeface="Cambria Math" panose="02040503050406030204" pitchFamily="18" charset="0"/>
                  </a:rPr>
                  <a:t> </a:t>
                </a:r>
                <a:r>
                  <a:rPr lang="en-US" sz="3600" dirty="0" err="1">
                    <a:solidFill>
                      <a:srgbClr val="FF0000"/>
                    </a:solidFill>
                    <a:ea typeface="Cambria Math" panose="02040503050406030204" pitchFamily="18" charset="0"/>
                  </a:rPr>
                  <a:t>tính</a:t>
                </a:r>
                <a:r>
                  <a:rPr lang="en-US" sz="3600" dirty="0">
                    <a:solidFill>
                      <a:srgbClr val="FF0000"/>
                    </a:solidFill>
                    <a:ea typeface="Cambria Math" panose="02040503050406030204" pitchFamily="18" charset="0"/>
                  </a:rPr>
                  <a:t>?</a:t>
                </a:r>
              </a:p>
            </p:txBody>
          </p:sp>
        </mc:Choice>
        <mc:Fallback>
          <p:sp>
            <p:nvSpPr>
              <p:cNvPr id="10" name="TextBox 9">
                <a:extLst>
                  <a:ext uri="{FF2B5EF4-FFF2-40B4-BE49-F238E27FC236}">
                    <a16:creationId xmlns:a16="http://schemas.microsoft.com/office/drawing/2014/main" id="{93A2C6A4-1CF6-937F-F54B-4C4A587AEACB}"/>
                  </a:ext>
                </a:extLst>
              </p:cNvPr>
              <p:cNvSpPr txBox="1">
                <a:spLocks noRot="1" noChangeAspect="1" noMove="1" noResize="1" noEditPoints="1" noAdjustHandles="1" noChangeArrowheads="1" noChangeShapeType="1" noTextEdit="1"/>
              </p:cNvSpPr>
              <p:nvPr/>
            </p:nvSpPr>
            <p:spPr>
              <a:xfrm>
                <a:off x="4685547" y="2176112"/>
                <a:ext cx="4674210" cy="1200329"/>
              </a:xfrm>
              <a:prstGeom prst="rect">
                <a:avLst/>
              </a:prstGeom>
              <a:blipFill>
                <a:blip r:embed="rId2"/>
                <a:stretch>
                  <a:fillRect t="-7614" b="-18782"/>
                </a:stretch>
              </a:blipFill>
            </p:spPr>
            <p:txBody>
              <a:bodyPr/>
              <a:lstStyle/>
              <a:p>
                <a:r>
                  <a:rPr lang="en-001">
                    <a:noFill/>
                  </a:rPr>
                  <a:t> </a:t>
                </a:r>
              </a:p>
            </p:txBody>
          </p:sp>
        </mc:Fallback>
      </mc:AlternateContent>
      <p:grpSp>
        <p:nvGrpSpPr>
          <p:cNvPr id="9" name="Group 8">
            <a:extLst>
              <a:ext uri="{FF2B5EF4-FFF2-40B4-BE49-F238E27FC236}">
                <a16:creationId xmlns:a16="http://schemas.microsoft.com/office/drawing/2014/main" id="{450F9387-F376-BAA0-8DA3-6CB1EAF4609F}"/>
              </a:ext>
            </a:extLst>
          </p:cNvPr>
          <p:cNvGrpSpPr/>
          <p:nvPr/>
        </p:nvGrpSpPr>
        <p:grpSpPr>
          <a:xfrm>
            <a:off x="2100129" y="4104682"/>
            <a:ext cx="8382157" cy="1447278"/>
            <a:chOff x="2725570" y="1064991"/>
            <a:chExt cx="8382157" cy="1447278"/>
          </a:xfrm>
        </p:grpSpPr>
        <p:sp>
          <p:nvSpPr>
            <p:cNvPr id="11" name="Freeform: Shape 10">
              <a:extLst>
                <a:ext uri="{FF2B5EF4-FFF2-40B4-BE49-F238E27FC236}">
                  <a16:creationId xmlns:a16="http://schemas.microsoft.com/office/drawing/2014/main" id="{B0C13DDF-63AF-A2D7-1614-3151762D98E7}"/>
                </a:ext>
              </a:extLst>
            </p:cNvPr>
            <p:cNvSpPr/>
            <p:nvPr/>
          </p:nvSpPr>
          <p:spPr>
            <a:xfrm>
              <a:off x="272557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3600" kern="1200" err="1"/>
                <a:t>Lượng</a:t>
              </a:r>
              <a:r>
                <a:rPr lang="en-US" sz="3600" kern="1200"/>
                <a:t> </a:t>
              </a:r>
              <a:r>
                <a:rPr lang="en-US" sz="3600" kern="1200" err="1"/>
                <a:t>khách</a:t>
              </a:r>
              <a:endParaRPr lang="en-001" sz="3600" kern="1200"/>
            </a:p>
          </p:txBody>
        </p:sp>
        <p:sp>
          <p:nvSpPr>
            <p:cNvPr id="12" name="Freeform: Shape 11">
              <a:extLst>
                <a:ext uri="{FF2B5EF4-FFF2-40B4-BE49-F238E27FC236}">
                  <a16:creationId xmlns:a16="http://schemas.microsoft.com/office/drawing/2014/main" id="{D4E46A86-9CCE-9614-5674-4D1F2C2F2601}"/>
                </a:ext>
              </a:extLst>
            </p:cNvPr>
            <p:cNvSpPr/>
            <p:nvPr/>
          </p:nvSpPr>
          <p:spPr>
            <a:xfrm>
              <a:off x="8229600" y="1064991"/>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3600" dirty="0" err="1"/>
                <a:t>Cấp</a:t>
              </a:r>
              <a:r>
                <a:rPr lang="en-US" sz="3600" dirty="0"/>
                <a:t> </a:t>
              </a:r>
              <a:r>
                <a:rPr lang="en-US" sz="3600" dirty="0" err="1"/>
                <a:t>độ</a:t>
              </a:r>
              <a:r>
                <a:rPr lang="en-US" sz="3600" dirty="0"/>
                <a:t> </a:t>
              </a:r>
              <a:br>
                <a:rPr lang="en-US" sz="3600" dirty="0"/>
              </a:br>
              <a:r>
                <a:rPr lang="en-US" sz="3600" dirty="0"/>
                <a:t>di </a:t>
              </a:r>
              <a:r>
                <a:rPr lang="en-US" sz="3600" dirty="0" err="1"/>
                <a:t>sản</a:t>
              </a:r>
              <a:endParaRPr lang="en-001" sz="3600" kern="1200" dirty="0"/>
            </a:p>
          </p:txBody>
        </p:sp>
      </p:grpSp>
      <p:sp>
        <p:nvSpPr>
          <p:cNvPr id="13" name="Arrow: Right 12">
            <a:extLst>
              <a:ext uri="{FF2B5EF4-FFF2-40B4-BE49-F238E27FC236}">
                <a16:creationId xmlns:a16="http://schemas.microsoft.com/office/drawing/2014/main" id="{610B1FC3-FE28-77A9-74E2-82B30B09336A}"/>
              </a:ext>
            </a:extLst>
          </p:cNvPr>
          <p:cNvSpPr/>
          <p:nvPr/>
        </p:nvSpPr>
        <p:spPr>
          <a:xfrm flipH="1">
            <a:off x="5741540" y="4481046"/>
            <a:ext cx="1099335" cy="869635"/>
          </a:xfrm>
          <a:prstGeom prst="rightArrow">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001"/>
          </a:p>
        </p:txBody>
      </p:sp>
      <p:pic>
        <p:nvPicPr>
          <p:cNvPr id="14" name="Picture 13" descr="A white person with a question mark&#10;&#10;Description automatically generated">
            <a:extLst>
              <a:ext uri="{FF2B5EF4-FFF2-40B4-BE49-F238E27FC236}">
                <a16:creationId xmlns:a16="http://schemas.microsoft.com/office/drawing/2014/main" id="{69CAC052-FAB4-6A8C-3B68-9810A3B0B2E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31755" y="3481560"/>
            <a:ext cx="996305" cy="996305"/>
          </a:xfrm>
          <a:prstGeom prst="rect">
            <a:avLst/>
          </a:prstGeom>
        </p:spPr>
      </p:pic>
    </p:spTree>
    <p:extLst>
      <p:ext uri="{BB962C8B-B14F-4D97-AF65-F5344CB8AC3E}">
        <p14:creationId xmlns:p14="http://schemas.microsoft.com/office/powerpoint/2010/main" val="57986126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54D4B-591A-6B82-ACE1-CF199BD131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88145-1158-4310-E0EC-6D91F9ACBCB0}"/>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81EF58EF-2D2E-06C2-93C5-A5F31AFF8A06}"/>
              </a:ext>
            </a:extLst>
          </p:cNvPr>
          <p:cNvSpPr>
            <a:spLocks noGrp="1"/>
          </p:cNvSpPr>
          <p:nvPr>
            <p:ph type="dt" sz="half" idx="10"/>
          </p:nvPr>
        </p:nvSpPr>
        <p:spPr/>
        <p:txBody>
          <a:bodyPr/>
          <a:lstStyle/>
          <a:p>
            <a:r>
              <a:rPr lang="en-001"/>
              <a:t>25/08/2024</a:t>
            </a:r>
          </a:p>
        </p:txBody>
      </p:sp>
      <p:sp>
        <p:nvSpPr>
          <p:cNvPr id="4" name="Slide Number Placeholder 3">
            <a:extLst>
              <a:ext uri="{FF2B5EF4-FFF2-40B4-BE49-F238E27FC236}">
                <a16:creationId xmlns:a16="http://schemas.microsoft.com/office/drawing/2014/main" id="{6FC1B453-289C-DA7C-C0E8-B450F3A7AA1B}"/>
              </a:ext>
            </a:extLst>
          </p:cNvPr>
          <p:cNvSpPr>
            <a:spLocks noGrp="1"/>
          </p:cNvSpPr>
          <p:nvPr>
            <p:ph type="sldNum" sz="quarter" idx="12"/>
          </p:nvPr>
        </p:nvSpPr>
        <p:spPr/>
        <p:txBody>
          <a:bodyPr/>
          <a:lstStyle/>
          <a:p>
            <a:fld id="{AA8328AE-A94A-43B0-BF47-266FB86AC0A6}" type="slidenum">
              <a:rPr lang="en-001" smtClean="0"/>
              <a:t>171</a:t>
            </a:fld>
            <a:endParaRPr lang="en-001"/>
          </a:p>
        </p:txBody>
      </p:sp>
      <p:graphicFrame>
        <p:nvGraphicFramePr>
          <p:cNvPr id="5" name="Table 4">
            <a:extLst>
              <a:ext uri="{FF2B5EF4-FFF2-40B4-BE49-F238E27FC236}">
                <a16:creationId xmlns:a16="http://schemas.microsoft.com/office/drawing/2014/main" id="{60602F30-4D3C-3CD3-B701-F95E189B8195}"/>
              </a:ext>
            </a:extLst>
          </p:cNvPr>
          <p:cNvGraphicFramePr>
            <a:graphicFrameLocks noGrp="1"/>
          </p:cNvGraphicFramePr>
          <p:nvPr>
            <p:extLst>
              <p:ext uri="{D42A27DB-BD31-4B8C-83A1-F6EECF244321}">
                <p14:modId xmlns:p14="http://schemas.microsoft.com/office/powerpoint/2010/main" val="908835625"/>
              </p:ext>
            </p:extLst>
          </p:nvPr>
        </p:nvGraphicFramePr>
        <p:xfrm>
          <a:off x="4267200" y="1084263"/>
          <a:ext cx="7734300" cy="4787265"/>
        </p:xfrm>
        <a:graphic>
          <a:graphicData uri="http://schemas.openxmlformats.org/drawingml/2006/table">
            <a:tbl>
              <a:tblPr firstRow="1">
                <a:tableStyleId>{9D7B26C5-4107-4FEC-AEDC-1716B250A1EF}</a:tableStyleId>
              </a:tblPr>
              <a:tblGrid>
                <a:gridCol w="552450">
                  <a:extLst>
                    <a:ext uri="{9D8B030D-6E8A-4147-A177-3AD203B41FA5}">
                      <a16:colId xmlns:a16="http://schemas.microsoft.com/office/drawing/2014/main" val="742454509"/>
                    </a:ext>
                  </a:extLst>
                </a:gridCol>
                <a:gridCol w="1143000">
                  <a:extLst>
                    <a:ext uri="{9D8B030D-6E8A-4147-A177-3AD203B41FA5}">
                      <a16:colId xmlns:a16="http://schemas.microsoft.com/office/drawing/2014/main" val="3631132474"/>
                    </a:ext>
                  </a:extLst>
                </a:gridCol>
                <a:gridCol w="1114425">
                  <a:extLst>
                    <a:ext uri="{9D8B030D-6E8A-4147-A177-3AD203B41FA5}">
                      <a16:colId xmlns:a16="http://schemas.microsoft.com/office/drawing/2014/main" val="1290348521"/>
                    </a:ext>
                  </a:extLst>
                </a:gridCol>
                <a:gridCol w="952500">
                  <a:extLst>
                    <a:ext uri="{9D8B030D-6E8A-4147-A177-3AD203B41FA5}">
                      <a16:colId xmlns:a16="http://schemas.microsoft.com/office/drawing/2014/main" val="4050686951"/>
                    </a:ext>
                  </a:extLst>
                </a:gridCol>
                <a:gridCol w="2181225">
                  <a:extLst>
                    <a:ext uri="{9D8B030D-6E8A-4147-A177-3AD203B41FA5}">
                      <a16:colId xmlns:a16="http://schemas.microsoft.com/office/drawing/2014/main" val="48091013"/>
                    </a:ext>
                  </a:extLst>
                </a:gridCol>
                <a:gridCol w="1790700">
                  <a:extLst>
                    <a:ext uri="{9D8B030D-6E8A-4147-A177-3AD203B41FA5}">
                      <a16:colId xmlns:a16="http://schemas.microsoft.com/office/drawing/2014/main" val="382533334"/>
                    </a:ext>
                  </a:extLst>
                </a:gridCol>
              </a:tblGrid>
              <a:tr h="190500">
                <a:tc>
                  <a:txBody>
                    <a:bodyPr/>
                    <a:lstStyle/>
                    <a:p>
                      <a:pPr algn="ctr" fontAlgn="b"/>
                      <a:r>
                        <a:rPr lang="en-US" sz="1800" u="none" strike="noStrike" dirty="0">
                          <a:effectLst/>
                        </a:rPr>
                        <a:t>site</a:t>
                      </a:r>
                      <a:endParaRPr lang="en-US"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800" u="none" strike="noStrike" dirty="0">
                          <a:effectLst/>
                        </a:rPr>
                        <a:t>visitors</a:t>
                      </a:r>
                      <a:endParaRPr lang="en-US"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800" u="none" strike="noStrike" dirty="0">
                          <a:effectLst/>
                        </a:rPr>
                        <a:t>budget</a:t>
                      </a:r>
                      <a:endParaRPr lang="en-US"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800" u="none" strike="noStrike" dirty="0">
                          <a:effectLst/>
                        </a:rPr>
                        <a:t>events</a:t>
                      </a:r>
                      <a:endParaRPr lang="en-US"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800" u="none" strike="noStrike" dirty="0">
                          <a:effectLst/>
                        </a:rPr>
                        <a:t>level</a:t>
                      </a:r>
                      <a:endParaRPr lang="en-US" sz="1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1800" u="none" strike="noStrike" dirty="0">
                          <a:effectLst/>
                        </a:rPr>
                        <a:t>category</a:t>
                      </a:r>
                      <a:endParaRPr lang="en-US" sz="1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815526016"/>
                  </a:ext>
                </a:extLst>
              </a:tr>
              <a:tr h="190500">
                <a:tc>
                  <a:txBody>
                    <a:bodyPr/>
                    <a:lstStyle/>
                    <a:p>
                      <a:pPr algn="r"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9525" marR="9525" marT="9525" marB="0">
                    <a:solidFill>
                      <a:schemeClr val="accent3"/>
                    </a:solidFill>
                  </a:tcPr>
                </a:tc>
                <a:tc>
                  <a:txBody>
                    <a:bodyPr/>
                    <a:lstStyle/>
                    <a:p>
                      <a:pPr algn="r" fontAlgn="b"/>
                      <a:r>
                        <a:rPr lang="en-001" sz="1800" u="none" strike="noStrike" dirty="0">
                          <a:effectLst/>
                        </a:rPr>
                        <a:t>298</a:t>
                      </a:r>
                      <a:endParaRPr lang="en-001" sz="1800" b="0" i="0" u="none" strike="noStrike" dirty="0">
                        <a:solidFill>
                          <a:srgbClr val="000000"/>
                        </a:solidFill>
                        <a:effectLst/>
                        <a:latin typeface="Aptos Narrow" panose="020B0004020202020204" pitchFamily="34" charset="0"/>
                      </a:endParaRPr>
                    </a:p>
                  </a:txBody>
                  <a:tcPr marL="9525" marR="432000" marT="9525" marB="0">
                    <a:solidFill>
                      <a:schemeClr val="accent3"/>
                    </a:solidFill>
                  </a:tcPr>
                </a:tc>
                <a:tc>
                  <a:txBody>
                    <a:bodyPr/>
                    <a:lstStyle/>
                    <a:p>
                      <a:pPr algn="r" fontAlgn="b"/>
                      <a:r>
                        <a:rPr lang="en-001" sz="1800" u="none" strike="noStrike" dirty="0">
                          <a:effectLst/>
                        </a:rPr>
                        <a:t>166</a:t>
                      </a:r>
                      <a:endParaRPr lang="en-001" sz="1800" b="0" i="0" u="none" strike="noStrike" dirty="0">
                        <a:solidFill>
                          <a:srgbClr val="000000"/>
                        </a:solidFill>
                        <a:effectLst/>
                        <a:latin typeface="Aptos Narrow" panose="020B0004020202020204" pitchFamily="34" charset="0"/>
                      </a:endParaRPr>
                    </a:p>
                  </a:txBody>
                  <a:tcPr marL="9525" marR="432000" marT="9525" marB="0">
                    <a:solidFill>
                      <a:schemeClr val="accent3"/>
                    </a:solidFill>
                  </a:tcPr>
                </a:tc>
                <a:tc>
                  <a:txBody>
                    <a:bodyPr/>
                    <a:lstStyle/>
                    <a:p>
                      <a:pPr algn="ctr"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9525" marR="9525" marT="9525" marB="0">
                    <a:solidFill>
                      <a:schemeClr val="accent3"/>
                    </a:solidFill>
                  </a:tcPr>
                </a:tc>
                <a:tc>
                  <a:txBody>
                    <a:bodyPr/>
                    <a:lstStyle/>
                    <a:p>
                      <a:pPr algn="l" fontAlgn="b"/>
                      <a:r>
                        <a:rPr lang="en-US" sz="1800" u="none" strike="noStrike" dirty="0">
                          <a:effectLst/>
                        </a:rPr>
                        <a:t>National-Special</a:t>
                      </a:r>
                      <a:endParaRPr lang="en-US" sz="1800" b="0" i="0" u="none" strike="noStrike" dirty="0">
                        <a:solidFill>
                          <a:srgbClr val="000000"/>
                        </a:solidFill>
                        <a:effectLst/>
                        <a:latin typeface="Aptos Narrow" panose="020B0004020202020204" pitchFamily="34" charset="0"/>
                      </a:endParaRPr>
                    </a:p>
                  </a:txBody>
                  <a:tcPr marL="9525" marR="9525" marT="9525" marB="0">
                    <a:solidFill>
                      <a:schemeClr val="accent3"/>
                    </a:solidFill>
                  </a:tcPr>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solidFill>
                      <a:schemeClr val="accent3"/>
                    </a:solidFill>
                  </a:tcPr>
                </a:tc>
                <a:extLst>
                  <a:ext uri="{0D108BD9-81ED-4DB2-BD59-A6C34878D82A}">
                    <a16:rowId xmlns:a16="http://schemas.microsoft.com/office/drawing/2014/main" val="3291639170"/>
                  </a:ext>
                </a:extLst>
              </a:tr>
              <a:tr h="190500">
                <a:tc>
                  <a:txBody>
                    <a:bodyPr/>
                    <a:lstStyle/>
                    <a:p>
                      <a:pPr algn="r" fontAlgn="b"/>
                      <a:r>
                        <a:rPr lang="en-001" sz="1800" u="none" strike="noStrike">
                          <a:effectLst/>
                        </a:rPr>
                        <a:t>2</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78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107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6</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97764673"/>
                  </a:ext>
                </a:extLst>
              </a:tr>
              <a:tr h="190500">
                <a:tc>
                  <a:txBody>
                    <a:bodyPr/>
                    <a:lstStyle/>
                    <a:p>
                      <a:pPr algn="r"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tc>
                  <a:txBody>
                    <a:bodyPr/>
                    <a:lstStyle/>
                    <a:p>
                      <a:pPr algn="r" fontAlgn="b"/>
                      <a:r>
                        <a:rPr lang="en-001" sz="1800" u="none" strike="noStrike" dirty="0">
                          <a:effectLst/>
                        </a:rPr>
                        <a:t>252</a:t>
                      </a:r>
                      <a:endParaRPr lang="en-001" sz="1800" b="0" i="0" u="none" strike="noStrike" dirty="0">
                        <a:solidFill>
                          <a:srgbClr val="000000"/>
                        </a:solidFill>
                        <a:effectLst/>
                        <a:latin typeface="Aptos Narrow" panose="020B0004020202020204" pitchFamily="34" charset="0"/>
                      </a:endParaRPr>
                    </a:p>
                  </a:txBody>
                  <a:tcPr marL="9525" marR="432000" marT="9525" marB="0">
                    <a:solidFill>
                      <a:schemeClr val="accent1"/>
                    </a:solidFill>
                  </a:tcPr>
                </a:tc>
                <a:tc>
                  <a:txBody>
                    <a:bodyPr/>
                    <a:lstStyle/>
                    <a:p>
                      <a:pPr algn="r" fontAlgn="b"/>
                      <a:r>
                        <a:rPr lang="en-001" sz="1800" u="none" strike="noStrike" dirty="0">
                          <a:effectLst/>
                        </a:rPr>
                        <a:t>134</a:t>
                      </a:r>
                      <a:endParaRPr lang="en-001" sz="1800" b="0" i="0" u="none" strike="noStrike" dirty="0">
                        <a:solidFill>
                          <a:srgbClr val="000000"/>
                        </a:solidFill>
                        <a:effectLst/>
                        <a:latin typeface="Aptos Narrow" panose="020B0004020202020204" pitchFamily="34" charset="0"/>
                      </a:endParaRPr>
                    </a:p>
                  </a:txBody>
                  <a:tcPr marL="9525" marR="432000" marT="9525" marB="0">
                    <a:solidFill>
                      <a:schemeClr val="accent1"/>
                    </a:solidFill>
                  </a:tcPr>
                </a:tc>
                <a:tc>
                  <a:txBody>
                    <a:bodyPr/>
                    <a:lstStyle/>
                    <a:p>
                      <a:pPr algn="ctr" fontAlgn="b"/>
                      <a:r>
                        <a:rPr lang="en-001" sz="1800" u="none" strike="noStrike" dirty="0">
                          <a:effectLst/>
                        </a:rPr>
                        <a:t>7</a:t>
                      </a:r>
                      <a:endParaRPr lang="en-001"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tc>
                  <a:txBody>
                    <a:bodyPr/>
                    <a:lstStyle/>
                    <a:p>
                      <a:pPr algn="l" fontAlgn="b"/>
                      <a:r>
                        <a:rPr lang="en-US" sz="1800" u="none" strike="noStrike" dirty="0">
                          <a:effectLst/>
                        </a:rPr>
                        <a:t>National</a:t>
                      </a:r>
                      <a:endParaRPr lang="en-US"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tc>
                  <a:txBody>
                    <a:bodyPr/>
                    <a:lstStyle/>
                    <a:p>
                      <a:pPr algn="l" fontAlgn="b"/>
                      <a:r>
                        <a:rPr lang="en-US" sz="1800" u="none" strike="noStrike" dirty="0">
                          <a:effectLst/>
                        </a:rPr>
                        <a:t>Archaeological Site</a:t>
                      </a:r>
                      <a:endParaRPr lang="en-US"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extLst>
                  <a:ext uri="{0D108BD9-81ED-4DB2-BD59-A6C34878D82A}">
                    <a16:rowId xmlns:a16="http://schemas.microsoft.com/office/drawing/2014/main" val="727268958"/>
                  </a:ext>
                </a:extLst>
              </a:tr>
              <a:tr h="190500">
                <a:tc>
                  <a:txBody>
                    <a:bodyPr/>
                    <a:lstStyle/>
                    <a:p>
                      <a:pPr algn="r"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tc>
                  <a:txBody>
                    <a:bodyPr/>
                    <a:lstStyle/>
                    <a:p>
                      <a:pPr algn="r" fontAlgn="b"/>
                      <a:r>
                        <a:rPr lang="en-001" sz="1800" u="none" strike="noStrike" dirty="0">
                          <a:effectLst/>
                        </a:rPr>
                        <a:t>262</a:t>
                      </a:r>
                      <a:endParaRPr lang="en-001" sz="1800" b="0" i="0" u="none" strike="noStrike" dirty="0">
                        <a:solidFill>
                          <a:srgbClr val="000000"/>
                        </a:solidFill>
                        <a:effectLst/>
                        <a:latin typeface="Aptos Narrow" panose="020B0004020202020204" pitchFamily="34" charset="0"/>
                      </a:endParaRPr>
                    </a:p>
                  </a:txBody>
                  <a:tcPr marL="9525" marR="432000" marT="9525" marB="0">
                    <a:solidFill>
                      <a:schemeClr val="accent1"/>
                    </a:solidFill>
                  </a:tcPr>
                </a:tc>
                <a:tc>
                  <a:txBody>
                    <a:bodyPr/>
                    <a:lstStyle/>
                    <a:p>
                      <a:pPr algn="r" fontAlgn="b"/>
                      <a:r>
                        <a:rPr lang="en-001" sz="1800" u="none" strike="noStrike" dirty="0">
                          <a:effectLst/>
                        </a:rPr>
                        <a:t>228</a:t>
                      </a:r>
                      <a:endParaRPr lang="en-001" sz="1800" b="0" i="0" u="none" strike="noStrike" dirty="0">
                        <a:solidFill>
                          <a:srgbClr val="000000"/>
                        </a:solidFill>
                        <a:effectLst/>
                        <a:latin typeface="Aptos Narrow" panose="020B0004020202020204" pitchFamily="34" charset="0"/>
                      </a:endParaRPr>
                    </a:p>
                  </a:txBody>
                  <a:tcPr marL="9525" marR="432000" marT="9525" marB="0">
                    <a:solidFill>
                      <a:schemeClr val="accent1"/>
                    </a:solidFill>
                  </a:tcPr>
                </a:tc>
                <a:tc>
                  <a:txBody>
                    <a:bodyPr/>
                    <a:lstStyle/>
                    <a:p>
                      <a:pPr algn="ctr"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tc>
                  <a:txBody>
                    <a:bodyPr/>
                    <a:lstStyle/>
                    <a:p>
                      <a:pPr algn="l" fontAlgn="b"/>
                      <a:r>
                        <a:rPr lang="en-US" sz="1800" u="none" strike="noStrike" dirty="0">
                          <a:effectLst/>
                        </a:rPr>
                        <a:t>National</a:t>
                      </a:r>
                      <a:endParaRPr lang="en-US"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extLst>
                  <a:ext uri="{0D108BD9-81ED-4DB2-BD59-A6C34878D82A}">
                    <a16:rowId xmlns:a16="http://schemas.microsoft.com/office/drawing/2014/main" val="2672757147"/>
                  </a:ext>
                </a:extLst>
              </a:tr>
              <a:tr h="190500">
                <a:tc>
                  <a:txBody>
                    <a:bodyPr/>
                    <a:lstStyle/>
                    <a:p>
                      <a:pPr algn="r" fontAlgn="b"/>
                      <a:r>
                        <a:rPr lang="en-001" sz="1800" u="none" strike="noStrike">
                          <a:effectLst/>
                        </a:rPr>
                        <a:t>5</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92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177</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0</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Provincial</a:t>
                      </a:r>
                      <a:endParaRPr lang="en-US"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Archaeological Site</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5170780"/>
                  </a:ext>
                </a:extLst>
              </a:tr>
              <a:tr h="190500">
                <a:tc>
                  <a:txBody>
                    <a:bodyPr/>
                    <a:lstStyle/>
                    <a:p>
                      <a:pPr algn="r" fontAlgn="b"/>
                      <a:r>
                        <a:rPr lang="en-001" sz="1800" u="none" strike="noStrike" dirty="0">
                          <a:effectLst/>
                        </a:rPr>
                        <a:t>6</a:t>
                      </a:r>
                      <a:endParaRPr lang="en-001"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tc>
                  <a:txBody>
                    <a:bodyPr/>
                    <a:lstStyle/>
                    <a:p>
                      <a:pPr algn="r" fontAlgn="b"/>
                      <a:r>
                        <a:rPr lang="en-001" sz="1800" u="none" strike="noStrike" dirty="0">
                          <a:effectLst/>
                        </a:rPr>
                        <a:t>236</a:t>
                      </a:r>
                      <a:endParaRPr lang="en-001" sz="1800" b="0" i="0" u="none" strike="noStrike" dirty="0">
                        <a:solidFill>
                          <a:srgbClr val="000000"/>
                        </a:solidFill>
                        <a:effectLst/>
                        <a:latin typeface="Aptos Narrow" panose="020B0004020202020204" pitchFamily="34" charset="0"/>
                      </a:endParaRPr>
                    </a:p>
                  </a:txBody>
                  <a:tcPr marL="9525" marR="432000" marT="9525" marB="0">
                    <a:solidFill>
                      <a:schemeClr val="accent1"/>
                    </a:solidFill>
                  </a:tcPr>
                </a:tc>
                <a:tc>
                  <a:txBody>
                    <a:bodyPr/>
                    <a:lstStyle/>
                    <a:p>
                      <a:pPr algn="r" fontAlgn="b"/>
                      <a:r>
                        <a:rPr lang="en-001" sz="1800" u="none" strike="noStrike" dirty="0">
                          <a:effectLst/>
                        </a:rPr>
                        <a:t>213</a:t>
                      </a:r>
                      <a:endParaRPr lang="en-001" sz="1800" b="0" i="0" u="none" strike="noStrike" dirty="0">
                        <a:solidFill>
                          <a:srgbClr val="000000"/>
                        </a:solidFill>
                        <a:effectLst/>
                        <a:latin typeface="Aptos Narrow" panose="020B0004020202020204" pitchFamily="34" charset="0"/>
                      </a:endParaRPr>
                    </a:p>
                  </a:txBody>
                  <a:tcPr marL="9525" marR="432000" marT="9525" marB="0">
                    <a:solidFill>
                      <a:schemeClr val="accent1"/>
                    </a:solidFill>
                  </a:tcPr>
                </a:tc>
                <a:tc>
                  <a:txBody>
                    <a:bodyPr/>
                    <a:lstStyle/>
                    <a:p>
                      <a:pPr algn="ctr"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tc>
                  <a:txBody>
                    <a:bodyPr/>
                    <a:lstStyle/>
                    <a:p>
                      <a:pPr algn="l" fontAlgn="b"/>
                      <a:r>
                        <a:rPr lang="en-US" sz="1800" u="none" strike="noStrike" dirty="0">
                          <a:effectLst/>
                        </a:rPr>
                        <a:t>National</a:t>
                      </a:r>
                      <a:endParaRPr lang="en-US"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solidFill>
                      <a:schemeClr val="accent1"/>
                    </a:solidFill>
                  </a:tcPr>
                </a:tc>
                <a:extLst>
                  <a:ext uri="{0D108BD9-81ED-4DB2-BD59-A6C34878D82A}">
                    <a16:rowId xmlns:a16="http://schemas.microsoft.com/office/drawing/2014/main" val="2618792028"/>
                  </a:ext>
                </a:extLst>
              </a:tr>
              <a:tr h="190500">
                <a:tc>
                  <a:txBody>
                    <a:bodyPr/>
                    <a:lstStyle/>
                    <a:p>
                      <a:pPr algn="r" fontAlgn="b"/>
                      <a:r>
                        <a:rPr lang="en-001" sz="1800" u="none" strike="noStrike">
                          <a:effectLst/>
                        </a:rPr>
                        <a:t>7</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120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148</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6</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980676481"/>
                  </a:ext>
                </a:extLst>
              </a:tr>
              <a:tr h="190500">
                <a:tc>
                  <a:txBody>
                    <a:bodyPr/>
                    <a:lstStyle/>
                    <a:p>
                      <a:pPr algn="r" fontAlgn="b"/>
                      <a:r>
                        <a:rPr lang="en-001" sz="1800" u="none" strike="noStrike">
                          <a:effectLst/>
                        </a:rPr>
                        <a:t>8</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101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99</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a:effectLst/>
                        </a:rPr>
                        <a:t>3</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980446538"/>
                  </a:ext>
                </a:extLst>
              </a:tr>
              <a:tr h="190500">
                <a:tc>
                  <a:txBody>
                    <a:bodyPr/>
                    <a:lstStyle/>
                    <a:p>
                      <a:pPr algn="r" fontAlgn="b"/>
                      <a:r>
                        <a:rPr lang="en-001" sz="1800" u="none" strike="noStrike">
                          <a:effectLst/>
                        </a:rPr>
                        <a:t>9</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55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111</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6</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Museum</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230439584"/>
                  </a:ext>
                </a:extLst>
              </a:tr>
              <a:tr h="190500">
                <a:tc>
                  <a:txBody>
                    <a:bodyPr/>
                    <a:lstStyle/>
                    <a:p>
                      <a:pPr algn="r" fontAlgn="b"/>
                      <a:r>
                        <a:rPr lang="en-001" sz="1800" u="none" strike="noStrike">
                          <a:effectLst/>
                        </a:rPr>
                        <a:t>10</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a:effectLst/>
                        </a:rPr>
                        <a:t>163</a:t>
                      </a:r>
                      <a:endParaRPr lang="en-001" sz="1800" b="0" i="0" u="none" strike="noStrike">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a:effectLst/>
                        </a:rPr>
                        <a:t>Cultural Center</a:t>
                      </a:r>
                      <a:endParaRPr lang="en-US" sz="1800" b="0" i="0" u="none" strike="noStrike">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1144986101"/>
                  </a:ext>
                </a:extLst>
              </a:tr>
              <a:tr h="190500">
                <a:tc>
                  <a:txBody>
                    <a:bodyPr/>
                    <a:lstStyle/>
                    <a:p>
                      <a:pPr algn="r" fontAlgn="b"/>
                      <a:r>
                        <a:rPr lang="en-001" sz="1800" u="none" strike="noStrike">
                          <a:effectLst/>
                        </a:rPr>
                        <a:t>11</a:t>
                      </a:r>
                      <a:endParaRPr lang="en-001" sz="1800" b="0" i="0" u="none" strike="noStrike">
                        <a:solidFill>
                          <a:srgbClr val="000000"/>
                        </a:solidFill>
                        <a:effectLst/>
                        <a:latin typeface="Aptos Narrow" panose="020B0004020202020204" pitchFamily="34" charset="0"/>
                      </a:endParaRPr>
                    </a:p>
                  </a:txBody>
                  <a:tcPr marL="9525" marR="9525" marT="9525" marB="0"/>
                </a:tc>
                <a:tc>
                  <a:txBody>
                    <a:bodyPr/>
                    <a:lstStyle/>
                    <a:p>
                      <a:pPr algn="r" fontAlgn="b"/>
                      <a:r>
                        <a:rPr lang="en-001" sz="1800" u="none" strike="noStrike" dirty="0">
                          <a:effectLst/>
                        </a:rPr>
                        <a:t>115</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r" fontAlgn="b"/>
                      <a:r>
                        <a:rPr lang="en-001" sz="1800" u="none" strike="noStrike" dirty="0">
                          <a:effectLst/>
                        </a:rPr>
                        <a:t>162</a:t>
                      </a:r>
                      <a:endParaRPr lang="en-001" sz="1800" b="0" i="0" u="none" strike="noStrike" dirty="0">
                        <a:solidFill>
                          <a:srgbClr val="000000"/>
                        </a:solidFill>
                        <a:effectLst/>
                        <a:latin typeface="Aptos Narrow" panose="020B0004020202020204" pitchFamily="34" charset="0"/>
                      </a:endParaRPr>
                    </a:p>
                  </a:txBody>
                  <a:tcPr marL="9525" marR="432000" marT="9525" marB="0"/>
                </a:tc>
                <a:tc>
                  <a:txBody>
                    <a:bodyPr/>
                    <a:lstStyle/>
                    <a:p>
                      <a:pPr algn="ctr" fontAlgn="b"/>
                      <a:r>
                        <a:rPr lang="en-001" sz="1800" u="none" strike="noStrike" dirty="0">
                          <a:effectLst/>
                        </a:rPr>
                        <a:t>8</a:t>
                      </a:r>
                      <a:endParaRPr lang="en-001"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Provincial</a:t>
                      </a:r>
                      <a:endParaRPr lang="en-US" sz="1800" b="0" i="0" u="none" strike="noStrike" dirty="0">
                        <a:solidFill>
                          <a:srgbClr val="000000"/>
                        </a:solidFill>
                        <a:effectLst/>
                        <a:latin typeface="Aptos Narrow" panose="020B0004020202020204" pitchFamily="34" charset="0"/>
                      </a:endParaRPr>
                    </a:p>
                  </a:txBody>
                  <a:tcPr marL="9525" marR="9525" marT="9525" marB="0"/>
                </a:tc>
                <a:tc>
                  <a:txBody>
                    <a:bodyPr/>
                    <a:lstStyle/>
                    <a:p>
                      <a:pPr algn="l" fontAlgn="b"/>
                      <a:r>
                        <a:rPr lang="en-US" sz="1800" u="none" strike="noStrike" dirty="0">
                          <a:effectLst/>
                        </a:rPr>
                        <a:t>Historical Monument</a:t>
                      </a:r>
                      <a:endParaRPr lang="en-US" sz="1800" b="0" i="0" u="none" strike="noStrike" dirty="0">
                        <a:solidFill>
                          <a:srgbClr val="000000"/>
                        </a:solidFill>
                        <a:effectLst/>
                        <a:latin typeface="Aptos Narrow" panose="020B0004020202020204" pitchFamily="34" charset="0"/>
                      </a:endParaRPr>
                    </a:p>
                  </a:txBody>
                  <a:tcPr marL="9525" marR="9525" marT="9525" marB="0"/>
                </a:tc>
                <a:extLst>
                  <a:ext uri="{0D108BD9-81ED-4DB2-BD59-A6C34878D82A}">
                    <a16:rowId xmlns:a16="http://schemas.microsoft.com/office/drawing/2014/main" val="2526885752"/>
                  </a:ext>
                </a:extLst>
              </a:tr>
              <a:tr h="190500">
                <a:tc>
                  <a:txBody>
                    <a:bodyPr/>
                    <a:lstStyle/>
                    <a:p>
                      <a:pPr algn="r" fontAlgn="b"/>
                      <a:r>
                        <a:rPr lang="en-001" sz="1800" u="none" strike="noStrike" dirty="0">
                          <a:effectLst/>
                        </a:rPr>
                        <a:t>12</a:t>
                      </a:r>
                      <a:endParaRPr lang="en-001" sz="1800" b="0" i="0" u="none" strike="noStrike" dirty="0">
                        <a:solidFill>
                          <a:srgbClr val="000000"/>
                        </a:solidFill>
                        <a:effectLst/>
                        <a:latin typeface="Aptos Narrow" panose="020B0004020202020204" pitchFamily="34" charset="0"/>
                      </a:endParaRPr>
                    </a:p>
                  </a:txBody>
                  <a:tcPr marL="9525" marR="9525" marT="9525" marB="0">
                    <a:solidFill>
                      <a:schemeClr val="accent3"/>
                    </a:solidFill>
                  </a:tcPr>
                </a:tc>
                <a:tc>
                  <a:txBody>
                    <a:bodyPr/>
                    <a:lstStyle/>
                    <a:p>
                      <a:pPr algn="r" fontAlgn="b"/>
                      <a:r>
                        <a:rPr lang="en-001" sz="1800" u="none" strike="noStrike" dirty="0">
                          <a:effectLst/>
                        </a:rPr>
                        <a:t>280</a:t>
                      </a:r>
                      <a:endParaRPr lang="en-001" sz="1800" b="0" i="0" u="none" strike="noStrike" dirty="0">
                        <a:solidFill>
                          <a:srgbClr val="000000"/>
                        </a:solidFill>
                        <a:effectLst/>
                        <a:latin typeface="Aptos Narrow" panose="020B0004020202020204" pitchFamily="34" charset="0"/>
                      </a:endParaRPr>
                    </a:p>
                  </a:txBody>
                  <a:tcPr marL="9525" marR="432000" marT="9525" marB="0">
                    <a:solidFill>
                      <a:schemeClr val="accent3"/>
                    </a:solidFill>
                  </a:tcPr>
                </a:tc>
                <a:tc>
                  <a:txBody>
                    <a:bodyPr/>
                    <a:lstStyle/>
                    <a:p>
                      <a:pPr algn="r" fontAlgn="b"/>
                      <a:r>
                        <a:rPr lang="en-001" sz="1800" u="none" strike="noStrike" dirty="0">
                          <a:effectLst/>
                        </a:rPr>
                        <a:t>223</a:t>
                      </a:r>
                      <a:endParaRPr lang="en-001" sz="1800" b="0" i="0" u="none" strike="noStrike" dirty="0">
                        <a:solidFill>
                          <a:srgbClr val="000000"/>
                        </a:solidFill>
                        <a:effectLst/>
                        <a:latin typeface="Aptos Narrow" panose="020B0004020202020204" pitchFamily="34" charset="0"/>
                      </a:endParaRPr>
                    </a:p>
                  </a:txBody>
                  <a:tcPr marL="9525" marR="432000" marT="9525" marB="0">
                    <a:solidFill>
                      <a:schemeClr val="accent3"/>
                    </a:solidFill>
                  </a:tcPr>
                </a:tc>
                <a:tc>
                  <a:txBody>
                    <a:bodyPr/>
                    <a:lstStyle/>
                    <a:p>
                      <a:pPr algn="ctr" fontAlgn="b"/>
                      <a:r>
                        <a:rPr lang="en-001" sz="1800" u="none" strike="noStrike" dirty="0">
                          <a:effectLst/>
                        </a:rPr>
                        <a:t>8</a:t>
                      </a:r>
                      <a:endParaRPr lang="en-001" sz="1800" b="0" i="0" u="none" strike="noStrike" dirty="0">
                        <a:solidFill>
                          <a:srgbClr val="000000"/>
                        </a:solidFill>
                        <a:effectLst/>
                        <a:latin typeface="Aptos Narrow" panose="020B0004020202020204" pitchFamily="34" charset="0"/>
                      </a:endParaRPr>
                    </a:p>
                  </a:txBody>
                  <a:tcPr marL="9525" marR="9525" marT="9525" marB="0">
                    <a:solidFill>
                      <a:schemeClr val="accent3"/>
                    </a:solidFill>
                  </a:tcPr>
                </a:tc>
                <a:tc>
                  <a:txBody>
                    <a:bodyPr/>
                    <a:lstStyle/>
                    <a:p>
                      <a:pPr algn="l" fontAlgn="b"/>
                      <a:r>
                        <a:rPr lang="en-US" sz="1800" u="none" strike="noStrike" dirty="0">
                          <a:effectLst/>
                        </a:rPr>
                        <a:t>National-Special</a:t>
                      </a:r>
                      <a:endParaRPr lang="en-US" sz="1800" b="0" i="0" u="none" strike="noStrike" dirty="0">
                        <a:solidFill>
                          <a:srgbClr val="000000"/>
                        </a:solidFill>
                        <a:effectLst/>
                        <a:latin typeface="Aptos Narrow" panose="020B0004020202020204" pitchFamily="34" charset="0"/>
                      </a:endParaRPr>
                    </a:p>
                  </a:txBody>
                  <a:tcPr marL="9525" marR="9525" marT="9525" marB="0">
                    <a:solidFill>
                      <a:schemeClr val="accent3"/>
                    </a:solidFill>
                  </a:tcPr>
                </a:tc>
                <a:tc>
                  <a:txBody>
                    <a:bodyPr/>
                    <a:lstStyle/>
                    <a:p>
                      <a:pPr algn="l" fontAlgn="b"/>
                      <a:r>
                        <a:rPr lang="en-US" sz="1800" u="none" strike="noStrike" dirty="0">
                          <a:effectLst/>
                        </a:rPr>
                        <a:t>Museum</a:t>
                      </a:r>
                      <a:endParaRPr lang="en-US" sz="1800" b="0" i="0" u="none" strike="noStrike" dirty="0">
                        <a:solidFill>
                          <a:srgbClr val="000000"/>
                        </a:solidFill>
                        <a:effectLst/>
                        <a:latin typeface="Aptos Narrow" panose="020B0004020202020204" pitchFamily="34" charset="0"/>
                      </a:endParaRPr>
                    </a:p>
                  </a:txBody>
                  <a:tcPr marL="9525" marR="9525" marT="9525" marB="0">
                    <a:solidFill>
                      <a:schemeClr val="accent3"/>
                    </a:solidFill>
                  </a:tcPr>
                </a:tc>
                <a:extLst>
                  <a:ext uri="{0D108BD9-81ED-4DB2-BD59-A6C34878D82A}">
                    <a16:rowId xmlns:a16="http://schemas.microsoft.com/office/drawing/2014/main" val="1310318622"/>
                  </a:ext>
                </a:extLst>
              </a:tr>
            </a:tbl>
          </a:graphicData>
        </a:graphic>
      </p:graphicFrame>
    </p:spTree>
    <p:extLst>
      <p:ext uri="{BB962C8B-B14F-4D97-AF65-F5344CB8AC3E}">
        <p14:creationId xmlns:p14="http://schemas.microsoft.com/office/powerpoint/2010/main" val="13532803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77FC-7DAB-8FBA-AB76-12058FBEC511}"/>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US" dirty="0"/>
          </a:p>
        </p:txBody>
      </p:sp>
      <p:sp>
        <p:nvSpPr>
          <p:cNvPr id="3" name="Date Placeholder 2">
            <a:extLst>
              <a:ext uri="{FF2B5EF4-FFF2-40B4-BE49-F238E27FC236}">
                <a16:creationId xmlns:a16="http://schemas.microsoft.com/office/drawing/2014/main" id="{6862B80F-B902-35A9-BD17-85232F140F7C}"/>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B0504534-9333-7DCA-1032-5CBD61A4A3EB}"/>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E30C3AB9-1B29-8DA3-3792-15A294924C2E}"/>
              </a:ext>
            </a:extLst>
          </p:cNvPr>
          <p:cNvSpPr>
            <a:spLocks noGrp="1"/>
          </p:cNvSpPr>
          <p:nvPr>
            <p:ph type="sldNum" sz="quarter" idx="12"/>
          </p:nvPr>
        </p:nvSpPr>
        <p:spPr/>
        <p:txBody>
          <a:bodyPr/>
          <a:lstStyle/>
          <a:p>
            <a:fld id="{AA8328AE-A94A-43B0-BF47-266FB86AC0A6}" type="slidenum">
              <a:rPr lang="en-001" smtClean="0"/>
              <a:t>172</a:t>
            </a:fld>
            <a:endParaRPr lang="en-001"/>
          </a:p>
        </p:txBody>
      </p:sp>
      <p:pic>
        <p:nvPicPr>
          <p:cNvPr id="8" name="Picture 7">
            <a:extLst>
              <a:ext uri="{FF2B5EF4-FFF2-40B4-BE49-F238E27FC236}">
                <a16:creationId xmlns:a16="http://schemas.microsoft.com/office/drawing/2014/main" id="{55E78967-C87F-9D3E-9BE2-813988445C12}"/>
              </a:ext>
            </a:extLst>
          </p:cNvPr>
          <p:cNvPicPr>
            <a:picLocks noChangeAspect="1"/>
          </p:cNvPicPr>
          <p:nvPr/>
        </p:nvPicPr>
        <p:blipFill>
          <a:blip r:embed="rId2"/>
          <a:stretch>
            <a:fillRect/>
          </a:stretch>
        </p:blipFill>
        <p:spPr>
          <a:xfrm>
            <a:off x="777240" y="1385566"/>
            <a:ext cx="5953125" cy="4762500"/>
          </a:xfrm>
          <a:prstGeom prst="rect">
            <a:avLst/>
          </a:prstGeom>
        </p:spPr>
      </p:pic>
      <p:pic>
        <p:nvPicPr>
          <p:cNvPr id="10" name="Picture 9">
            <a:extLst>
              <a:ext uri="{FF2B5EF4-FFF2-40B4-BE49-F238E27FC236}">
                <a16:creationId xmlns:a16="http://schemas.microsoft.com/office/drawing/2014/main" id="{D04D5163-9670-A6CB-CB8C-CCEBAC0F2EBA}"/>
              </a:ext>
            </a:extLst>
          </p:cNvPr>
          <p:cNvPicPr>
            <a:picLocks noChangeAspect="1"/>
          </p:cNvPicPr>
          <p:nvPr/>
        </p:nvPicPr>
        <p:blipFill>
          <a:blip r:embed="rId3"/>
          <a:stretch>
            <a:fillRect/>
          </a:stretch>
        </p:blipFill>
        <p:spPr>
          <a:xfrm>
            <a:off x="6672580" y="1385566"/>
            <a:ext cx="4762500" cy="4762500"/>
          </a:xfrm>
          <a:prstGeom prst="rect">
            <a:avLst/>
          </a:prstGeom>
        </p:spPr>
      </p:pic>
    </p:spTree>
    <p:extLst>
      <p:ext uri="{BB962C8B-B14F-4D97-AF65-F5344CB8AC3E}">
        <p14:creationId xmlns:p14="http://schemas.microsoft.com/office/powerpoint/2010/main" val="42253075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7DB9D-7131-E950-7C7E-7610E95EA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871720-F705-6C6D-D103-1D212BF639DC}"/>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US" dirty="0"/>
          </a:p>
        </p:txBody>
      </p:sp>
      <p:sp>
        <p:nvSpPr>
          <p:cNvPr id="3" name="Date Placeholder 2">
            <a:extLst>
              <a:ext uri="{FF2B5EF4-FFF2-40B4-BE49-F238E27FC236}">
                <a16:creationId xmlns:a16="http://schemas.microsoft.com/office/drawing/2014/main" id="{A47B7C4F-8E1B-7372-CB2C-9F7C2A4AE5A4}"/>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65C48BB6-E909-B3C7-79C2-17EAD8F608ED}"/>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09E634E2-A92C-9AD6-6AD3-F505FEEDA7E6}"/>
              </a:ext>
            </a:extLst>
          </p:cNvPr>
          <p:cNvSpPr>
            <a:spLocks noGrp="1"/>
          </p:cNvSpPr>
          <p:nvPr>
            <p:ph type="sldNum" sz="quarter" idx="12"/>
          </p:nvPr>
        </p:nvSpPr>
        <p:spPr/>
        <p:txBody>
          <a:bodyPr/>
          <a:lstStyle/>
          <a:p>
            <a:fld id="{AA8328AE-A94A-43B0-BF47-266FB86AC0A6}" type="slidenum">
              <a:rPr lang="en-001" smtClean="0"/>
              <a:t>173</a:t>
            </a:fld>
            <a:endParaRPr lang="en-001"/>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83B03A1-BB2D-F28D-1CD4-3D3ADB3E6935}"/>
                  </a:ext>
                </a:extLst>
              </p:cNvPr>
              <p:cNvSpPr txBox="1"/>
              <p:nvPr/>
            </p:nvSpPr>
            <p:spPr>
              <a:xfrm>
                <a:off x="4038600" y="1687053"/>
                <a:ext cx="4260179" cy="492443"/>
              </a:xfrm>
              <a:prstGeom prst="rect">
                <a:avLst/>
              </a:prstGeom>
              <a:noFill/>
            </p:spPr>
            <p:txBody>
              <a:bodyPr wrap="square" rtlCol="0">
                <a:spAutoFit/>
              </a:bodyPr>
              <a:lstStyle/>
              <a:p>
                <a14:m>
                  <m:oMath xmlns:m="http://schemas.openxmlformats.org/officeDocument/2006/math">
                    <m:r>
                      <a:rPr lang="en-US" sz="2600" b="1" i="1" smtClean="0">
                        <a:solidFill>
                          <a:schemeClr val="tx1"/>
                        </a:solidFill>
                        <a:latin typeface="Cambria Math" panose="02040503050406030204" pitchFamily="18" charset="0"/>
                      </a:rPr>
                      <m:t>𝒚</m:t>
                    </m:r>
                    <m:r>
                      <a:rPr lang="en-US" sz="2600" b="1" i="1" smtClean="0">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𝜶</m:t>
                    </m:r>
                    <m:r>
                      <a:rPr lang="en-US" sz="2600" b="1" i="1" smtClean="0">
                        <a:solidFill>
                          <a:schemeClr val="tx1"/>
                        </a:solidFill>
                        <a:latin typeface="Cambria Math" panose="02040503050406030204" pitchFamily="18" charset="0"/>
                        <a:ea typeface="Cambria Math" panose="02040503050406030204" pitchFamily="18" charset="0"/>
                      </a:rPr>
                      <m:t>+</m:t>
                    </m:r>
                    <m:sSub>
                      <m:sSubPr>
                        <m:ctrlPr>
                          <a:rPr lang="en-US" sz="2600" b="1" i="1" smtClean="0">
                            <a:solidFill>
                              <a:schemeClr val="tx1"/>
                            </a:solidFill>
                            <a:latin typeface="Cambria Math" panose="02040503050406030204" pitchFamily="18" charset="0"/>
                            <a:ea typeface="Cambria Math" panose="02040503050406030204" pitchFamily="18" charset="0"/>
                          </a:rPr>
                        </m:ctrlPr>
                      </m:sSubPr>
                      <m:e>
                        <m:r>
                          <a:rPr lang="en-US" sz="2600" b="1" i="1">
                            <a:solidFill>
                              <a:schemeClr val="tx1"/>
                            </a:solidFill>
                            <a:latin typeface="Cambria Math" panose="02040503050406030204" pitchFamily="18" charset="0"/>
                            <a:ea typeface="Cambria Math" panose="02040503050406030204" pitchFamily="18" charset="0"/>
                          </a:rPr>
                          <m:t>𝜷</m:t>
                        </m:r>
                      </m:e>
                      <m:sub>
                        <m:r>
                          <a:rPr lang="en-US" sz="2600" b="1" i="1" smtClean="0">
                            <a:solidFill>
                              <a:schemeClr val="tx1"/>
                            </a:solidFill>
                            <a:latin typeface="Cambria Math" panose="02040503050406030204" pitchFamily="18" charset="0"/>
                            <a:ea typeface="Cambria Math" panose="02040503050406030204" pitchFamily="18" charset="0"/>
                          </a:rPr>
                          <m:t>𝟏</m:t>
                        </m:r>
                      </m:sub>
                    </m:sSub>
                    <m:r>
                      <a:rPr lang="en-US" sz="2600" b="1" i="1">
                        <a:solidFill>
                          <a:schemeClr val="tx1"/>
                        </a:solidFill>
                        <a:latin typeface="Cambria Math" panose="02040503050406030204" pitchFamily="18" charset="0"/>
                        <a:ea typeface="Cambria Math" panose="02040503050406030204" pitchFamily="18" charset="0"/>
                      </a:rPr>
                      <m:t>∗</m:t>
                    </m:r>
                    <m:sSub>
                      <m:sSubPr>
                        <m:ctrlPr>
                          <a:rPr lang="en-US" sz="2600" b="1" i="1" smtClean="0">
                            <a:solidFill>
                              <a:schemeClr val="tx1"/>
                            </a:solidFill>
                            <a:latin typeface="Cambria Math" panose="02040503050406030204" pitchFamily="18" charset="0"/>
                            <a:ea typeface="Cambria Math" panose="02040503050406030204" pitchFamily="18" charset="0"/>
                          </a:rPr>
                        </m:ctrlPr>
                      </m:sSubPr>
                      <m:e>
                        <m:r>
                          <a:rPr lang="en-US" sz="2600" b="1" i="1">
                            <a:solidFill>
                              <a:schemeClr val="tx1"/>
                            </a:solidFill>
                            <a:latin typeface="Cambria Math" panose="02040503050406030204" pitchFamily="18" charset="0"/>
                            <a:ea typeface="Cambria Math" panose="02040503050406030204" pitchFamily="18" charset="0"/>
                          </a:rPr>
                          <m:t>𝒙</m:t>
                        </m:r>
                      </m:e>
                      <m:sub>
                        <m:r>
                          <a:rPr lang="en-US" sz="2600" b="1" i="1" smtClean="0">
                            <a:solidFill>
                              <a:schemeClr val="tx1"/>
                            </a:solidFill>
                            <a:latin typeface="Cambria Math" panose="02040503050406030204" pitchFamily="18" charset="0"/>
                            <a:ea typeface="Cambria Math" panose="02040503050406030204" pitchFamily="18" charset="0"/>
                          </a:rPr>
                          <m:t>𝟏</m:t>
                        </m:r>
                      </m:sub>
                    </m:sSub>
                    <m:r>
                      <a:rPr lang="en-US" sz="2600" b="1" i="1" smtClean="0">
                        <a:solidFill>
                          <a:schemeClr val="tx1"/>
                        </a:solidFill>
                        <a:latin typeface="Cambria Math" panose="02040503050406030204" pitchFamily="18" charset="0"/>
                        <a:ea typeface="Cambria Math" panose="02040503050406030204" pitchFamily="18" charset="0"/>
                      </a:rPr>
                      <m:t>+</m:t>
                    </m:r>
                  </m:oMath>
                </a14:m>
                <a:r>
                  <a:rPr lang="en-US" sz="2600" b="1" dirty="0">
                    <a:ea typeface="Cambria Math" panose="02040503050406030204" pitchFamily="18" charset="0"/>
                  </a:rPr>
                  <a:t> </a:t>
                </a:r>
                <a14:m>
                  <m:oMath xmlns:m="http://schemas.openxmlformats.org/officeDocument/2006/math">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𝜷</m:t>
                        </m:r>
                      </m:e>
                      <m:sub>
                        <m:r>
                          <a:rPr lang="en-US" sz="2600" b="1" i="1" smtClean="0">
                            <a:latin typeface="Cambria Math" panose="02040503050406030204" pitchFamily="18" charset="0"/>
                            <a:ea typeface="Cambria Math" panose="02040503050406030204" pitchFamily="18" charset="0"/>
                          </a:rPr>
                          <m:t>𝟐</m:t>
                        </m:r>
                      </m:sub>
                    </m:sSub>
                    <m:r>
                      <a:rPr lang="en-US" sz="2600" b="1" i="1">
                        <a:latin typeface="Cambria Math" panose="02040503050406030204" pitchFamily="18" charset="0"/>
                        <a:ea typeface="Cambria Math" panose="02040503050406030204" pitchFamily="18" charset="0"/>
                      </a:rPr>
                      <m:t>∗</m:t>
                    </m:r>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𝒙</m:t>
                        </m:r>
                      </m:e>
                      <m:sub>
                        <m:r>
                          <a:rPr lang="en-US" sz="2600" b="1" i="1" smtClean="0">
                            <a:latin typeface="Cambria Math" panose="02040503050406030204" pitchFamily="18" charset="0"/>
                            <a:ea typeface="Cambria Math" panose="02040503050406030204" pitchFamily="18" charset="0"/>
                          </a:rPr>
                          <m:t>𝟐</m:t>
                        </m:r>
                      </m:sub>
                    </m:sSub>
                  </m:oMath>
                </a14:m>
                <a:endParaRPr lang="en-US" sz="2600" b="1" dirty="0">
                  <a:solidFill>
                    <a:schemeClr val="tx1"/>
                  </a:solidFill>
                  <a:ea typeface="Cambria Math" panose="02040503050406030204" pitchFamily="18" charset="0"/>
                </a:endParaRPr>
              </a:p>
            </p:txBody>
          </p:sp>
        </mc:Choice>
        <mc:Fallback>
          <p:sp>
            <p:nvSpPr>
              <p:cNvPr id="7" name="TextBox 6">
                <a:extLst>
                  <a:ext uri="{FF2B5EF4-FFF2-40B4-BE49-F238E27FC236}">
                    <a16:creationId xmlns:a16="http://schemas.microsoft.com/office/drawing/2014/main" id="{683B03A1-BB2D-F28D-1CD4-3D3ADB3E6935}"/>
                  </a:ext>
                </a:extLst>
              </p:cNvPr>
              <p:cNvSpPr txBox="1">
                <a:spLocks noRot="1" noChangeAspect="1" noMove="1" noResize="1" noEditPoints="1" noAdjustHandles="1" noChangeArrowheads="1" noChangeShapeType="1" noTextEdit="1"/>
              </p:cNvSpPr>
              <p:nvPr/>
            </p:nvSpPr>
            <p:spPr>
              <a:xfrm>
                <a:off x="4038600" y="1687053"/>
                <a:ext cx="4260179" cy="492443"/>
              </a:xfrm>
              <a:prstGeom prst="rect">
                <a:avLst/>
              </a:prstGeom>
              <a:blipFill>
                <a:blip r:embed="rId2"/>
                <a:stretch>
                  <a:fillRect/>
                </a:stretch>
              </a:blipFill>
            </p:spPr>
            <p:txBody>
              <a:bodyPr/>
              <a:lstStyle/>
              <a:p>
                <a:r>
                  <a:rPr lang="en-001">
                    <a:noFill/>
                  </a:rPr>
                  <a:t> </a:t>
                </a:r>
              </a:p>
            </p:txBody>
          </p:sp>
        </mc:Fallback>
      </mc:AlternateContent>
      <p:grpSp>
        <p:nvGrpSpPr>
          <p:cNvPr id="8" name="Group 7">
            <a:extLst>
              <a:ext uri="{FF2B5EF4-FFF2-40B4-BE49-F238E27FC236}">
                <a16:creationId xmlns:a16="http://schemas.microsoft.com/office/drawing/2014/main" id="{6D6208FC-E2D0-91EC-A98D-0AECDAE83D52}"/>
              </a:ext>
            </a:extLst>
          </p:cNvPr>
          <p:cNvGrpSpPr/>
          <p:nvPr/>
        </p:nvGrpSpPr>
        <p:grpSpPr>
          <a:xfrm>
            <a:off x="1599419" y="2460369"/>
            <a:ext cx="4196082" cy="1256016"/>
            <a:chOff x="2126614" y="3429000"/>
            <a:chExt cx="4196082" cy="1256016"/>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00108A8-B982-8F07-73A0-308303416B8F}"/>
                    </a:ext>
                  </a:extLst>
                </p:cNvPr>
                <p:cNvSpPr txBox="1"/>
                <p:nvPr/>
              </p:nvSpPr>
              <p:spPr>
                <a:xfrm>
                  <a:off x="2126614" y="3810786"/>
                  <a:ext cx="1497185"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solidFill>
                                  <a:schemeClr val="tx1"/>
                                </a:solidFill>
                                <a:latin typeface="Cambria Math" panose="02040503050406030204" pitchFamily="18" charset="0"/>
                                <a:ea typeface="Cambria Math" panose="02040503050406030204" pitchFamily="18" charset="0"/>
                              </a:rPr>
                            </m:ctrlPr>
                          </m:sSubPr>
                          <m:e>
                            <m:r>
                              <a:rPr lang="en-US" sz="2600" b="0" i="1" smtClean="0">
                                <a:solidFill>
                                  <a:schemeClr val="tx1"/>
                                </a:solidFill>
                                <a:latin typeface="Cambria Math" panose="02040503050406030204" pitchFamily="18" charset="0"/>
                                <a:ea typeface="Cambria Math" panose="02040503050406030204" pitchFamily="18" charset="0"/>
                              </a:rPr>
                              <m:t>𝑥</m:t>
                            </m:r>
                          </m:e>
                          <m:sub>
                            <m:r>
                              <a:rPr lang="en-US" sz="26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600" dirty="0">
                    <a:solidFill>
                      <a:schemeClr val="tx1"/>
                    </a:solidFill>
                    <a:ea typeface="Cambria Math" panose="02040503050406030204" pitchFamily="18" charset="0"/>
                  </a:endParaRPr>
                </a:p>
              </p:txBody>
            </p:sp>
          </mc:Choice>
          <mc:Fallback>
            <p:sp>
              <p:nvSpPr>
                <p:cNvPr id="9" name="TextBox 8">
                  <a:extLst>
                    <a:ext uri="{FF2B5EF4-FFF2-40B4-BE49-F238E27FC236}">
                      <a16:creationId xmlns:a16="http://schemas.microsoft.com/office/drawing/2014/main" id="{700108A8-B982-8F07-73A0-308303416B8F}"/>
                    </a:ext>
                  </a:extLst>
                </p:cNvPr>
                <p:cNvSpPr txBox="1">
                  <a:spLocks noRot="1" noChangeAspect="1" noMove="1" noResize="1" noEditPoints="1" noAdjustHandles="1" noChangeArrowheads="1" noChangeShapeType="1" noTextEdit="1"/>
                </p:cNvSpPr>
                <p:nvPr/>
              </p:nvSpPr>
              <p:spPr>
                <a:xfrm>
                  <a:off x="2126614" y="3810786"/>
                  <a:ext cx="1497185" cy="492443"/>
                </a:xfrm>
                <a:prstGeom prst="rect">
                  <a:avLst/>
                </a:prstGeom>
                <a:blipFill>
                  <a:blip r:embed="rId3"/>
                  <a:stretch>
                    <a:fillRect/>
                  </a:stretch>
                </a:blipFill>
              </p:spPr>
              <p:txBody>
                <a:bodyPr/>
                <a:lstStyle/>
                <a:p>
                  <a:r>
                    <a:rPr lang="en-001">
                      <a:noFill/>
                    </a:rPr>
                    <a:t> </a:t>
                  </a:r>
                </a:p>
              </p:txBody>
            </p:sp>
          </mc:Fallback>
        </mc:AlternateContent>
        <p:sp>
          <p:nvSpPr>
            <p:cNvPr id="10" name="Left Brace 9">
              <a:extLst>
                <a:ext uri="{FF2B5EF4-FFF2-40B4-BE49-F238E27FC236}">
                  <a16:creationId xmlns:a16="http://schemas.microsoft.com/office/drawing/2014/main" id="{BF2B499A-59AE-9956-1303-9906D217B83D}"/>
                </a:ext>
              </a:extLst>
            </p:cNvPr>
            <p:cNvSpPr/>
            <p:nvPr/>
          </p:nvSpPr>
          <p:spPr>
            <a:xfrm>
              <a:off x="3157163" y="3429000"/>
              <a:ext cx="277402" cy="1256016"/>
            </a:xfrm>
            <a:prstGeom prst="leftBrace">
              <a:avLst>
                <a:gd name="adj1" fmla="val 478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001" sz="240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90B998E-D7A9-DAB8-3BD2-8981DB631869}"/>
                    </a:ext>
                  </a:extLst>
                </p:cNvPr>
                <p:cNvSpPr txBox="1"/>
                <p:nvPr/>
              </p:nvSpPr>
              <p:spPr>
                <a:xfrm>
                  <a:off x="3228067" y="3480002"/>
                  <a:ext cx="11334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m:oMathPara>
                  </a14:m>
                  <a:endParaRPr lang="en-001" sz="2400" dirty="0"/>
                </a:p>
              </p:txBody>
            </p:sp>
          </mc:Choice>
          <mc:Fallback>
            <p:sp>
              <p:nvSpPr>
                <p:cNvPr id="11" name="TextBox 10">
                  <a:extLst>
                    <a:ext uri="{FF2B5EF4-FFF2-40B4-BE49-F238E27FC236}">
                      <a16:creationId xmlns:a16="http://schemas.microsoft.com/office/drawing/2014/main" id="{B90B998E-D7A9-DAB8-3BD2-8981DB631869}"/>
                    </a:ext>
                  </a:extLst>
                </p:cNvPr>
                <p:cNvSpPr txBox="1">
                  <a:spLocks noRot="1" noChangeAspect="1" noMove="1" noResize="1" noEditPoints="1" noAdjustHandles="1" noChangeArrowheads="1" noChangeShapeType="1" noTextEdit="1"/>
                </p:cNvSpPr>
                <p:nvPr/>
              </p:nvSpPr>
              <p:spPr>
                <a:xfrm>
                  <a:off x="3228067" y="3480002"/>
                  <a:ext cx="1133475" cy="461665"/>
                </a:xfrm>
                <a:prstGeom prst="rect">
                  <a:avLst/>
                </a:prstGeom>
                <a:blipFill>
                  <a:blip r:embed="rId4"/>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622441E-1C84-5B55-80DE-B6B18BAA23A7}"/>
                    </a:ext>
                  </a:extLst>
                </p:cNvPr>
                <p:cNvSpPr txBox="1"/>
                <p:nvPr/>
              </p:nvSpPr>
              <p:spPr>
                <a:xfrm>
                  <a:off x="3209017" y="4198553"/>
                  <a:ext cx="11715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001" sz="2400" dirty="0"/>
                </a:p>
              </p:txBody>
            </p:sp>
          </mc:Choice>
          <mc:Fallback>
            <p:sp>
              <p:nvSpPr>
                <p:cNvPr id="12" name="TextBox 11">
                  <a:extLst>
                    <a:ext uri="{FF2B5EF4-FFF2-40B4-BE49-F238E27FC236}">
                      <a16:creationId xmlns:a16="http://schemas.microsoft.com/office/drawing/2014/main" id="{D622441E-1C84-5B55-80DE-B6B18BAA23A7}"/>
                    </a:ext>
                  </a:extLst>
                </p:cNvPr>
                <p:cNvSpPr txBox="1">
                  <a:spLocks noRot="1" noChangeAspect="1" noMove="1" noResize="1" noEditPoints="1" noAdjustHandles="1" noChangeArrowheads="1" noChangeShapeType="1" noTextEdit="1"/>
                </p:cNvSpPr>
                <p:nvPr/>
              </p:nvSpPr>
              <p:spPr>
                <a:xfrm>
                  <a:off x="3209017" y="4198553"/>
                  <a:ext cx="1171575" cy="461665"/>
                </a:xfrm>
                <a:prstGeom prst="rect">
                  <a:avLst/>
                </a:prstGeom>
                <a:blipFill>
                  <a:blip r:embed="rId5"/>
                  <a:stretch>
                    <a:fillRect/>
                  </a:stretch>
                </a:blipFill>
              </p:spPr>
              <p:txBody>
                <a:bodyPr/>
                <a:lstStyle/>
                <a:p>
                  <a:r>
                    <a:rPr lang="en-001">
                      <a:noFill/>
                    </a:rPr>
                    <a:t> </a:t>
                  </a:r>
                </a:p>
              </p:txBody>
            </p:sp>
          </mc:Fallback>
        </mc:AlternateContent>
        <p:sp>
          <p:nvSpPr>
            <p:cNvPr id="13" name="TextBox 12">
              <a:extLst>
                <a:ext uri="{FF2B5EF4-FFF2-40B4-BE49-F238E27FC236}">
                  <a16:creationId xmlns:a16="http://schemas.microsoft.com/office/drawing/2014/main" id="{6A1296F8-56B9-FAA7-B2EA-500EC5F68BE7}"/>
                </a:ext>
              </a:extLst>
            </p:cNvPr>
            <p:cNvSpPr txBox="1"/>
            <p:nvPr/>
          </p:nvSpPr>
          <p:spPr>
            <a:xfrm>
              <a:off x="4641082" y="3478556"/>
              <a:ext cx="1681614" cy="461665"/>
            </a:xfrm>
            <a:prstGeom prst="rect">
              <a:avLst/>
            </a:prstGeom>
            <a:noFill/>
          </p:spPr>
          <p:txBody>
            <a:bodyPr wrap="square">
              <a:spAutoFit/>
            </a:bodyPr>
            <a:lstStyle/>
            <a:p>
              <a:r>
                <a:rPr lang="en-US" sz="2400" dirty="0"/>
                <a:t>National</a:t>
              </a:r>
              <a:endParaRPr lang="en-001" sz="2400" dirty="0"/>
            </a:p>
          </p:txBody>
        </p:sp>
        <p:sp>
          <p:nvSpPr>
            <p:cNvPr id="14" name="TextBox 13">
              <a:extLst>
                <a:ext uri="{FF2B5EF4-FFF2-40B4-BE49-F238E27FC236}">
                  <a16:creationId xmlns:a16="http://schemas.microsoft.com/office/drawing/2014/main" id="{509E02E1-9260-54A0-03AD-DCB91E2C4AA6}"/>
                </a:ext>
              </a:extLst>
            </p:cNvPr>
            <p:cNvSpPr txBox="1"/>
            <p:nvPr/>
          </p:nvSpPr>
          <p:spPr>
            <a:xfrm>
              <a:off x="4641082" y="4198553"/>
              <a:ext cx="1681614" cy="461665"/>
            </a:xfrm>
            <a:prstGeom prst="rect">
              <a:avLst/>
            </a:prstGeom>
            <a:noFill/>
          </p:spPr>
          <p:txBody>
            <a:bodyPr wrap="square">
              <a:spAutoFit/>
            </a:bodyPr>
            <a:lstStyle/>
            <a:p>
              <a:r>
                <a:rPr lang="en-US" sz="2400" dirty="0"/>
                <a:t>Others</a:t>
              </a:r>
              <a:endParaRPr lang="en-001" sz="2400" dirty="0"/>
            </a:p>
          </p:txBody>
        </p:sp>
      </p:grpSp>
      <p:grpSp>
        <p:nvGrpSpPr>
          <p:cNvPr id="15" name="Group 14">
            <a:extLst>
              <a:ext uri="{FF2B5EF4-FFF2-40B4-BE49-F238E27FC236}">
                <a16:creationId xmlns:a16="http://schemas.microsoft.com/office/drawing/2014/main" id="{9EB90826-77C9-04FF-DC3A-2167FDE94381}"/>
              </a:ext>
            </a:extLst>
          </p:cNvPr>
          <p:cNvGrpSpPr/>
          <p:nvPr/>
        </p:nvGrpSpPr>
        <p:grpSpPr>
          <a:xfrm>
            <a:off x="5367887" y="2460368"/>
            <a:ext cx="5120640" cy="1256016"/>
            <a:chOff x="2126614" y="3429000"/>
            <a:chExt cx="5120640" cy="1256016"/>
          </a:xfrm>
        </p:grpSpPr>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006B78B-29D9-E07A-506F-9CFDB3CBF43C}"/>
                    </a:ext>
                  </a:extLst>
                </p:cNvPr>
                <p:cNvSpPr txBox="1"/>
                <p:nvPr/>
              </p:nvSpPr>
              <p:spPr>
                <a:xfrm>
                  <a:off x="2126614" y="3810786"/>
                  <a:ext cx="1497185"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solidFill>
                                  <a:schemeClr val="tx1"/>
                                </a:solidFill>
                                <a:latin typeface="Cambria Math" panose="02040503050406030204" pitchFamily="18" charset="0"/>
                                <a:ea typeface="Cambria Math" panose="02040503050406030204" pitchFamily="18" charset="0"/>
                              </a:rPr>
                            </m:ctrlPr>
                          </m:sSubPr>
                          <m:e>
                            <m:r>
                              <a:rPr lang="en-US" sz="2600" b="0" i="1" smtClean="0">
                                <a:solidFill>
                                  <a:schemeClr val="tx1"/>
                                </a:solidFill>
                                <a:latin typeface="Cambria Math" panose="02040503050406030204" pitchFamily="18" charset="0"/>
                                <a:ea typeface="Cambria Math" panose="02040503050406030204" pitchFamily="18" charset="0"/>
                              </a:rPr>
                              <m:t>𝑥</m:t>
                            </m:r>
                          </m:e>
                          <m:sub>
                            <m:r>
                              <a:rPr lang="en-US" sz="26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2600" dirty="0">
                    <a:solidFill>
                      <a:schemeClr val="tx1"/>
                    </a:solidFill>
                    <a:ea typeface="Cambria Math" panose="02040503050406030204" pitchFamily="18" charset="0"/>
                  </a:endParaRPr>
                </a:p>
              </p:txBody>
            </p:sp>
          </mc:Choice>
          <mc:Fallback>
            <p:sp>
              <p:nvSpPr>
                <p:cNvPr id="16" name="TextBox 15">
                  <a:extLst>
                    <a:ext uri="{FF2B5EF4-FFF2-40B4-BE49-F238E27FC236}">
                      <a16:creationId xmlns:a16="http://schemas.microsoft.com/office/drawing/2014/main" id="{E006B78B-29D9-E07A-506F-9CFDB3CBF43C}"/>
                    </a:ext>
                  </a:extLst>
                </p:cNvPr>
                <p:cNvSpPr txBox="1">
                  <a:spLocks noRot="1" noChangeAspect="1" noMove="1" noResize="1" noEditPoints="1" noAdjustHandles="1" noChangeArrowheads="1" noChangeShapeType="1" noTextEdit="1"/>
                </p:cNvSpPr>
                <p:nvPr/>
              </p:nvSpPr>
              <p:spPr>
                <a:xfrm>
                  <a:off x="2126614" y="3810786"/>
                  <a:ext cx="1497185" cy="492443"/>
                </a:xfrm>
                <a:prstGeom prst="rect">
                  <a:avLst/>
                </a:prstGeom>
                <a:blipFill>
                  <a:blip r:embed="rId6"/>
                  <a:stretch>
                    <a:fillRect/>
                  </a:stretch>
                </a:blipFill>
              </p:spPr>
              <p:txBody>
                <a:bodyPr/>
                <a:lstStyle/>
                <a:p>
                  <a:r>
                    <a:rPr lang="en-001">
                      <a:noFill/>
                    </a:rPr>
                    <a:t> </a:t>
                  </a:r>
                </a:p>
              </p:txBody>
            </p:sp>
          </mc:Fallback>
        </mc:AlternateContent>
        <p:sp>
          <p:nvSpPr>
            <p:cNvPr id="17" name="Left Brace 16">
              <a:extLst>
                <a:ext uri="{FF2B5EF4-FFF2-40B4-BE49-F238E27FC236}">
                  <a16:creationId xmlns:a16="http://schemas.microsoft.com/office/drawing/2014/main" id="{8F78AF2A-2DEA-7746-477A-E82608D020FC}"/>
                </a:ext>
              </a:extLst>
            </p:cNvPr>
            <p:cNvSpPr/>
            <p:nvPr/>
          </p:nvSpPr>
          <p:spPr>
            <a:xfrm>
              <a:off x="3157163" y="3429000"/>
              <a:ext cx="277402" cy="1256016"/>
            </a:xfrm>
            <a:prstGeom prst="leftBrace">
              <a:avLst>
                <a:gd name="adj1" fmla="val 478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001" sz="240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A6086BB-44AC-3175-6898-8CCAA8CB9DD7}"/>
                    </a:ext>
                  </a:extLst>
                </p:cNvPr>
                <p:cNvSpPr txBox="1"/>
                <p:nvPr/>
              </p:nvSpPr>
              <p:spPr>
                <a:xfrm>
                  <a:off x="3228067" y="3480002"/>
                  <a:ext cx="11334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m:oMathPara>
                  </a14:m>
                  <a:endParaRPr lang="en-001" sz="2400" dirty="0"/>
                </a:p>
              </p:txBody>
            </p:sp>
          </mc:Choice>
          <mc:Fallback>
            <p:sp>
              <p:nvSpPr>
                <p:cNvPr id="18" name="TextBox 17">
                  <a:extLst>
                    <a:ext uri="{FF2B5EF4-FFF2-40B4-BE49-F238E27FC236}">
                      <a16:creationId xmlns:a16="http://schemas.microsoft.com/office/drawing/2014/main" id="{6A6086BB-44AC-3175-6898-8CCAA8CB9DD7}"/>
                    </a:ext>
                  </a:extLst>
                </p:cNvPr>
                <p:cNvSpPr txBox="1">
                  <a:spLocks noRot="1" noChangeAspect="1" noMove="1" noResize="1" noEditPoints="1" noAdjustHandles="1" noChangeArrowheads="1" noChangeShapeType="1" noTextEdit="1"/>
                </p:cNvSpPr>
                <p:nvPr/>
              </p:nvSpPr>
              <p:spPr>
                <a:xfrm>
                  <a:off x="3228067" y="3480002"/>
                  <a:ext cx="1133475" cy="461665"/>
                </a:xfrm>
                <a:prstGeom prst="rect">
                  <a:avLst/>
                </a:prstGeom>
                <a:blipFill>
                  <a:blip r:embed="rId7"/>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5243E46-04CB-E857-D165-64E789972EE7}"/>
                    </a:ext>
                  </a:extLst>
                </p:cNvPr>
                <p:cNvSpPr txBox="1"/>
                <p:nvPr/>
              </p:nvSpPr>
              <p:spPr>
                <a:xfrm>
                  <a:off x="3209017" y="4198553"/>
                  <a:ext cx="11715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001" sz="2400" dirty="0"/>
                </a:p>
              </p:txBody>
            </p:sp>
          </mc:Choice>
          <mc:Fallback>
            <p:sp>
              <p:nvSpPr>
                <p:cNvPr id="19" name="TextBox 18">
                  <a:extLst>
                    <a:ext uri="{FF2B5EF4-FFF2-40B4-BE49-F238E27FC236}">
                      <a16:creationId xmlns:a16="http://schemas.microsoft.com/office/drawing/2014/main" id="{05243E46-04CB-E857-D165-64E789972EE7}"/>
                    </a:ext>
                  </a:extLst>
                </p:cNvPr>
                <p:cNvSpPr txBox="1">
                  <a:spLocks noRot="1" noChangeAspect="1" noMove="1" noResize="1" noEditPoints="1" noAdjustHandles="1" noChangeArrowheads="1" noChangeShapeType="1" noTextEdit="1"/>
                </p:cNvSpPr>
                <p:nvPr/>
              </p:nvSpPr>
              <p:spPr>
                <a:xfrm>
                  <a:off x="3209017" y="4198553"/>
                  <a:ext cx="1171575" cy="461665"/>
                </a:xfrm>
                <a:prstGeom prst="rect">
                  <a:avLst/>
                </a:prstGeom>
                <a:blipFill>
                  <a:blip r:embed="rId8"/>
                  <a:stretch>
                    <a:fillRect/>
                  </a:stretch>
                </a:blipFill>
              </p:spPr>
              <p:txBody>
                <a:bodyPr/>
                <a:lstStyle/>
                <a:p>
                  <a:r>
                    <a:rPr lang="en-001">
                      <a:noFill/>
                    </a:rPr>
                    <a:t> </a:t>
                  </a:r>
                </a:p>
              </p:txBody>
            </p:sp>
          </mc:Fallback>
        </mc:AlternateContent>
        <p:sp>
          <p:nvSpPr>
            <p:cNvPr id="20" name="TextBox 19">
              <a:extLst>
                <a:ext uri="{FF2B5EF4-FFF2-40B4-BE49-F238E27FC236}">
                  <a16:creationId xmlns:a16="http://schemas.microsoft.com/office/drawing/2014/main" id="{42C654C5-F7B7-171D-466C-13CB1F442D35}"/>
                </a:ext>
              </a:extLst>
            </p:cNvPr>
            <p:cNvSpPr txBox="1"/>
            <p:nvPr/>
          </p:nvSpPr>
          <p:spPr>
            <a:xfrm>
              <a:off x="4641082" y="3478556"/>
              <a:ext cx="2606172" cy="461665"/>
            </a:xfrm>
            <a:prstGeom prst="rect">
              <a:avLst/>
            </a:prstGeom>
            <a:noFill/>
          </p:spPr>
          <p:txBody>
            <a:bodyPr wrap="square">
              <a:spAutoFit/>
            </a:bodyPr>
            <a:lstStyle/>
            <a:p>
              <a:r>
                <a:rPr lang="en-US" sz="2400" dirty="0"/>
                <a:t>National-Special</a:t>
              </a:r>
              <a:endParaRPr lang="en-001" sz="2400" dirty="0"/>
            </a:p>
          </p:txBody>
        </p:sp>
        <p:sp>
          <p:nvSpPr>
            <p:cNvPr id="21" name="TextBox 20">
              <a:extLst>
                <a:ext uri="{FF2B5EF4-FFF2-40B4-BE49-F238E27FC236}">
                  <a16:creationId xmlns:a16="http://schemas.microsoft.com/office/drawing/2014/main" id="{9E91D62F-3360-9D06-AE34-DFD80A7DB64F}"/>
                </a:ext>
              </a:extLst>
            </p:cNvPr>
            <p:cNvSpPr txBox="1"/>
            <p:nvPr/>
          </p:nvSpPr>
          <p:spPr>
            <a:xfrm>
              <a:off x="4641081" y="4198553"/>
              <a:ext cx="2606173" cy="461665"/>
            </a:xfrm>
            <a:prstGeom prst="rect">
              <a:avLst/>
            </a:prstGeom>
            <a:noFill/>
          </p:spPr>
          <p:txBody>
            <a:bodyPr wrap="square">
              <a:spAutoFit/>
            </a:bodyPr>
            <a:lstStyle/>
            <a:p>
              <a:r>
                <a:rPr lang="en-US" sz="2400" dirty="0"/>
                <a:t>Others</a:t>
              </a:r>
              <a:endParaRPr lang="en-001" sz="2400" dirty="0"/>
            </a:p>
          </p:txBody>
        </p:sp>
      </p:grpSp>
    </p:spTree>
    <p:extLst>
      <p:ext uri="{BB962C8B-B14F-4D97-AF65-F5344CB8AC3E}">
        <p14:creationId xmlns:p14="http://schemas.microsoft.com/office/powerpoint/2010/main" val="37947552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83EA0-B3A5-988A-80EB-2A1B85FCBA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0B93D-DEAC-3D5B-9CF2-8E98EA886831}"/>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US" dirty="0"/>
          </a:p>
        </p:txBody>
      </p:sp>
      <p:sp>
        <p:nvSpPr>
          <p:cNvPr id="3" name="Date Placeholder 2">
            <a:extLst>
              <a:ext uri="{FF2B5EF4-FFF2-40B4-BE49-F238E27FC236}">
                <a16:creationId xmlns:a16="http://schemas.microsoft.com/office/drawing/2014/main" id="{C3A9216D-B941-FFAE-FE94-1DACE1D0312B}"/>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C79A2612-50FF-CC7B-E16A-C2AB4B640529}"/>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7FFD251B-4836-249D-E5DB-27CDB4EB0E8F}"/>
              </a:ext>
            </a:extLst>
          </p:cNvPr>
          <p:cNvSpPr>
            <a:spLocks noGrp="1"/>
          </p:cNvSpPr>
          <p:nvPr>
            <p:ph type="sldNum" sz="quarter" idx="12"/>
          </p:nvPr>
        </p:nvSpPr>
        <p:spPr/>
        <p:txBody>
          <a:bodyPr/>
          <a:lstStyle/>
          <a:p>
            <a:fld id="{AA8328AE-A94A-43B0-BF47-266FB86AC0A6}" type="slidenum">
              <a:rPr lang="en-001" smtClean="0"/>
              <a:t>174</a:t>
            </a:fld>
            <a:endParaRPr lang="en-001"/>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7EF72EE-1C0F-F10F-A1B9-210B917A4AAC}"/>
                  </a:ext>
                </a:extLst>
              </p:cNvPr>
              <p:cNvSpPr txBox="1"/>
              <p:nvPr/>
            </p:nvSpPr>
            <p:spPr>
              <a:xfrm>
                <a:off x="4038600" y="1687053"/>
                <a:ext cx="4260179" cy="492443"/>
              </a:xfrm>
              <a:prstGeom prst="rect">
                <a:avLst/>
              </a:prstGeom>
              <a:noFill/>
            </p:spPr>
            <p:txBody>
              <a:bodyPr wrap="square" rtlCol="0">
                <a:spAutoFit/>
              </a:bodyPr>
              <a:lstStyle/>
              <a:p>
                <a14:m>
                  <m:oMath xmlns:m="http://schemas.openxmlformats.org/officeDocument/2006/math">
                    <m:r>
                      <a:rPr lang="en-US" sz="2600" b="1" i="1" smtClean="0">
                        <a:solidFill>
                          <a:schemeClr val="tx1"/>
                        </a:solidFill>
                        <a:latin typeface="Cambria Math" panose="02040503050406030204" pitchFamily="18" charset="0"/>
                      </a:rPr>
                      <m:t>𝒚</m:t>
                    </m:r>
                    <m:r>
                      <a:rPr lang="en-US" sz="2600" b="1" i="1" smtClean="0">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𝜶</m:t>
                    </m:r>
                    <m:r>
                      <a:rPr lang="en-US" sz="2600" b="1" i="1" smtClean="0">
                        <a:solidFill>
                          <a:schemeClr val="tx1"/>
                        </a:solidFill>
                        <a:latin typeface="Cambria Math" panose="02040503050406030204" pitchFamily="18" charset="0"/>
                        <a:ea typeface="Cambria Math" panose="02040503050406030204" pitchFamily="18" charset="0"/>
                      </a:rPr>
                      <m:t>+</m:t>
                    </m:r>
                    <m:sSub>
                      <m:sSubPr>
                        <m:ctrlPr>
                          <a:rPr lang="en-US" sz="2600" b="1" i="1" smtClean="0">
                            <a:solidFill>
                              <a:schemeClr val="tx1"/>
                            </a:solidFill>
                            <a:latin typeface="Cambria Math" panose="02040503050406030204" pitchFamily="18" charset="0"/>
                            <a:ea typeface="Cambria Math" panose="02040503050406030204" pitchFamily="18" charset="0"/>
                          </a:rPr>
                        </m:ctrlPr>
                      </m:sSubPr>
                      <m:e>
                        <m:r>
                          <a:rPr lang="en-US" sz="2600" b="1" i="1">
                            <a:solidFill>
                              <a:schemeClr val="tx1"/>
                            </a:solidFill>
                            <a:latin typeface="Cambria Math" panose="02040503050406030204" pitchFamily="18" charset="0"/>
                            <a:ea typeface="Cambria Math" panose="02040503050406030204" pitchFamily="18" charset="0"/>
                          </a:rPr>
                          <m:t>𝜷</m:t>
                        </m:r>
                      </m:e>
                      <m:sub>
                        <m:r>
                          <a:rPr lang="en-US" sz="2600" b="1" i="1" smtClean="0">
                            <a:solidFill>
                              <a:schemeClr val="tx1"/>
                            </a:solidFill>
                            <a:latin typeface="Cambria Math" panose="02040503050406030204" pitchFamily="18" charset="0"/>
                            <a:ea typeface="Cambria Math" panose="02040503050406030204" pitchFamily="18" charset="0"/>
                          </a:rPr>
                          <m:t>𝟏</m:t>
                        </m:r>
                      </m:sub>
                    </m:sSub>
                    <m:r>
                      <a:rPr lang="en-US" sz="2600" b="1" i="1">
                        <a:solidFill>
                          <a:schemeClr val="tx1"/>
                        </a:solidFill>
                        <a:latin typeface="Cambria Math" panose="02040503050406030204" pitchFamily="18" charset="0"/>
                        <a:ea typeface="Cambria Math" panose="02040503050406030204" pitchFamily="18" charset="0"/>
                      </a:rPr>
                      <m:t>∗</m:t>
                    </m:r>
                    <m:sSub>
                      <m:sSubPr>
                        <m:ctrlPr>
                          <a:rPr lang="en-US" sz="2600" b="1" i="1" smtClean="0">
                            <a:solidFill>
                              <a:schemeClr val="tx1"/>
                            </a:solidFill>
                            <a:latin typeface="Cambria Math" panose="02040503050406030204" pitchFamily="18" charset="0"/>
                            <a:ea typeface="Cambria Math" panose="02040503050406030204" pitchFamily="18" charset="0"/>
                          </a:rPr>
                        </m:ctrlPr>
                      </m:sSubPr>
                      <m:e>
                        <m:r>
                          <a:rPr lang="en-US" sz="2600" b="1" i="1">
                            <a:solidFill>
                              <a:schemeClr val="tx1"/>
                            </a:solidFill>
                            <a:latin typeface="Cambria Math" panose="02040503050406030204" pitchFamily="18" charset="0"/>
                            <a:ea typeface="Cambria Math" panose="02040503050406030204" pitchFamily="18" charset="0"/>
                          </a:rPr>
                          <m:t>𝒙</m:t>
                        </m:r>
                      </m:e>
                      <m:sub>
                        <m:r>
                          <a:rPr lang="en-US" sz="2600" b="1" i="1" smtClean="0">
                            <a:solidFill>
                              <a:schemeClr val="tx1"/>
                            </a:solidFill>
                            <a:latin typeface="Cambria Math" panose="02040503050406030204" pitchFamily="18" charset="0"/>
                            <a:ea typeface="Cambria Math" panose="02040503050406030204" pitchFamily="18" charset="0"/>
                          </a:rPr>
                          <m:t>𝟏</m:t>
                        </m:r>
                      </m:sub>
                    </m:sSub>
                    <m:r>
                      <a:rPr lang="en-US" sz="2600" b="1" i="1" smtClean="0">
                        <a:solidFill>
                          <a:schemeClr val="tx1"/>
                        </a:solidFill>
                        <a:latin typeface="Cambria Math" panose="02040503050406030204" pitchFamily="18" charset="0"/>
                        <a:ea typeface="Cambria Math" panose="02040503050406030204" pitchFamily="18" charset="0"/>
                      </a:rPr>
                      <m:t>+</m:t>
                    </m:r>
                  </m:oMath>
                </a14:m>
                <a:r>
                  <a:rPr lang="en-US" sz="2600" b="1" dirty="0">
                    <a:ea typeface="Cambria Math" panose="02040503050406030204" pitchFamily="18" charset="0"/>
                  </a:rPr>
                  <a:t> </a:t>
                </a:r>
                <a14:m>
                  <m:oMath xmlns:m="http://schemas.openxmlformats.org/officeDocument/2006/math">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𝜷</m:t>
                        </m:r>
                      </m:e>
                      <m:sub>
                        <m:r>
                          <a:rPr lang="en-US" sz="2600" b="1" i="1" smtClean="0">
                            <a:latin typeface="Cambria Math" panose="02040503050406030204" pitchFamily="18" charset="0"/>
                            <a:ea typeface="Cambria Math" panose="02040503050406030204" pitchFamily="18" charset="0"/>
                          </a:rPr>
                          <m:t>𝟐</m:t>
                        </m:r>
                      </m:sub>
                    </m:sSub>
                    <m:r>
                      <a:rPr lang="en-US" sz="2600" b="1" i="1">
                        <a:latin typeface="Cambria Math" panose="02040503050406030204" pitchFamily="18" charset="0"/>
                        <a:ea typeface="Cambria Math" panose="02040503050406030204" pitchFamily="18" charset="0"/>
                      </a:rPr>
                      <m:t>∗</m:t>
                    </m:r>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𝒙</m:t>
                        </m:r>
                      </m:e>
                      <m:sub>
                        <m:r>
                          <a:rPr lang="en-US" sz="2600" b="1" i="1" smtClean="0">
                            <a:latin typeface="Cambria Math" panose="02040503050406030204" pitchFamily="18" charset="0"/>
                            <a:ea typeface="Cambria Math" panose="02040503050406030204" pitchFamily="18" charset="0"/>
                          </a:rPr>
                          <m:t>𝟐</m:t>
                        </m:r>
                      </m:sub>
                    </m:sSub>
                  </m:oMath>
                </a14:m>
                <a:endParaRPr lang="en-US" sz="2600" b="1" dirty="0">
                  <a:solidFill>
                    <a:schemeClr val="tx1"/>
                  </a:solidFill>
                  <a:ea typeface="Cambria Math" panose="02040503050406030204" pitchFamily="18" charset="0"/>
                </a:endParaRPr>
              </a:p>
            </p:txBody>
          </p:sp>
        </mc:Choice>
        <mc:Fallback>
          <p:sp>
            <p:nvSpPr>
              <p:cNvPr id="7" name="TextBox 6">
                <a:extLst>
                  <a:ext uri="{FF2B5EF4-FFF2-40B4-BE49-F238E27FC236}">
                    <a16:creationId xmlns:a16="http://schemas.microsoft.com/office/drawing/2014/main" id="{87EF72EE-1C0F-F10F-A1B9-210B917A4AAC}"/>
                  </a:ext>
                </a:extLst>
              </p:cNvPr>
              <p:cNvSpPr txBox="1">
                <a:spLocks noRot="1" noChangeAspect="1" noMove="1" noResize="1" noEditPoints="1" noAdjustHandles="1" noChangeArrowheads="1" noChangeShapeType="1" noTextEdit="1"/>
              </p:cNvSpPr>
              <p:nvPr/>
            </p:nvSpPr>
            <p:spPr>
              <a:xfrm>
                <a:off x="4038600" y="1687053"/>
                <a:ext cx="4260179" cy="492443"/>
              </a:xfrm>
              <a:prstGeom prst="rect">
                <a:avLst/>
              </a:prstGeom>
              <a:blipFill>
                <a:blip r:embed="rId2"/>
                <a:stretch>
                  <a:fillRect/>
                </a:stretch>
              </a:blipFill>
            </p:spPr>
            <p:txBody>
              <a:bodyPr/>
              <a:lstStyle/>
              <a:p>
                <a:r>
                  <a:rPr lang="en-001">
                    <a:noFill/>
                  </a:rPr>
                  <a:t> </a:t>
                </a:r>
              </a:p>
            </p:txBody>
          </p:sp>
        </mc:Fallback>
      </mc:AlternateContent>
      <p:grpSp>
        <p:nvGrpSpPr>
          <p:cNvPr id="8" name="Group 7">
            <a:extLst>
              <a:ext uri="{FF2B5EF4-FFF2-40B4-BE49-F238E27FC236}">
                <a16:creationId xmlns:a16="http://schemas.microsoft.com/office/drawing/2014/main" id="{E33B49B9-5C34-72F8-0B22-CEA67A1AF07F}"/>
              </a:ext>
            </a:extLst>
          </p:cNvPr>
          <p:cNvGrpSpPr/>
          <p:nvPr/>
        </p:nvGrpSpPr>
        <p:grpSpPr>
          <a:xfrm>
            <a:off x="1599419" y="2460369"/>
            <a:ext cx="4196082" cy="1256016"/>
            <a:chOff x="2126614" y="3429000"/>
            <a:chExt cx="4196082" cy="1256016"/>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C2B9A3C-172D-4D23-4613-6D5F8E831961}"/>
                    </a:ext>
                  </a:extLst>
                </p:cNvPr>
                <p:cNvSpPr txBox="1"/>
                <p:nvPr/>
              </p:nvSpPr>
              <p:spPr>
                <a:xfrm>
                  <a:off x="2126614" y="3810786"/>
                  <a:ext cx="1497185"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solidFill>
                                  <a:schemeClr val="tx1"/>
                                </a:solidFill>
                                <a:latin typeface="Cambria Math" panose="02040503050406030204" pitchFamily="18" charset="0"/>
                                <a:ea typeface="Cambria Math" panose="02040503050406030204" pitchFamily="18" charset="0"/>
                              </a:rPr>
                            </m:ctrlPr>
                          </m:sSubPr>
                          <m:e>
                            <m:r>
                              <a:rPr lang="en-US" sz="2600" b="0" i="1" smtClean="0">
                                <a:solidFill>
                                  <a:schemeClr val="tx1"/>
                                </a:solidFill>
                                <a:latin typeface="Cambria Math" panose="02040503050406030204" pitchFamily="18" charset="0"/>
                                <a:ea typeface="Cambria Math" panose="02040503050406030204" pitchFamily="18" charset="0"/>
                              </a:rPr>
                              <m:t>𝑥</m:t>
                            </m:r>
                          </m:e>
                          <m:sub>
                            <m:r>
                              <a:rPr lang="en-US" sz="26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600" dirty="0">
                    <a:solidFill>
                      <a:schemeClr val="tx1"/>
                    </a:solidFill>
                    <a:ea typeface="Cambria Math" panose="02040503050406030204" pitchFamily="18" charset="0"/>
                  </a:endParaRPr>
                </a:p>
              </p:txBody>
            </p:sp>
          </mc:Choice>
          <mc:Fallback>
            <p:sp>
              <p:nvSpPr>
                <p:cNvPr id="9" name="TextBox 8">
                  <a:extLst>
                    <a:ext uri="{FF2B5EF4-FFF2-40B4-BE49-F238E27FC236}">
                      <a16:creationId xmlns:a16="http://schemas.microsoft.com/office/drawing/2014/main" id="{3C2B9A3C-172D-4D23-4613-6D5F8E831961}"/>
                    </a:ext>
                  </a:extLst>
                </p:cNvPr>
                <p:cNvSpPr txBox="1">
                  <a:spLocks noRot="1" noChangeAspect="1" noMove="1" noResize="1" noEditPoints="1" noAdjustHandles="1" noChangeArrowheads="1" noChangeShapeType="1" noTextEdit="1"/>
                </p:cNvSpPr>
                <p:nvPr/>
              </p:nvSpPr>
              <p:spPr>
                <a:xfrm>
                  <a:off x="2126614" y="3810786"/>
                  <a:ext cx="1497185" cy="492443"/>
                </a:xfrm>
                <a:prstGeom prst="rect">
                  <a:avLst/>
                </a:prstGeom>
                <a:blipFill>
                  <a:blip r:embed="rId3"/>
                  <a:stretch>
                    <a:fillRect/>
                  </a:stretch>
                </a:blipFill>
              </p:spPr>
              <p:txBody>
                <a:bodyPr/>
                <a:lstStyle/>
                <a:p>
                  <a:r>
                    <a:rPr lang="en-001">
                      <a:noFill/>
                    </a:rPr>
                    <a:t> </a:t>
                  </a:r>
                </a:p>
              </p:txBody>
            </p:sp>
          </mc:Fallback>
        </mc:AlternateContent>
        <p:sp>
          <p:nvSpPr>
            <p:cNvPr id="10" name="Left Brace 9">
              <a:extLst>
                <a:ext uri="{FF2B5EF4-FFF2-40B4-BE49-F238E27FC236}">
                  <a16:creationId xmlns:a16="http://schemas.microsoft.com/office/drawing/2014/main" id="{CE003378-8358-7F0A-21AC-5718E971E7E2}"/>
                </a:ext>
              </a:extLst>
            </p:cNvPr>
            <p:cNvSpPr/>
            <p:nvPr/>
          </p:nvSpPr>
          <p:spPr>
            <a:xfrm>
              <a:off x="3157163" y="3429000"/>
              <a:ext cx="277402" cy="1256016"/>
            </a:xfrm>
            <a:prstGeom prst="leftBrace">
              <a:avLst>
                <a:gd name="adj1" fmla="val 478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001" sz="240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40B2416-FEBD-3264-32AA-BDE995F04687}"/>
                    </a:ext>
                  </a:extLst>
                </p:cNvPr>
                <p:cNvSpPr txBox="1"/>
                <p:nvPr/>
              </p:nvSpPr>
              <p:spPr>
                <a:xfrm>
                  <a:off x="3228067" y="3480002"/>
                  <a:ext cx="11334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m:oMathPara>
                  </a14:m>
                  <a:endParaRPr lang="en-001" sz="2400" dirty="0"/>
                </a:p>
              </p:txBody>
            </p:sp>
          </mc:Choice>
          <mc:Fallback>
            <p:sp>
              <p:nvSpPr>
                <p:cNvPr id="11" name="TextBox 10">
                  <a:extLst>
                    <a:ext uri="{FF2B5EF4-FFF2-40B4-BE49-F238E27FC236}">
                      <a16:creationId xmlns:a16="http://schemas.microsoft.com/office/drawing/2014/main" id="{E40B2416-FEBD-3264-32AA-BDE995F04687}"/>
                    </a:ext>
                  </a:extLst>
                </p:cNvPr>
                <p:cNvSpPr txBox="1">
                  <a:spLocks noRot="1" noChangeAspect="1" noMove="1" noResize="1" noEditPoints="1" noAdjustHandles="1" noChangeArrowheads="1" noChangeShapeType="1" noTextEdit="1"/>
                </p:cNvSpPr>
                <p:nvPr/>
              </p:nvSpPr>
              <p:spPr>
                <a:xfrm>
                  <a:off x="3228067" y="3480002"/>
                  <a:ext cx="1133475" cy="461665"/>
                </a:xfrm>
                <a:prstGeom prst="rect">
                  <a:avLst/>
                </a:prstGeom>
                <a:blipFill>
                  <a:blip r:embed="rId4"/>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DCE2BF7-6157-3721-3356-7339ADA33100}"/>
                    </a:ext>
                  </a:extLst>
                </p:cNvPr>
                <p:cNvSpPr txBox="1"/>
                <p:nvPr/>
              </p:nvSpPr>
              <p:spPr>
                <a:xfrm>
                  <a:off x="3209017" y="4198553"/>
                  <a:ext cx="11715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001" sz="2400" dirty="0"/>
                </a:p>
              </p:txBody>
            </p:sp>
          </mc:Choice>
          <mc:Fallback>
            <p:sp>
              <p:nvSpPr>
                <p:cNvPr id="12" name="TextBox 11">
                  <a:extLst>
                    <a:ext uri="{FF2B5EF4-FFF2-40B4-BE49-F238E27FC236}">
                      <a16:creationId xmlns:a16="http://schemas.microsoft.com/office/drawing/2014/main" id="{8DCE2BF7-6157-3721-3356-7339ADA33100}"/>
                    </a:ext>
                  </a:extLst>
                </p:cNvPr>
                <p:cNvSpPr txBox="1">
                  <a:spLocks noRot="1" noChangeAspect="1" noMove="1" noResize="1" noEditPoints="1" noAdjustHandles="1" noChangeArrowheads="1" noChangeShapeType="1" noTextEdit="1"/>
                </p:cNvSpPr>
                <p:nvPr/>
              </p:nvSpPr>
              <p:spPr>
                <a:xfrm>
                  <a:off x="3209017" y="4198553"/>
                  <a:ext cx="1171575" cy="461665"/>
                </a:xfrm>
                <a:prstGeom prst="rect">
                  <a:avLst/>
                </a:prstGeom>
                <a:blipFill>
                  <a:blip r:embed="rId5"/>
                  <a:stretch>
                    <a:fillRect/>
                  </a:stretch>
                </a:blipFill>
              </p:spPr>
              <p:txBody>
                <a:bodyPr/>
                <a:lstStyle/>
                <a:p>
                  <a:r>
                    <a:rPr lang="en-001">
                      <a:noFill/>
                    </a:rPr>
                    <a:t> </a:t>
                  </a:r>
                </a:p>
              </p:txBody>
            </p:sp>
          </mc:Fallback>
        </mc:AlternateContent>
        <p:sp>
          <p:nvSpPr>
            <p:cNvPr id="13" name="TextBox 12">
              <a:extLst>
                <a:ext uri="{FF2B5EF4-FFF2-40B4-BE49-F238E27FC236}">
                  <a16:creationId xmlns:a16="http://schemas.microsoft.com/office/drawing/2014/main" id="{F9EC9885-D201-4232-7BB5-A861B230B327}"/>
                </a:ext>
              </a:extLst>
            </p:cNvPr>
            <p:cNvSpPr txBox="1"/>
            <p:nvPr/>
          </p:nvSpPr>
          <p:spPr>
            <a:xfrm>
              <a:off x="4641082" y="3478556"/>
              <a:ext cx="1681614" cy="461665"/>
            </a:xfrm>
            <a:prstGeom prst="rect">
              <a:avLst/>
            </a:prstGeom>
            <a:noFill/>
          </p:spPr>
          <p:txBody>
            <a:bodyPr wrap="square">
              <a:spAutoFit/>
            </a:bodyPr>
            <a:lstStyle/>
            <a:p>
              <a:r>
                <a:rPr lang="en-US" sz="2400" dirty="0"/>
                <a:t>National</a:t>
              </a:r>
              <a:endParaRPr lang="en-001" sz="2400" dirty="0"/>
            </a:p>
          </p:txBody>
        </p:sp>
        <p:sp>
          <p:nvSpPr>
            <p:cNvPr id="14" name="TextBox 13">
              <a:extLst>
                <a:ext uri="{FF2B5EF4-FFF2-40B4-BE49-F238E27FC236}">
                  <a16:creationId xmlns:a16="http://schemas.microsoft.com/office/drawing/2014/main" id="{3E92E4A1-B619-7767-FF9F-B5DDEA921CBA}"/>
                </a:ext>
              </a:extLst>
            </p:cNvPr>
            <p:cNvSpPr txBox="1"/>
            <p:nvPr/>
          </p:nvSpPr>
          <p:spPr>
            <a:xfrm>
              <a:off x="4641082" y="4198553"/>
              <a:ext cx="1681614" cy="461665"/>
            </a:xfrm>
            <a:prstGeom prst="rect">
              <a:avLst/>
            </a:prstGeom>
            <a:noFill/>
          </p:spPr>
          <p:txBody>
            <a:bodyPr wrap="square">
              <a:spAutoFit/>
            </a:bodyPr>
            <a:lstStyle/>
            <a:p>
              <a:r>
                <a:rPr lang="en-US" sz="2400" dirty="0"/>
                <a:t>Others</a:t>
              </a:r>
              <a:endParaRPr lang="en-001" sz="2400" dirty="0"/>
            </a:p>
          </p:txBody>
        </p:sp>
      </p:grpSp>
      <p:grpSp>
        <p:nvGrpSpPr>
          <p:cNvPr id="15" name="Group 14">
            <a:extLst>
              <a:ext uri="{FF2B5EF4-FFF2-40B4-BE49-F238E27FC236}">
                <a16:creationId xmlns:a16="http://schemas.microsoft.com/office/drawing/2014/main" id="{41CB5A95-4B61-7197-DDCE-F4726F4F1D52}"/>
              </a:ext>
            </a:extLst>
          </p:cNvPr>
          <p:cNvGrpSpPr/>
          <p:nvPr/>
        </p:nvGrpSpPr>
        <p:grpSpPr>
          <a:xfrm>
            <a:off x="5367887" y="2460368"/>
            <a:ext cx="5120640" cy="1256016"/>
            <a:chOff x="2126614" y="3429000"/>
            <a:chExt cx="5120640" cy="1256016"/>
          </a:xfrm>
        </p:grpSpPr>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F758F43-ABB4-4D10-739F-E54128C7ACDC}"/>
                    </a:ext>
                  </a:extLst>
                </p:cNvPr>
                <p:cNvSpPr txBox="1"/>
                <p:nvPr/>
              </p:nvSpPr>
              <p:spPr>
                <a:xfrm>
                  <a:off x="2126614" y="3810786"/>
                  <a:ext cx="1497185"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solidFill>
                                  <a:schemeClr val="tx1"/>
                                </a:solidFill>
                                <a:latin typeface="Cambria Math" panose="02040503050406030204" pitchFamily="18" charset="0"/>
                                <a:ea typeface="Cambria Math" panose="02040503050406030204" pitchFamily="18" charset="0"/>
                              </a:rPr>
                            </m:ctrlPr>
                          </m:sSubPr>
                          <m:e>
                            <m:r>
                              <a:rPr lang="en-US" sz="2600" b="0" i="1" smtClean="0">
                                <a:solidFill>
                                  <a:schemeClr val="tx1"/>
                                </a:solidFill>
                                <a:latin typeface="Cambria Math" panose="02040503050406030204" pitchFamily="18" charset="0"/>
                                <a:ea typeface="Cambria Math" panose="02040503050406030204" pitchFamily="18" charset="0"/>
                              </a:rPr>
                              <m:t>𝑥</m:t>
                            </m:r>
                          </m:e>
                          <m:sub>
                            <m:r>
                              <a:rPr lang="en-US" sz="26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2600" dirty="0">
                    <a:solidFill>
                      <a:schemeClr val="tx1"/>
                    </a:solidFill>
                    <a:ea typeface="Cambria Math" panose="02040503050406030204" pitchFamily="18" charset="0"/>
                  </a:endParaRPr>
                </a:p>
              </p:txBody>
            </p:sp>
          </mc:Choice>
          <mc:Fallback>
            <p:sp>
              <p:nvSpPr>
                <p:cNvPr id="16" name="TextBox 15">
                  <a:extLst>
                    <a:ext uri="{FF2B5EF4-FFF2-40B4-BE49-F238E27FC236}">
                      <a16:creationId xmlns:a16="http://schemas.microsoft.com/office/drawing/2014/main" id="{CF758F43-ABB4-4D10-739F-E54128C7ACDC}"/>
                    </a:ext>
                  </a:extLst>
                </p:cNvPr>
                <p:cNvSpPr txBox="1">
                  <a:spLocks noRot="1" noChangeAspect="1" noMove="1" noResize="1" noEditPoints="1" noAdjustHandles="1" noChangeArrowheads="1" noChangeShapeType="1" noTextEdit="1"/>
                </p:cNvSpPr>
                <p:nvPr/>
              </p:nvSpPr>
              <p:spPr>
                <a:xfrm>
                  <a:off x="2126614" y="3810786"/>
                  <a:ext cx="1497185" cy="492443"/>
                </a:xfrm>
                <a:prstGeom prst="rect">
                  <a:avLst/>
                </a:prstGeom>
                <a:blipFill>
                  <a:blip r:embed="rId6"/>
                  <a:stretch>
                    <a:fillRect/>
                  </a:stretch>
                </a:blipFill>
              </p:spPr>
              <p:txBody>
                <a:bodyPr/>
                <a:lstStyle/>
                <a:p>
                  <a:r>
                    <a:rPr lang="en-001">
                      <a:noFill/>
                    </a:rPr>
                    <a:t> </a:t>
                  </a:r>
                </a:p>
              </p:txBody>
            </p:sp>
          </mc:Fallback>
        </mc:AlternateContent>
        <p:sp>
          <p:nvSpPr>
            <p:cNvPr id="17" name="Left Brace 16">
              <a:extLst>
                <a:ext uri="{FF2B5EF4-FFF2-40B4-BE49-F238E27FC236}">
                  <a16:creationId xmlns:a16="http://schemas.microsoft.com/office/drawing/2014/main" id="{0E216147-F4F3-BEAD-189F-849FEDA06948}"/>
                </a:ext>
              </a:extLst>
            </p:cNvPr>
            <p:cNvSpPr/>
            <p:nvPr/>
          </p:nvSpPr>
          <p:spPr>
            <a:xfrm>
              <a:off x="3157163" y="3429000"/>
              <a:ext cx="277402" cy="1256016"/>
            </a:xfrm>
            <a:prstGeom prst="leftBrace">
              <a:avLst>
                <a:gd name="adj1" fmla="val 478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001" sz="240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196861B-FA33-5FAE-8784-E5CE94E69CDE}"/>
                    </a:ext>
                  </a:extLst>
                </p:cNvPr>
                <p:cNvSpPr txBox="1"/>
                <p:nvPr/>
              </p:nvSpPr>
              <p:spPr>
                <a:xfrm>
                  <a:off x="3228067" y="3480002"/>
                  <a:ext cx="11334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m:oMathPara>
                  </a14:m>
                  <a:endParaRPr lang="en-001" sz="2400" dirty="0"/>
                </a:p>
              </p:txBody>
            </p:sp>
          </mc:Choice>
          <mc:Fallback>
            <p:sp>
              <p:nvSpPr>
                <p:cNvPr id="18" name="TextBox 17">
                  <a:extLst>
                    <a:ext uri="{FF2B5EF4-FFF2-40B4-BE49-F238E27FC236}">
                      <a16:creationId xmlns:a16="http://schemas.microsoft.com/office/drawing/2014/main" id="{A196861B-FA33-5FAE-8784-E5CE94E69CDE}"/>
                    </a:ext>
                  </a:extLst>
                </p:cNvPr>
                <p:cNvSpPr txBox="1">
                  <a:spLocks noRot="1" noChangeAspect="1" noMove="1" noResize="1" noEditPoints="1" noAdjustHandles="1" noChangeArrowheads="1" noChangeShapeType="1" noTextEdit="1"/>
                </p:cNvSpPr>
                <p:nvPr/>
              </p:nvSpPr>
              <p:spPr>
                <a:xfrm>
                  <a:off x="3228067" y="3480002"/>
                  <a:ext cx="1133475" cy="461665"/>
                </a:xfrm>
                <a:prstGeom prst="rect">
                  <a:avLst/>
                </a:prstGeom>
                <a:blipFill>
                  <a:blip r:embed="rId7"/>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94F6226-3FA4-C3CD-78DC-005881618939}"/>
                    </a:ext>
                  </a:extLst>
                </p:cNvPr>
                <p:cNvSpPr txBox="1"/>
                <p:nvPr/>
              </p:nvSpPr>
              <p:spPr>
                <a:xfrm>
                  <a:off x="3209017" y="4198553"/>
                  <a:ext cx="11715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001" sz="2400" dirty="0"/>
                </a:p>
              </p:txBody>
            </p:sp>
          </mc:Choice>
          <mc:Fallback>
            <p:sp>
              <p:nvSpPr>
                <p:cNvPr id="19" name="TextBox 18">
                  <a:extLst>
                    <a:ext uri="{FF2B5EF4-FFF2-40B4-BE49-F238E27FC236}">
                      <a16:creationId xmlns:a16="http://schemas.microsoft.com/office/drawing/2014/main" id="{F94F6226-3FA4-C3CD-78DC-005881618939}"/>
                    </a:ext>
                  </a:extLst>
                </p:cNvPr>
                <p:cNvSpPr txBox="1">
                  <a:spLocks noRot="1" noChangeAspect="1" noMove="1" noResize="1" noEditPoints="1" noAdjustHandles="1" noChangeArrowheads="1" noChangeShapeType="1" noTextEdit="1"/>
                </p:cNvSpPr>
                <p:nvPr/>
              </p:nvSpPr>
              <p:spPr>
                <a:xfrm>
                  <a:off x="3209017" y="4198553"/>
                  <a:ext cx="1171575" cy="461665"/>
                </a:xfrm>
                <a:prstGeom prst="rect">
                  <a:avLst/>
                </a:prstGeom>
                <a:blipFill>
                  <a:blip r:embed="rId8"/>
                  <a:stretch>
                    <a:fillRect/>
                  </a:stretch>
                </a:blipFill>
              </p:spPr>
              <p:txBody>
                <a:bodyPr/>
                <a:lstStyle/>
                <a:p>
                  <a:r>
                    <a:rPr lang="en-001">
                      <a:noFill/>
                    </a:rPr>
                    <a:t> </a:t>
                  </a:r>
                </a:p>
              </p:txBody>
            </p:sp>
          </mc:Fallback>
        </mc:AlternateContent>
        <p:sp>
          <p:nvSpPr>
            <p:cNvPr id="20" name="TextBox 19">
              <a:extLst>
                <a:ext uri="{FF2B5EF4-FFF2-40B4-BE49-F238E27FC236}">
                  <a16:creationId xmlns:a16="http://schemas.microsoft.com/office/drawing/2014/main" id="{66C0120D-FC62-29F2-5DA6-226882822135}"/>
                </a:ext>
              </a:extLst>
            </p:cNvPr>
            <p:cNvSpPr txBox="1"/>
            <p:nvPr/>
          </p:nvSpPr>
          <p:spPr>
            <a:xfrm>
              <a:off x="4641082" y="3478556"/>
              <a:ext cx="2606172" cy="461665"/>
            </a:xfrm>
            <a:prstGeom prst="rect">
              <a:avLst/>
            </a:prstGeom>
            <a:noFill/>
          </p:spPr>
          <p:txBody>
            <a:bodyPr wrap="square">
              <a:spAutoFit/>
            </a:bodyPr>
            <a:lstStyle/>
            <a:p>
              <a:r>
                <a:rPr lang="en-US" sz="2400" dirty="0"/>
                <a:t>National-Special</a:t>
              </a:r>
              <a:endParaRPr lang="en-001" sz="2400" dirty="0"/>
            </a:p>
          </p:txBody>
        </p:sp>
        <p:sp>
          <p:nvSpPr>
            <p:cNvPr id="21" name="TextBox 20">
              <a:extLst>
                <a:ext uri="{FF2B5EF4-FFF2-40B4-BE49-F238E27FC236}">
                  <a16:creationId xmlns:a16="http://schemas.microsoft.com/office/drawing/2014/main" id="{9D57F560-CB44-CD9C-B465-BA0F530A738F}"/>
                </a:ext>
              </a:extLst>
            </p:cNvPr>
            <p:cNvSpPr txBox="1"/>
            <p:nvPr/>
          </p:nvSpPr>
          <p:spPr>
            <a:xfrm>
              <a:off x="4641081" y="4198553"/>
              <a:ext cx="2606173" cy="461665"/>
            </a:xfrm>
            <a:prstGeom prst="rect">
              <a:avLst/>
            </a:prstGeom>
            <a:noFill/>
          </p:spPr>
          <p:txBody>
            <a:bodyPr wrap="square">
              <a:spAutoFit/>
            </a:bodyPr>
            <a:lstStyle/>
            <a:p>
              <a:r>
                <a:rPr lang="en-US" sz="2400" dirty="0"/>
                <a:t>Others</a:t>
              </a:r>
              <a:endParaRPr lang="en-001" sz="2400" dirty="0"/>
            </a:p>
          </p:txBody>
        </p:sp>
      </p:grpSp>
      <p:grpSp>
        <p:nvGrpSpPr>
          <p:cNvPr id="38" name="Group 37">
            <a:extLst>
              <a:ext uri="{FF2B5EF4-FFF2-40B4-BE49-F238E27FC236}">
                <a16:creationId xmlns:a16="http://schemas.microsoft.com/office/drawing/2014/main" id="{7EE9BA80-7401-0D91-D3DC-9AAA6F18E7BA}"/>
              </a:ext>
            </a:extLst>
          </p:cNvPr>
          <p:cNvGrpSpPr/>
          <p:nvPr/>
        </p:nvGrpSpPr>
        <p:grpSpPr>
          <a:xfrm>
            <a:off x="854248" y="4435905"/>
            <a:ext cx="9408326" cy="461665"/>
            <a:chOff x="810704" y="4813273"/>
            <a:chExt cx="9408326" cy="461665"/>
          </a:xfrm>
        </p:grpSpPr>
        <p:grpSp>
          <p:nvGrpSpPr>
            <p:cNvPr id="26" name="Group 25">
              <a:extLst>
                <a:ext uri="{FF2B5EF4-FFF2-40B4-BE49-F238E27FC236}">
                  <a16:creationId xmlns:a16="http://schemas.microsoft.com/office/drawing/2014/main" id="{825C113A-9674-DEBD-E0FC-CDEBFF755626}"/>
                </a:ext>
              </a:extLst>
            </p:cNvPr>
            <p:cNvGrpSpPr/>
            <p:nvPr/>
          </p:nvGrpSpPr>
          <p:grpSpPr>
            <a:xfrm>
              <a:off x="810704" y="4813273"/>
              <a:ext cx="9408326" cy="461665"/>
              <a:chOff x="810704" y="4813273"/>
              <a:chExt cx="9408326" cy="461665"/>
            </a:xfrm>
          </p:grpSpPr>
          <p:sp>
            <p:nvSpPr>
              <p:cNvPr id="6" name="TextBox 5">
                <a:extLst>
                  <a:ext uri="{FF2B5EF4-FFF2-40B4-BE49-F238E27FC236}">
                    <a16:creationId xmlns:a16="http://schemas.microsoft.com/office/drawing/2014/main" id="{64F0A4D4-62F8-A0D0-2C48-ADC4E1316E11}"/>
                  </a:ext>
                </a:extLst>
              </p:cNvPr>
              <p:cNvSpPr txBox="1"/>
              <p:nvPr/>
            </p:nvSpPr>
            <p:spPr>
              <a:xfrm>
                <a:off x="810704" y="4813273"/>
                <a:ext cx="2366993" cy="461665"/>
              </a:xfrm>
              <a:prstGeom prst="rect">
                <a:avLst/>
              </a:prstGeom>
              <a:noFill/>
            </p:spPr>
            <p:txBody>
              <a:bodyPr wrap="square" rtlCol="0">
                <a:spAutoFit/>
              </a:bodyPr>
              <a:lstStyle/>
              <a:p>
                <a:r>
                  <a:rPr lang="en-US" sz="2400" dirty="0">
                    <a:solidFill>
                      <a:srgbClr val="FF0000"/>
                    </a:solidFill>
                    <a:ea typeface="Cambria Math" panose="02040503050406030204" pitchFamily="18" charset="0"/>
                  </a:rPr>
                  <a:t>Provincial</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3A68974D-D54A-2B12-8B4E-A4A341645017}"/>
                      </a:ext>
                    </a:extLst>
                  </p:cNvPr>
                  <p:cNvSpPr txBox="1"/>
                  <p:nvPr/>
                </p:nvSpPr>
                <p:spPr>
                  <a:xfrm>
                    <a:off x="2855103" y="4813273"/>
                    <a:ext cx="23669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1</m:t>
                              </m:r>
                            </m:sub>
                          </m:sSub>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22" name="TextBox 21">
                    <a:extLst>
                      <a:ext uri="{FF2B5EF4-FFF2-40B4-BE49-F238E27FC236}">
                        <a16:creationId xmlns:a16="http://schemas.microsoft.com/office/drawing/2014/main" id="{3A68974D-D54A-2B12-8B4E-A4A341645017}"/>
                      </a:ext>
                    </a:extLst>
                  </p:cNvPr>
                  <p:cNvSpPr txBox="1">
                    <a:spLocks noRot="1" noChangeAspect="1" noMove="1" noResize="1" noEditPoints="1" noAdjustHandles="1" noChangeArrowheads="1" noChangeShapeType="1" noTextEdit="1"/>
                  </p:cNvSpPr>
                  <p:nvPr/>
                </p:nvSpPr>
                <p:spPr>
                  <a:xfrm>
                    <a:off x="2855103" y="4813273"/>
                    <a:ext cx="2366993" cy="461665"/>
                  </a:xfrm>
                  <a:prstGeom prst="rect">
                    <a:avLst/>
                  </a:prstGeom>
                  <a:blipFill>
                    <a:blip r:embed="rId9"/>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9B4D499-3FA2-6E00-F5E9-55F7EA34530E}"/>
                      </a:ext>
                    </a:extLst>
                  </p:cNvPr>
                  <p:cNvSpPr txBox="1"/>
                  <p:nvPr/>
                </p:nvSpPr>
                <p:spPr>
                  <a:xfrm>
                    <a:off x="5281494" y="4813273"/>
                    <a:ext cx="23669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2</m:t>
                              </m:r>
                            </m:sub>
                          </m:sSub>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23" name="TextBox 22">
                    <a:extLst>
                      <a:ext uri="{FF2B5EF4-FFF2-40B4-BE49-F238E27FC236}">
                        <a16:creationId xmlns:a16="http://schemas.microsoft.com/office/drawing/2014/main" id="{A9B4D499-3FA2-6E00-F5E9-55F7EA34530E}"/>
                      </a:ext>
                    </a:extLst>
                  </p:cNvPr>
                  <p:cNvSpPr txBox="1">
                    <a:spLocks noRot="1" noChangeAspect="1" noMove="1" noResize="1" noEditPoints="1" noAdjustHandles="1" noChangeArrowheads="1" noChangeShapeType="1" noTextEdit="1"/>
                  </p:cNvSpPr>
                  <p:nvPr/>
                </p:nvSpPr>
                <p:spPr>
                  <a:xfrm>
                    <a:off x="5281494" y="4813273"/>
                    <a:ext cx="2366993" cy="461665"/>
                  </a:xfrm>
                  <a:prstGeom prst="rect">
                    <a:avLst/>
                  </a:prstGeom>
                  <a:blipFill>
                    <a:blip r:embed="rId10"/>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CA37C42-5898-139E-817D-6228502D5FA5}"/>
                      </a:ext>
                    </a:extLst>
                  </p:cNvPr>
                  <p:cNvSpPr txBox="1"/>
                  <p:nvPr/>
                </p:nvSpPr>
                <p:spPr>
                  <a:xfrm>
                    <a:off x="7852037" y="4813273"/>
                    <a:ext cx="23669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𝑦</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𝛼</m:t>
                          </m:r>
                        </m:oMath>
                      </m:oMathPara>
                    </a14:m>
                    <a:endParaRPr lang="en-US" sz="2400" dirty="0">
                      <a:solidFill>
                        <a:srgbClr val="FF0000"/>
                      </a:solidFill>
                      <a:ea typeface="Cambria Math" panose="02040503050406030204" pitchFamily="18" charset="0"/>
                    </a:endParaRPr>
                  </a:p>
                </p:txBody>
              </p:sp>
            </mc:Choice>
            <mc:Fallback>
              <p:sp>
                <p:nvSpPr>
                  <p:cNvPr id="24" name="TextBox 23">
                    <a:extLst>
                      <a:ext uri="{FF2B5EF4-FFF2-40B4-BE49-F238E27FC236}">
                        <a16:creationId xmlns:a16="http://schemas.microsoft.com/office/drawing/2014/main" id="{ECA37C42-5898-139E-817D-6228502D5FA5}"/>
                      </a:ext>
                    </a:extLst>
                  </p:cNvPr>
                  <p:cNvSpPr txBox="1">
                    <a:spLocks noRot="1" noChangeAspect="1" noMove="1" noResize="1" noEditPoints="1" noAdjustHandles="1" noChangeArrowheads="1" noChangeShapeType="1" noTextEdit="1"/>
                  </p:cNvSpPr>
                  <p:nvPr/>
                </p:nvSpPr>
                <p:spPr>
                  <a:xfrm>
                    <a:off x="7852037" y="4813273"/>
                    <a:ext cx="2366993" cy="461665"/>
                  </a:xfrm>
                  <a:prstGeom prst="rect">
                    <a:avLst/>
                  </a:prstGeom>
                  <a:blipFill>
                    <a:blip r:embed="rId11"/>
                    <a:stretch>
                      <a:fillRect b="-9333"/>
                    </a:stretch>
                  </a:blipFill>
                </p:spPr>
                <p:txBody>
                  <a:bodyPr/>
                  <a:lstStyle/>
                  <a:p>
                    <a:r>
                      <a:rPr lang="en-001">
                        <a:noFill/>
                      </a:rPr>
                      <a:t> </a:t>
                    </a:r>
                  </a:p>
                </p:txBody>
              </p:sp>
            </mc:Fallback>
          </mc:AlternateContent>
          <p:sp>
            <p:nvSpPr>
              <p:cNvPr id="25" name="Arrow: Right 24">
                <a:extLst>
                  <a:ext uri="{FF2B5EF4-FFF2-40B4-BE49-F238E27FC236}">
                    <a16:creationId xmlns:a16="http://schemas.microsoft.com/office/drawing/2014/main" id="{A55C717F-238B-FADB-E01B-2A112AFD9942}"/>
                  </a:ext>
                </a:extLst>
              </p:cNvPr>
              <p:cNvSpPr/>
              <p:nvPr/>
            </p:nvSpPr>
            <p:spPr>
              <a:xfrm>
                <a:off x="7430580" y="5005690"/>
                <a:ext cx="421457" cy="76830"/>
              </a:xfrm>
              <a:prstGeom prst="rightArrow">
                <a:avLst/>
              </a:prstGeom>
              <a:solidFill>
                <a:schemeClr val="accent6"/>
              </a:solidFill>
              <a:ln>
                <a:solidFill>
                  <a:schemeClr val="accent6"/>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001"/>
              </a:p>
            </p:txBody>
          </p:sp>
        </p:grpSp>
        <p:pic>
          <p:nvPicPr>
            <p:cNvPr id="34" name="Picture 33" descr="A black and white symbol&#10;&#10;Description automatically generated">
              <a:extLst>
                <a:ext uri="{FF2B5EF4-FFF2-40B4-BE49-F238E27FC236}">
                  <a16:creationId xmlns:a16="http://schemas.microsoft.com/office/drawing/2014/main" id="{4C8DFA2A-034C-535C-D81C-F7CF313C297B}"/>
                </a:ext>
              </a:extLst>
            </p:cNvPr>
            <p:cNvPicPr>
              <a:picLocks noChangeAspect="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083494" y="4846105"/>
              <a:ext cx="396000" cy="396000"/>
            </a:xfrm>
            <a:prstGeom prst="rect">
              <a:avLst/>
            </a:prstGeom>
          </p:spPr>
        </p:pic>
      </p:grpSp>
      <p:grpSp>
        <p:nvGrpSpPr>
          <p:cNvPr id="39" name="Group 38">
            <a:extLst>
              <a:ext uri="{FF2B5EF4-FFF2-40B4-BE49-F238E27FC236}">
                <a16:creationId xmlns:a16="http://schemas.microsoft.com/office/drawing/2014/main" id="{E78FC3F6-9D6D-EB8C-DC48-30EC3CDB2B3F}"/>
              </a:ext>
            </a:extLst>
          </p:cNvPr>
          <p:cNvGrpSpPr/>
          <p:nvPr/>
        </p:nvGrpSpPr>
        <p:grpSpPr>
          <a:xfrm>
            <a:off x="854248" y="4991112"/>
            <a:ext cx="9408326" cy="461665"/>
            <a:chOff x="810704" y="4813273"/>
            <a:chExt cx="9408326" cy="461665"/>
          </a:xfrm>
        </p:grpSpPr>
        <p:grpSp>
          <p:nvGrpSpPr>
            <p:cNvPr id="40" name="Group 39">
              <a:extLst>
                <a:ext uri="{FF2B5EF4-FFF2-40B4-BE49-F238E27FC236}">
                  <a16:creationId xmlns:a16="http://schemas.microsoft.com/office/drawing/2014/main" id="{7DBD81DC-4FF9-DEF4-DA26-AEA57DA912AF}"/>
                </a:ext>
              </a:extLst>
            </p:cNvPr>
            <p:cNvGrpSpPr/>
            <p:nvPr/>
          </p:nvGrpSpPr>
          <p:grpSpPr>
            <a:xfrm>
              <a:off x="810704" y="4813273"/>
              <a:ext cx="9408326" cy="461665"/>
              <a:chOff x="810704" y="4813273"/>
              <a:chExt cx="9408326" cy="461665"/>
            </a:xfrm>
          </p:grpSpPr>
          <p:sp>
            <p:nvSpPr>
              <p:cNvPr id="42" name="TextBox 41">
                <a:extLst>
                  <a:ext uri="{FF2B5EF4-FFF2-40B4-BE49-F238E27FC236}">
                    <a16:creationId xmlns:a16="http://schemas.microsoft.com/office/drawing/2014/main" id="{A59EDE4D-7274-67D3-BFC5-E723AA7E6992}"/>
                  </a:ext>
                </a:extLst>
              </p:cNvPr>
              <p:cNvSpPr txBox="1"/>
              <p:nvPr/>
            </p:nvSpPr>
            <p:spPr>
              <a:xfrm>
                <a:off x="810704" y="4813273"/>
                <a:ext cx="2366993" cy="461665"/>
              </a:xfrm>
              <a:prstGeom prst="rect">
                <a:avLst/>
              </a:prstGeom>
              <a:noFill/>
            </p:spPr>
            <p:txBody>
              <a:bodyPr wrap="square" rtlCol="0">
                <a:spAutoFit/>
              </a:bodyPr>
              <a:lstStyle/>
              <a:p>
                <a:r>
                  <a:rPr lang="en-US" sz="2400" dirty="0">
                    <a:solidFill>
                      <a:srgbClr val="FF0000"/>
                    </a:solidFill>
                    <a:ea typeface="Cambria Math" panose="02040503050406030204" pitchFamily="18" charset="0"/>
                  </a:rPr>
                  <a:t>National</a:t>
                </a:r>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2B27476-7EBF-5618-3B99-0B4417025BE4}"/>
                      </a:ext>
                    </a:extLst>
                  </p:cNvPr>
                  <p:cNvSpPr txBox="1"/>
                  <p:nvPr/>
                </p:nvSpPr>
                <p:spPr>
                  <a:xfrm>
                    <a:off x="2855103" y="4813273"/>
                    <a:ext cx="23669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1</m:t>
                              </m:r>
                            </m:sub>
                          </m:sSub>
                          <m:r>
                            <a:rPr lang="en-US" sz="2400" b="0" i="1" smtClean="0">
                              <a:solidFill>
                                <a:schemeClr val="tx1"/>
                              </a:solidFill>
                              <a:latin typeface="Cambria Math" panose="02040503050406030204" pitchFamily="18" charset="0"/>
                              <a:ea typeface="Cambria Math" panose="02040503050406030204" pitchFamily="18" charset="0"/>
                            </a:rPr>
                            <m:t>=1</m:t>
                          </m:r>
                        </m:oMath>
                      </m:oMathPara>
                    </a14:m>
                    <a:endParaRPr lang="en-US" sz="2400" dirty="0">
                      <a:solidFill>
                        <a:srgbClr val="FF0000"/>
                      </a:solidFill>
                      <a:ea typeface="Cambria Math" panose="02040503050406030204" pitchFamily="18" charset="0"/>
                    </a:endParaRPr>
                  </a:p>
                </p:txBody>
              </p:sp>
            </mc:Choice>
            <mc:Fallback>
              <p:sp>
                <p:nvSpPr>
                  <p:cNvPr id="43" name="TextBox 42">
                    <a:extLst>
                      <a:ext uri="{FF2B5EF4-FFF2-40B4-BE49-F238E27FC236}">
                        <a16:creationId xmlns:a16="http://schemas.microsoft.com/office/drawing/2014/main" id="{C2B27476-7EBF-5618-3B99-0B4417025BE4}"/>
                      </a:ext>
                    </a:extLst>
                  </p:cNvPr>
                  <p:cNvSpPr txBox="1">
                    <a:spLocks noRot="1" noChangeAspect="1" noMove="1" noResize="1" noEditPoints="1" noAdjustHandles="1" noChangeArrowheads="1" noChangeShapeType="1" noTextEdit="1"/>
                  </p:cNvSpPr>
                  <p:nvPr/>
                </p:nvSpPr>
                <p:spPr>
                  <a:xfrm>
                    <a:off x="2855103" y="4813273"/>
                    <a:ext cx="2366993" cy="461665"/>
                  </a:xfrm>
                  <a:prstGeom prst="rect">
                    <a:avLst/>
                  </a:prstGeom>
                  <a:blipFill>
                    <a:blip r:embed="rId14"/>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BAACD98A-39E5-1632-7357-1B19D081532E}"/>
                      </a:ext>
                    </a:extLst>
                  </p:cNvPr>
                  <p:cNvSpPr txBox="1"/>
                  <p:nvPr/>
                </p:nvSpPr>
                <p:spPr>
                  <a:xfrm>
                    <a:off x="5281494" y="4813273"/>
                    <a:ext cx="23669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2</m:t>
                              </m:r>
                            </m:sub>
                          </m:sSub>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44" name="TextBox 43">
                    <a:extLst>
                      <a:ext uri="{FF2B5EF4-FFF2-40B4-BE49-F238E27FC236}">
                        <a16:creationId xmlns:a16="http://schemas.microsoft.com/office/drawing/2014/main" id="{BAACD98A-39E5-1632-7357-1B19D081532E}"/>
                      </a:ext>
                    </a:extLst>
                  </p:cNvPr>
                  <p:cNvSpPr txBox="1">
                    <a:spLocks noRot="1" noChangeAspect="1" noMove="1" noResize="1" noEditPoints="1" noAdjustHandles="1" noChangeArrowheads="1" noChangeShapeType="1" noTextEdit="1"/>
                  </p:cNvSpPr>
                  <p:nvPr/>
                </p:nvSpPr>
                <p:spPr>
                  <a:xfrm>
                    <a:off x="5281494" y="4813273"/>
                    <a:ext cx="2366993" cy="461665"/>
                  </a:xfrm>
                  <a:prstGeom prst="rect">
                    <a:avLst/>
                  </a:prstGeom>
                  <a:blipFill>
                    <a:blip r:embed="rId15"/>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CE8CC43-B64D-1F2C-521F-BE1658E8AEA8}"/>
                      </a:ext>
                    </a:extLst>
                  </p:cNvPr>
                  <p:cNvSpPr txBox="1"/>
                  <p:nvPr/>
                </p:nvSpPr>
                <p:spPr>
                  <a:xfrm>
                    <a:off x="7852037" y="4813273"/>
                    <a:ext cx="23669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𝑦</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𝛼</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400" dirty="0">
                      <a:solidFill>
                        <a:srgbClr val="FF0000"/>
                      </a:solidFill>
                      <a:ea typeface="Cambria Math" panose="02040503050406030204" pitchFamily="18" charset="0"/>
                    </a:endParaRPr>
                  </a:p>
                </p:txBody>
              </p:sp>
            </mc:Choice>
            <mc:Fallback>
              <p:sp>
                <p:nvSpPr>
                  <p:cNvPr id="45" name="TextBox 44">
                    <a:extLst>
                      <a:ext uri="{FF2B5EF4-FFF2-40B4-BE49-F238E27FC236}">
                        <a16:creationId xmlns:a16="http://schemas.microsoft.com/office/drawing/2014/main" id="{0CE8CC43-B64D-1F2C-521F-BE1658E8AEA8}"/>
                      </a:ext>
                    </a:extLst>
                  </p:cNvPr>
                  <p:cNvSpPr txBox="1">
                    <a:spLocks noRot="1" noChangeAspect="1" noMove="1" noResize="1" noEditPoints="1" noAdjustHandles="1" noChangeArrowheads="1" noChangeShapeType="1" noTextEdit="1"/>
                  </p:cNvSpPr>
                  <p:nvPr/>
                </p:nvSpPr>
                <p:spPr>
                  <a:xfrm>
                    <a:off x="7852037" y="4813273"/>
                    <a:ext cx="2366993" cy="461665"/>
                  </a:xfrm>
                  <a:prstGeom prst="rect">
                    <a:avLst/>
                  </a:prstGeom>
                  <a:blipFill>
                    <a:blip r:embed="rId16"/>
                    <a:stretch>
                      <a:fillRect b="-17333"/>
                    </a:stretch>
                  </a:blipFill>
                </p:spPr>
                <p:txBody>
                  <a:bodyPr/>
                  <a:lstStyle/>
                  <a:p>
                    <a:r>
                      <a:rPr lang="en-001">
                        <a:noFill/>
                      </a:rPr>
                      <a:t> </a:t>
                    </a:r>
                  </a:p>
                </p:txBody>
              </p:sp>
            </mc:Fallback>
          </mc:AlternateContent>
          <p:sp>
            <p:nvSpPr>
              <p:cNvPr id="46" name="Arrow: Right 45">
                <a:extLst>
                  <a:ext uri="{FF2B5EF4-FFF2-40B4-BE49-F238E27FC236}">
                    <a16:creationId xmlns:a16="http://schemas.microsoft.com/office/drawing/2014/main" id="{36D52379-BBFA-4EB3-4AF2-B7831296A7E2}"/>
                  </a:ext>
                </a:extLst>
              </p:cNvPr>
              <p:cNvSpPr/>
              <p:nvPr/>
            </p:nvSpPr>
            <p:spPr>
              <a:xfrm>
                <a:off x="7430580" y="5005690"/>
                <a:ext cx="421457" cy="76830"/>
              </a:xfrm>
              <a:prstGeom prst="rightArrow">
                <a:avLst/>
              </a:prstGeom>
              <a:solidFill>
                <a:schemeClr val="accent6"/>
              </a:solidFill>
              <a:ln>
                <a:solidFill>
                  <a:schemeClr val="accent6"/>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001"/>
              </a:p>
            </p:txBody>
          </p:sp>
        </p:grpSp>
        <p:pic>
          <p:nvPicPr>
            <p:cNvPr id="41" name="Picture 40" descr="A black and white symbol&#10;&#10;Description automatically generated">
              <a:extLst>
                <a:ext uri="{FF2B5EF4-FFF2-40B4-BE49-F238E27FC236}">
                  <a16:creationId xmlns:a16="http://schemas.microsoft.com/office/drawing/2014/main" id="{27E69AE2-CC14-1BCD-7069-17E3B5FEF5FA}"/>
                </a:ext>
              </a:extLst>
            </p:cNvPr>
            <p:cNvPicPr>
              <a:picLocks noChangeAspect="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083494" y="4846105"/>
              <a:ext cx="396000" cy="396000"/>
            </a:xfrm>
            <a:prstGeom prst="rect">
              <a:avLst/>
            </a:prstGeom>
          </p:spPr>
        </p:pic>
      </p:grpSp>
      <p:grpSp>
        <p:nvGrpSpPr>
          <p:cNvPr id="47" name="Group 46">
            <a:extLst>
              <a:ext uri="{FF2B5EF4-FFF2-40B4-BE49-F238E27FC236}">
                <a16:creationId xmlns:a16="http://schemas.microsoft.com/office/drawing/2014/main" id="{07C4C11F-54C5-02F3-C2E9-F5410089773C}"/>
              </a:ext>
            </a:extLst>
          </p:cNvPr>
          <p:cNvGrpSpPr/>
          <p:nvPr/>
        </p:nvGrpSpPr>
        <p:grpSpPr>
          <a:xfrm>
            <a:off x="854248" y="5546320"/>
            <a:ext cx="9408326" cy="461665"/>
            <a:chOff x="810704" y="4813273"/>
            <a:chExt cx="9408326" cy="461665"/>
          </a:xfrm>
        </p:grpSpPr>
        <p:grpSp>
          <p:nvGrpSpPr>
            <p:cNvPr id="48" name="Group 47">
              <a:extLst>
                <a:ext uri="{FF2B5EF4-FFF2-40B4-BE49-F238E27FC236}">
                  <a16:creationId xmlns:a16="http://schemas.microsoft.com/office/drawing/2014/main" id="{0AE44E6F-EFB2-285C-C6B4-AC1DE8EB6000}"/>
                </a:ext>
              </a:extLst>
            </p:cNvPr>
            <p:cNvGrpSpPr/>
            <p:nvPr/>
          </p:nvGrpSpPr>
          <p:grpSpPr>
            <a:xfrm>
              <a:off x="810704" y="4813273"/>
              <a:ext cx="9408326" cy="461665"/>
              <a:chOff x="810704" y="4813273"/>
              <a:chExt cx="9408326" cy="461665"/>
            </a:xfrm>
          </p:grpSpPr>
          <p:sp>
            <p:nvSpPr>
              <p:cNvPr id="50" name="TextBox 49">
                <a:extLst>
                  <a:ext uri="{FF2B5EF4-FFF2-40B4-BE49-F238E27FC236}">
                    <a16:creationId xmlns:a16="http://schemas.microsoft.com/office/drawing/2014/main" id="{D7614DEF-CD35-2F15-0883-D825CFB4C4B9}"/>
                  </a:ext>
                </a:extLst>
              </p:cNvPr>
              <p:cNvSpPr txBox="1"/>
              <p:nvPr/>
            </p:nvSpPr>
            <p:spPr>
              <a:xfrm>
                <a:off x="810704" y="4813273"/>
                <a:ext cx="2743200" cy="461665"/>
              </a:xfrm>
              <a:prstGeom prst="rect">
                <a:avLst/>
              </a:prstGeom>
              <a:noFill/>
            </p:spPr>
            <p:txBody>
              <a:bodyPr wrap="square" rtlCol="0">
                <a:spAutoFit/>
              </a:bodyPr>
              <a:lstStyle/>
              <a:p>
                <a:r>
                  <a:rPr lang="en-US" sz="2400" dirty="0">
                    <a:solidFill>
                      <a:srgbClr val="FF0000"/>
                    </a:solidFill>
                    <a:ea typeface="Cambria Math" panose="02040503050406030204" pitchFamily="18" charset="0"/>
                  </a:rPr>
                  <a:t>National-Special</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2F58BCC3-E5BF-0A37-3CD9-70E92EAA556D}"/>
                      </a:ext>
                    </a:extLst>
                  </p:cNvPr>
                  <p:cNvSpPr txBox="1"/>
                  <p:nvPr/>
                </p:nvSpPr>
                <p:spPr>
                  <a:xfrm>
                    <a:off x="2855103" y="4813273"/>
                    <a:ext cx="23669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1</m:t>
                              </m:r>
                            </m:sub>
                          </m:sSub>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51" name="TextBox 50">
                    <a:extLst>
                      <a:ext uri="{FF2B5EF4-FFF2-40B4-BE49-F238E27FC236}">
                        <a16:creationId xmlns:a16="http://schemas.microsoft.com/office/drawing/2014/main" id="{2F58BCC3-E5BF-0A37-3CD9-70E92EAA556D}"/>
                      </a:ext>
                    </a:extLst>
                  </p:cNvPr>
                  <p:cNvSpPr txBox="1">
                    <a:spLocks noRot="1" noChangeAspect="1" noMove="1" noResize="1" noEditPoints="1" noAdjustHandles="1" noChangeArrowheads="1" noChangeShapeType="1" noTextEdit="1"/>
                  </p:cNvSpPr>
                  <p:nvPr/>
                </p:nvSpPr>
                <p:spPr>
                  <a:xfrm>
                    <a:off x="2855103" y="4813273"/>
                    <a:ext cx="2366993" cy="461665"/>
                  </a:xfrm>
                  <a:prstGeom prst="rect">
                    <a:avLst/>
                  </a:prstGeom>
                  <a:blipFill>
                    <a:blip r:embed="rId17"/>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3725B700-03B8-D10D-50FE-046CCC10208B}"/>
                      </a:ext>
                    </a:extLst>
                  </p:cNvPr>
                  <p:cNvSpPr txBox="1"/>
                  <p:nvPr/>
                </p:nvSpPr>
                <p:spPr>
                  <a:xfrm>
                    <a:off x="5281494" y="4813273"/>
                    <a:ext cx="23669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𝑥</m:t>
                              </m:r>
                            </m:e>
                            <m:sub>
                              <m:r>
                                <a:rPr lang="en-US" sz="2400" b="0" i="1" smtClean="0">
                                  <a:solidFill>
                                    <a:schemeClr val="tx1"/>
                                  </a:solidFill>
                                  <a:latin typeface="Cambria Math" panose="02040503050406030204" pitchFamily="18" charset="0"/>
                                  <a:ea typeface="Cambria Math" panose="02040503050406030204" pitchFamily="18" charset="0"/>
                                </a:rPr>
                                <m:t>2</m:t>
                              </m:r>
                            </m:sub>
                          </m:sSub>
                          <m:r>
                            <a:rPr lang="en-US" sz="2400" b="0" i="1" smtClean="0">
                              <a:solidFill>
                                <a:schemeClr val="tx1"/>
                              </a:solidFill>
                              <a:latin typeface="Cambria Math" panose="02040503050406030204" pitchFamily="18" charset="0"/>
                              <a:ea typeface="Cambria Math" panose="02040503050406030204" pitchFamily="18" charset="0"/>
                            </a:rPr>
                            <m:t>=1</m:t>
                          </m:r>
                        </m:oMath>
                      </m:oMathPara>
                    </a14:m>
                    <a:endParaRPr lang="en-US" sz="2400" dirty="0">
                      <a:solidFill>
                        <a:srgbClr val="FF0000"/>
                      </a:solidFill>
                      <a:ea typeface="Cambria Math" panose="02040503050406030204" pitchFamily="18" charset="0"/>
                    </a:endParaRPr>
                  </a:p>
                </p:txBody>
              </p:sp>
            </mc:Choice>
            <mc:Fallback>
              <p:sp>
                <p:nvSpPr>
                  <p:cNvPr id="52" name="TextBox 51">
                    <a:extLst>
                      <a:ext uri="{FF2B5EF4-FFF2-40B4-BE49-F238E27FC236}">
                        <a16:creationId xmlns:a16="http://schemas.microsoft.com/office/drawing/2014/main" id="{3725B700-03B8-D10D-50FE-046CCC10208B}"/>
                      </a:ext>
                    </a:extLst>
                  </p:cNvPr>
                  <p:cNvSpPr txBox="1">
                    <a:spLocks noRot="1" noChangeAspect="1" noMove="1" noResize="1" noEditPoints="1" noAdjustHandles="1" noChangeArrowheads="1" noChangeShapeType="1" noTextEdit="1"/>
                  </p:cNvSpPr>
                  <p:nvPr/>
                </p:nvSpPr>
                <p:spPr>
                  <a:xfrm>
                    <a:off x="5281494" y="4813273"/>
                    <a:ext cx="2366993" cy="461665"/>
                  </a:xfrm>
                  <a:prstGeom prst="rect">
                    <a:avLst/>
                  </a:prstGeom>
                  <a:blipFill>
                    <a:blip r:embed="rId18"/>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CC31D5AC-4F45-F81E-2788-6DF92433A5AA}"/>
                      </a:ext>
                    </a:extLst>
                  </p:cNvPr>
                  <p:cNvSpPr txBox="1"/>
                  <p:nvPr/>
                </p:nvSpPr>
                <p:spPr>
                  <a:xfrm>
                    <a:off x="7852037" y="4813273"/>
                    <a:ext cx="236699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𝑦</m:t>
                          </m:r>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2400" dirty="0">
                      <a:solidFill>
                        <a:srgbClr val="FF0000"/>
                      </a:solidFill>
                      <a:ea typeface="Cambria Math" panose="02040503050406030204" pitchFamily="18" charset="0"/>
                    </a:endParaRPr>
                  </a:p>
                </p:txBody>
              </p:sp>
            </mc:Choice>
            <mc:Fallback>
              <p:sp>
                <p:nvSpPr>
                  <p:cNvPr id="53" name="TextBox 52">
                    <a:extLst>
                      <a:ext uri="{FF2B5EF4-FFF2-40B4-BE49-F238E27FC236}">
                        <a16:creationId xmlns:a16="http://schemas.microsoft.com/office/drawing/2014/main" id="{CC31D5AC-4F45-F81E-2788-6DF92433A5AA}"/>
                      </a:ext>
                    </a:extLst>
                  </p:cNvPr>
                  <p:cNvSpPr txBox="1">
                    <a:spLocks noRot="1" noChangeAspect="1" noMove="1" noResize="1" noEditPoints="1" noAdjustHandles="1" noChangeArrowheads="1" noChangeShapeType="1" noTextEdit="1"/>
                  </p:cNvSpPr>
                  <p:nvPr/>
                </p:nvSpPr>
                <p:spPr>
                  <a:xfrm>
                    <a:off x="7852037" y="4813273"/>
                    <a:ext cx="2366993" cy="461665"/>
                  </a:xfrm>
                  <a:prstGeom prst="rect">
                    <a:avLst/>
                  </a:prstGeom>
                  <a:blipFill>
                    <a:blip r:embed="rId19"/>
                    <a:stretch>
                      <a:fillRect b="-15789"/>
                    </a:stretch>
                  </a:blipFill>
                </p:spPr>
                <p:txBody>
                  <a:bodyPr/>
                  <a:lstStyle/>
                  <a:p>
                    <a:r>
                      <a:rPr lang="en-001">
                        <a:noFill/>
                      </a:rPr>
                      <a:t> </a:t>
                    </a:r>
                  </a:p>
                </p:txBody>
              </p:sp>
            </mc:Fallback>
          </mc:AlternateContent>
          <p:sp>
            <p:nvSpPr>
              <p:cNvPr id="54" name="Arrow: Right 53">
                <a:extLst>
                  <a:ext uri="{FF2B5EF4-FFF2-40B4-BE49-F238E27FC236}">
                    <a16:creationId xmlns:a16="http://schemas.microsoft.com/office/drawing/2014/main" id="{5FDC4F50-B3E5-6499-CE0B-F7C715A6014A}"/>
                  </a:ext>
                </a:extLst>
              </p:cNvPr>
              <p:cNvSpPr/>
              <p:nvPr/>
            </p:nvSpPr>
            <p:spPr>
              <a:xfrm>
                <a:off x="7430580" y="5005690"/>
                <a:ext cx="421457" cy="76830"/>
              </a:xfrm>
              <a:prstGeom prst="rightArrow">
                <a:avLst/>
              </a:prstGeom>
              <a:solidFill>
                <a:schemeClr val="accent6"/>
              </a:solidFill>
              <a:ln>
                <a:solidFill>
                  <a:schemeClr val="accent6"/>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en-001"/>
              </a:p>
            </p:txBody>
          </p:sp>
        </p:grpSp>
        <p:pic>
          <p:nvPicPr>
            <p:cNvPr id="49" name="Picture 48" descr="A black and white symbol&#10;&#10;Description automatically generated">
              <a:extLst>
                <a:ext uri="{FF2B5EF4-FFF2-40B4-BE49-F238E27FC236}">
                  <a16:creationId xmlns:a16="http://schemas.microsoft.com/office/drawing/2014/main" id="{533649D7-9F6C-DD99-F730-D33CA52738D8}"/>
                </a:ext>
              </a:extLst>
            </p:cNvPr>
            <p:cNvPicPr>
              <a:picLocks noChangeAspect="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083494" y="4846105"/>
              <a:ext cx="396000" cy="396000"/>
            </a:xfrm>
            <a:prstGeom prst="rect">
              <a:avLst/>
            </a:prstGeom>
          </p:spPr>
        </p:pic>
      </p:grpSp>
      <p:sp>
        <p:nvSpPr>
          <p:cNvPr id="55" name="Left Brace 54">
            <a:extLst>
              <a:ext uri="{FF2B5EF4-FFF2-40B4-BE49-F238E27FC236}">
                <a16:creationId xmlns:a16="http://schemas.microsoft.com/office/drawing/2014/main" id="{584890C6-6ADD-A08E-F10D-CA80B591064B}"/>
              </a:ext>
            </a:extLst>
          </p:cNvPr>
          <p:cNvSpPr/>
          <p:nvPr/>
        </p:nvSpPr>
        <p:spPr>
          <a:xfrm flipH="1">
            <a:off x="9844976" y="4323136"/>
            <a:ext cx="213425" cy="1787378"/>
          </a:xfrm>
          <a:prstGeom prst="leftBrace">
            <a:avLst>
              <a:gd name="adj1" fmla="val 478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001" sz="2400"/>
          </a:p>
        </p:txBody>
      </p:sp>
      <p:sp>
        <p:nvSpPr>
          <p:cNvPr id="56" name="TextBox 55">
            <a:extLst>
              <a:ext uri="{FF2B5EF4-FFF2-40B4-BE49-F238E27FC236}">
                <a16:creationId xmlns:a16="http://schemas.microsoft.com/office/drawing/2014/main" id="{785273D5-FC7C-26FD-8F1C-097C610F506C}"/>
              </a:ext>
            </a:extLst>
          </p:cNvPr>
          <p:cNvSpPr txBox="1"/>
          <p:nvPr/>
        </p:nvSpPr>
        <p:spPr>
          <a:xfrm>
            <a:off x="10092148" y="4806445"/>
            <a:ext cx="1518019" cy="830997"/>
          </a:xfrm>
          <a:prstGeom prst="rect">
            <a:avLst/>
          </a:prstGeom>
          <a:noFill/>
        </p:spPr>
        <p:txBody>
          <a:bodyPr wrap="square" rtlCol="0">
            <a:spAutoFit/>
          </a:bodyPr>
          <a:lstStyle/>
          <a:p>
            <a:r>
              <a:rPr lang="en-US" sz="2400" dirty="0">
                <a:solidFill>
                  <a:srgbClr val="FF0000"/>
                </a:solidFill>
                <a:ea typeface="Cambria Math" panose="02040503050406030204" pitchFamily="18" charset="0"/>
              </a:rPr>
              <a:t>3 </a:t>
            </a:r>
            <a:r>
              <a:rPr lang="en-US" sz="2400" dirty="0" err="1">
                <a:solidFill>
                  <a:srgbClr val="FF0000"/>
                </a:solidFill>
                <a:ea typeface="Cambria Math" panose="02040503050406030204" pitchFamily="18" charset="0"/>
              </a:rPr>
              <a:t>giá</a:t>
            </a:r>
            <a:r>
              <a:rPr lang="en-US" sz="2400" dirty="0">
                <a:solidFill>
                  <a:srgbClr val="FF0000"/>
                </a:solidFill>
                <a:ea typeface="Cambria Math" panose="02040503050406030204" pitchFamily="18" charset="0"/>
              </a:rPr>
              <a:t> </a:t>
            </a:r>
            <a:r>
              <a:rPr lang="en-US" sz="2400" dirty="0" err="1">
                <a:solidFill>
                  <a:srgbClr val="FF0000"/>
                </a:solidFill>
                <a:ea typeface="Cambria Math" panose="02040503050406030204" pitchFamily="18" charset="0"/>
              </a:rPr>
              <a:t>trị</a:t>
            </a:r>
            <a:r>
              <a:rPr lang="en-US" sz="2400" dirty="0">
                <a:solidFill>
                  <a:srgbClr val="FF0000"/>
                </a:solidFill>
                <a:ea typeface="Cambria Math" panose="02040503050406030204" pitchFamily="18" charset="0"/>
              </a:rPr>
              <a:t> </a:t>
            </a:r>
            <a:r>
              <a:rPr lang="en-US" sz="2400" dirty="0" err="1">
                <a:solidFill>
                  <a:srgbClr val="FF0000"/>
                </a:solidFill>
                <a:ea typeface="Cambria Math" panose="02040503050406030204" pitchFamily="18" charset="0"/>
              </a:rPr>
              <a:t>trung</a:t>
            </a:r>
            <a:r>
              <a:rPr lang="en-US" sz="2400" dirty="0">
                <a:solidFill>
                  <a:srgbClr val="FF0000"/>
                </a:solidFill>
                <a:ea typeface="Cambria Math" panose="02040503050406030204" pitchFamily="18" charset="0"/>
              </a:rPr>
              <a:t> </a:t>
            </a:r>
            <a:r>
              <a:rPr lang="en-US" sz="2400" dirty="0" err="1">
                <a:solidFill>
                  <a:srgbClr val="FF0000"/>
                </a:solidFill>
                <a:ea typeface="Cambria Math" panose="02040503050406030204" pitchFamily="18" charset="0"/>
              </a:rPr>
              <a:t>bình</a:t>
            </a:r>
            <a:endParaRPr lang="en-US" sz="2400" dirty="0">
              <a:solidFill>
                <a:srgbClr val="FF0000"/>
              </a:solidFill>
              <a:ea typeface="Cambria Math" panose="02040503050406030204" pitchFamily="18" charset="0"/>
            </a:endParaRPr>
          </a:p>
        </p:txBody>
      </p:sp>
    </p:spTree>
    <p:extLst>
      <p:ext uri="{BB962C8B-B14F-4D97-AF65-F5344CB8AC3E}">
        <p14:creationId xmlns:p14="http://schemas.microsoft.com/office/powerpoint/2010/main" val="302087773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A57B5-72AC-DAB1-40AA-2358C5B43B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D7BBC-B29F-B7BD-21F8-CCCCA6D578CF}"/>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US" dirty="0"/>
          </a:p>
        </p:txBody>
      </p:sp>
      <p:sp>
        <p:nvSpPr>
          <p:cNvPr id="3" name="Date Placeholder 2">
            <a:extLst>
              <a:ext uri="{FF2B5EF4-FFF2-40B4-BE49-F238E27FC236}">
                <a16:creationId xmlns:a16="http://schemas.microsoft.com/office/drawing/2014/main" id="{9EC17BEA-6218-2A71-464A-EA92E529CFB5}"/>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847B8A30-98F7-A45D-8EBB-92C07DF88090}"/>
              </a:ext>
            </a:extLst>
          </p:cNvPr>
          <p:cNvSpPr>
            <a:spLocks noGrp="1"/>
          </p:cNvSpPr>
          <p:nvPr>
            <p:ph type="ftr" sz="quarter" idx="11"/>
          </p:nvPr>
        </p:nvSpPr>
        <p:spPr/>
        <p:txBody>
          <a:bodyPr/>
          <a:lstStyle/>
          <a:p>
            <a:r>
              <a:rPr lang="en-US" dirty="0"/>
              <a:t>Quantitative Methods (VNU-SIS)</a:t>
            </a:r>
            <a:endParaRPr lang="en-001" dirty="0"/>
          </a:p>
        </p:txBody>
      </p:sp>
      <p:sp>
        <p:nvSpPr>
          <p:cNvPr id="5" name="Slide Number Placeholder 4">
            <a:extLst>
              <a:ext uri="{FF2B5EF4-FFF2-40B4-BE49-F238E27FC236}">
                <a16:creationId xmlns:a16="http://schemas.microsoft.com/office/drawing/2014/main" id="{4255662C-65A5-80B6-51F7-B60D400FA627}"/>
              </a:ext>
            </a:extLst>
          </p:cNvPr>
          <p:cNvSpPr>
            <a:spLocks noGrp="1"/>
          </p:cNvSpPr>
          <p:nvPr>
            <p:ph type="sldNum" sz="quarter" idx="12"/>
          </p:nvPr>
        </p:nvSpPr>
        <p:spPr/>
        <p:txBody>
          <a:bodyPr/>
          <a:lstStyle/>
          <a:p>
            <a:fld id="{AA8328AE-A94A-43B0-BF47-266FB86AC0A6}" type="slidenum">
              <a:rPr lang="en-001" smtClean="0"/>
              <a:t>175</a:t>
            </a:fld>
            <a:endParaRPr lang="en-001"/>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0691B76-D8B7-9662-2126-DCD1D264F356}"/>
                  </a:ext>
                </a:extLst>
              </p:cNvPr>
              <p:cNvSpPr txBox="1"/>
              <p:nvPr/>
            </p:nvSpPr>
            <p:spPr>
              <a:xfrm>
                <a:off x="4038600" y="1687053"/>
                <a:ext cx="4260179" cy="492443"/>
              </a:xfrm>
              <a:prstGeom prst="rect">
                <a:avLst/>
              </a:prstGeom>
              <a:noFill/>
            </p:spPr>
            <p:txBody>
              <a:bodyPr wrap="square" rtlCol="0">
                <a:spAutoFit/>
              </a:bodyPr>
              <a:lstStyle/>
              <a:p>
                <a14:m>
                  <m:oMath xmlns:m="http://schemas.openxmlformats.org/officeDocument/2006/math">
                    <m:r>
                      <a:rPr lang="en-US" sz="2600" b="1" i="1" smtClean="0">
                        <a:solidFill>
                          <a:schemeClr val="tx1"/>
                        </a:solidFill>
                        <a:latin typeface="Cambria Math" panose="02040503050406030204" pitchFamily="18" charset="0"/>
                      </a:rPr>
                      <m:t>𝒚</m:t>
                    </m:r>
                    <m:r>
                      <a:rPr lang="en-US" sz="2600" b="1" i="1" smtClean="0">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𝜶</m:t>
                    </m:r>
                    <m:r>
                      <a:rPr lang="en-US" sz="2600" b="1" i="1" smtClean="0">
                        <a:solidFill>
                          <a:schemeClr val="tx1"/>
                        </a:solidFill>
                        <a:latin typeface="Cambria Math" panose="02040503050406030204" pitchFamily="18" charset="0"/>
                        <a:ea typeface="Cambria Math" panose="02040503050406030204" pitchFamily="18" charset="0"/>
                      </a:rPr>
                      <m:t>+</m:t>
                    </m:r>
                    <m:sSub>
                      <m:sSubPr>
                        <m:ctrlPr>
                          <a:rPr lang="en-US" sz="2600" b="1" i="1" smtClean="0">
                            <a:solidFill>
                              <a:schemeClr val="tx1"/>
                            </a:solidFill>
                            <a:latin typeface="Cambria Math" panose="02040503050406030204" pitchFamily="18" charset="0"/>
                            <a:ea typeface="Cambria Math" panose="02040503050406030204" pitchFamily="18" charset="0"/>
                          </a:rPr>
                        </m:ctrlPr>
                      </m:sSubPr>
                      <m:e>
                        <m:r>
                          <a:rPr lang="en-US" sz="2600" b="1" i="1">
                            <a:solidFill>
                              <a:schemeClr val="tx1"/>
                            </a:solidFill>
                            <a:latin typeface="Cambria Math" panose="02040503050406030204" pitchFamily="18" charset="0"/>
                            <a:ea typeface="Cambria Math" panose="02040503050406030204" pitchFamily="18" charset="0"/>
                          </a:rPr>
                          <m:t>𝜷</m:t>
                        </m:r>
                      </m:e>
                      <m:sub>
                        <m:r>
                          <a:rPr lang="en-US" sz="2600" b="1" i="1" smtClean="0">
                            <a:solidFill>
                              <a:schemeClr val="tx1"/>
                            </a:solidFill>
                            <a:latin typeface="Cambria Math" panose="02040503050406030204" pitchFamily="18" charset="0"/>
                            <a:ea typeface="Cambria Math" panose="02040503050406030204" pitchFamily="18" charset="0"/>
                          </a:rPr>
                          <m:t>𝟏</m:t>
                        </m:r>
                      </m:sub>
                    </m:sSub>
                    <m:r>
                      <a:rPr lang="en-US" sz="2600" b="1" i="1">
                        <a:solidFill>
                          <a:schemeClr val="tx1"/>
                        </a:solidFill>
                        <a:latin typeface="Cambria Math" panose="02040503050406030204" pitchFamily="18" charset="0"/>
                        <a:ea typeface="Cambria Math" panose="02040503050406030204" pitchFamily="18" charset="0"/>
                      </a:rPr>
                      <m:t>∗</m:t>
                    </m:r>
                    <m:sSub>
                      <m:sSubPr>
                        <m:ctrlPr>
                          <a:rPr lang="en-US" sz="2600" b="1" i="1" smtClean="0">
                            <a:solidFill>
                              <a:schemeClr val="tx1"/>
                            </a:solidFill>
                            <a:latin typeface="Cambria Math" panose="02040503050406030204" pitchFamily="18" charset="0"/>
                            <a:ea typeface="Cambria Math" panose="02040503050406030204" pitchFamily="18" charset="0"/>
                          </a:rPr>
                        </m:ctrlPr>
                      </m:sSubPr>
                      <m:e>
                        <m:r>
                          <a:rPr lang="en-US" sz="2600" b="1" i="1">
                            <a:solidFill>
                              <a:schemeClr val="tx1"/>
                            </a:solidFill>
                            <a:latin typeface="Cambria Math" panose="02040503050406030204" pitchFamily="18" charset="0"/>
                            <a:ea typeface="Cambria Math" panose="02040503050406030204" pitchFamily="18" charset="0"/>
                          </a:rPr>
                          <m:t>𝒙</m:t>
                        </m:r>
                      </m:e>
                      <m:sub>
                        <m:r>
                          <a:rPr lang="en-US" sz="2600" b="1" i="1" smtClean="0">
                            <a:solidFill>
                              <a:schemeClr val="tx1"/>
                            </a:solidFill>
                            <a:latin typeface="Cambria Math" panose="02040503050406030204" pitchFamily="18" charset="0"/>
                            <a:ea typeface="Cambria Math" panose="02040503050406030204" pitchFamily="18" charset="0"/>
                          </a:rPr>
                          <m:t>𝟏</m:t>
                        </m:r>
                      </m:sub>
                    </m:sSub>
                    <m:r>
                      <a:rPr lang="en-US" sz="2600" b="1" i="1" smtClean="0">
                        <a:solidFill>
                          <a:schemeClr val="tx1"/>
                        </a:solidFill>
                        <a:latin typeface="Cambria Math" panose="02040503050406030204" pitchFamily="18" charset="0"/>
                        <a:ea typeface="Cambria Math" panose="02040503050406030204" pitchFamily="18" charset="0"/>
                      </a:rPr>
                      <m:t>+</m:t>
                    </m:r>
                  </m:oMath>
                </a14:m>
                <a:r>
                  <a:rPr lang="en-US" sz="2600" b="1" dirty="0">
                    <a:ea typeface="Cambria Math" panose="02040503050406030204" pitchFamily="18" charset="0"/>
                  </a:rPr>
                  <a:t> </a:t>
                </a:r>
                <a14:m>
                  <m:oMath xmlns:m="http://schemas.openxmlformats.org/officeDocument/2006/math">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𝜷</m:t>
                        </m:r>
                      </m:e>
                      <m:sub>
                        <m:r>
                          <a:rPr lang="en-US" sz="2600" b="1" i="1" smtClean="0">
                            <a:latin typeface="Cambria Math" panose="02040503050406030204" pitchFamily="18" charset="0"/>
                            <a:ea typeface="Cambria Math" panose="02040503050406030204" pitchFamily="18" charset="0"/>
                          </a:rPr>
                          <m:t>𝟐</m:t>
                        </m:r>
                      </m:sub>
                    </m:sSub>
                    <m:r>
                      <a:rPr lang="en-US" sz="2600" b="1" i="1">
                        <a:latin typeface="Cambria Math" panose="02040503050406030204" pitchFamily="18" charset="0"/>
                        <a:ea typeface="Cambria Math" panose="02040503050406030204" pitchFamily="18" charset="0"/>
                      </a:rPr>
                      <m:t>∗</m:t>
                    </m:r>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𝒙</m:t>
                        </m:r>
                      </m:e>
                      <m:sub>
                        <m:r>
                          <a:rPr lang="en-US" sz="2600" b="1" i="1" smtClean="0">
                            <a:latin typeface="Cambria Math" panose="02040503050406030204" pitchFamily="18" charset="0"/>
                            <a:ea typeface="Cambria Math" panose="02040503050406030204" pitchFamily="18" charset="0"/>
                          </a:rPr>
                          <m:t>𝟐</m:t>
                        </m:r>
                      </m:sub>
                    </m:sSub>
                  </m:oMath>
                </a14:m>
                <a:endParaRPr lang="en-US" sz="2600" b="1" dirty="0">
                  <a:solidFill>
                    <a:schemeClr val="tx1"/>
                  </a:solidFill>
                  <a:ea typeface="Cambria Math" panose="02040503050406030204" pitchFamily="18" charset="0"/>
                </a:endParaRPr>
              </a:p>
            </p:txBody>
          </p:sp>
        </mc:Choice>
        <mc:Fallback>
          <p:sp>
            <p:nvSpPr>
              <p:cNvPr id="7" name="TextBox 6">
                <a:extLst>
                  <a:ext uri="{FF2B5EF4-FFF2-40B4-BE49-F238E27FC236}">
                    <a16:creationId xmlns:a16="http://schemas.microsoft.com/office/drawing/2014/main" id="{20691B76-D8B7-9662-2126-DCD1D264F356}"/>
                  </a:ext>
                </a:extLst>
              </p:cNvPr>
              <p:cNvSpPr txBox="1">
                <a:spLocks noRot="1" noChangeAspect="1" noMove="1" noResize="1" noEditPoints="1" noAdjustHandles="1" noChangeArrowheads="1" noChangeShapeType="1" noTextEdit="1"/>
              </p:cNvSpPr>
              <p:nvPr/>
            </p:nvSpPr>
            <p:spPr>
              <a:xfrm>
                <a:off x="4038600" y="1687053"/>
                <a:ext cx="4260179" cy="492443"/>
              </a:xfrm>
              <a:prstGeom prst="rect">
                <a:avLst/>
              </a:prstGeom>
              <a:blipFill>
                <a:blip r:embed="rId3"/>
                <a:stretch>
                  <a:fillRect/>
                </a:stretch>
              </a:blipFill>
            </p:spPr>
            <p:txBody>
              <a:bodyPr/>
              <a:lstStyle/>
              <a:p>
                <a:r>
                  <a:rPr lang="en-001">
                    <a:noFill/>
                  </a:rPr>
                  <a:t> </a:t>
                </a:r>
              </a:p>
            </p:txBody>
          </p:sp>
        </mc:Fallback>
      </mc:AlternateContent>
      <p:grpSp>
        <p:nvGrpSpPr>
          <p:cNvPr id="8" name="Group 7">
            <a:extLst>
              <a:ext uri="{FF2B5EF4-FFF2-40B4-BE49-F238E27FC236}">
                <a16:creationId xmlns:a16="http://schemas.microsoft.com/office/drawing/2014/main" id="{ABA45CF2-C017-96EF-3715-84A6E9D28479}"/>
              </a:ext>
            </a:extLst>
          </p:cNvPr>
          <p:cNvGrpSpPr/>
          <p:nvPr/>
        </p:nvGrpSpPr>
        <p:grpSpPr>
          <a:xfrm>
            <a:off x="1599419" y="2460369"/>
            <a:ext cx="4196082" cy="1256016"/>
            <a:chOff x="2126614" y="3429000"/>
            <a:chExt cx="4196082" cy="1256016"/>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2FB501B-6779-9DAA-48FF-8D6CCA98BCE7}"/>
                    </a:ext>
                  </a:extLst>
                </p:cNvPr>
                <p:cNvSpPr txBox="1"/>
                <p:nvPr/>
              </p:nvSpPr>
              <p:spPr>
                <a:xfrm>
                  <a:off x="2126614" y="3810786"/>
                  <a:ext cx="1497185"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solidFill>
                                  <a:schemeClr val="tx1"/>
                                </a:solidFill>
                                <a:latin typeface="Cambria Math" panose="02040503050406030204" pitchFamily="18" charset="0"/>
                                <a:ea typeface="Cambria Math" panose="02040503050406030204" pitchFamily="18" charset="0"/>
                              </a:rPr>
                            </m:ctrlPr>
                          </m:sSubPr>
                          <m:e>
                            <m:r>
                              <a:rPr lang="en-US" sz="2600" b="0" i="1" smtClean="0">
                                <a:solidFill>
                                  <a:schemeClr val="tx1"/>
                                </a:solidFill>
                                <a:latin typeface="Cambria Math" panose="02040503050406030204" pitchFamily="18" charset="0"/>
                                <a:ea typeface="Cambria Math" panose="02040503050406030204" pitchFamily="18" charset="0"/>
                              </a:rPr>
                              <m:t>𝑥</m:t>
                            </m:r>
                          </m:e>
                          <m:sub>
                            <m:r>
                              <a:rPr lang="en-US" sz="26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600" dirty="0">
                    <a:solidFill>
                      <a:schemeClr val="tx1"/>
                    </a:solidFill>
                    <a:ea typeface="Cambria Math" panose="02040503050406030204" pitchFamily="18" charset="0"/>
                  </a:endParaRPr>
                </a:p>
              </p:txBody>
            </p:sp>
          </mc:Choice>
          <mc:Fallback>
            <p:sp>
              <p:nvSpPr>
                <p:cNvPr id="9" name="TextBox 8">
                  <a:extLst>
                    <a:ext uri="{FF2B5EF4-FFF2-40B4-BE49-F238E27FC236}">
                      <a16:creationId xmlns:a16="http://schemas.microsoft.com/office/drawing/2014/main" id="{22FB501B-6779-9DAA-48FF-8D6CCA98BCE7}"/>
                    </a:ext>
                  </a:extLst>
                </p:cNvPr>
                <p:cNvSpPr txBox="1">
                  <a:spLocks noRot="1" noChangeAspect="1" noMove="1" noResize="1" noEditPoints="1" noAdjustHandles="1" noChangeArrowheads="1" noChangeShapeType="1" noTextEdit="1"/>
                </p:cNvSpPr>
                <p:nvPr/>
              </p:nvSpPr>
              <p:spPr>
                <a:xfrm>
                  <a:off x="2126614" y="3810786"/>
                  <a:ext cx="1497185" cy="492443"/>
                </a:xfrm>
                <a:prstGeom prst="rect">
                  <a:avLst/>
                </a:prstGeom>
                <a:blipFill>
                  <a:blip r:embed="rId4"/>
                  <a:stretch>
                    <a:fillRect/>
                  </a:stretch>
                </a:blipFill>
              </p:spPr>
              <p:txBody>
                <a:bodyPr/>
                <a:lstStyle/>
                <a:p>
                  <a:r>
                    <a:rPr lang="en-001">
                      <a:noFill/>
                    </a:rPr>
                    <a:t> </a:t>
                  </a:r>
                </a:p>
              </p:txBody>
            </p:sp>
          </mc:Fallback>
        </mc:AlternateContent>
        <p:sp>
          <p:nvSpPr>
            <p:cNvPr id="10" name="Left Brace 9">
              <a:extLst>
                <a:ext uri="{FF2B5EF4-FFF2-40B4-BE49-F238E27FC236}">
                  <a16:creationId xmlns:a16="http://schemas.microsoft.com/office/drawing/2014/main" id="{E40FD4A3-9FE6-94A1-1907-EFBB6A64D1D1}"/>
                </a:ext>
              </a:extLst>
            </p:cNvPr>
            <p:cNvSpPr/>
            <p:nvPr/>
          </p:nvSpPr>
          <p:spPr>
            <a:xfrm>
              <a:off x="3157163" y="3429000"/>
              <a:ext cx="277402" cy="1256016"/>
            </a:xfrm>
            <a:prstGeom prst="leftBrace">
              <a:avLst>
                <a:gd name="adj1" fmla="val 478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001" sz="240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B12E9FF-8B9A-7F72-6363-3618180E5847}"/>
                    </a:ext>
                  </a:extLst>
                </p:cNvPr>
                <p:cNvSpPr txBox="1"/>
                <p:nvPr/>
              </p:nvSpPr>
              <p:spPr>
                <a:xfrm>
                  <a:off x="3228067" y="3480002"/>
                  <a:ext cx="11334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m:oMathPara>
                  </a14:m>
                  <a:endParaRPr lang="en-001" sz="2400" dirty="0"/>
                </a:p>
              </p:txBody>
            </p:sp>
          </mc:Choice>
          <mc:Fallback>
            <p:sp>
              <p:nvSpPr>
                <p:cNvPr id="11" name="TextBox 10">
                  <a:extLst>
                    <a:ext uri="{FF2B5EF4-FFF2-40B4-BE49-F238E27FC236}">
                      <a16:creationId xmlns:a16="http://schemas.microsoft.com/office/drawing/2014/main" id="{AB12E9FF-8B9A-7F72-6363-3618180E5847}"/>
                    </a:ext>
                  </a:extLst>
                </p:cNvPr>
                <p:cNvSpPr txBox="1">
                  <a:spLocks noRot="1" noChangeAspect="1" noMove="1" noResize="1" noEditPoints="1" noAdjustHandles="1" noChangeArrowheads="1" noChangeShapeType="1" noTextEdit="1"/>
                </p:cNvSpPr>
                <p:nvPr/>
              </p:nvSpPr>
              <p:spPr>
                <a:xfrm>
                  <a:off x="3228067" y="3480002"/>
                  <a:ext cx="1133475" cy="461665"/>
                </a:xfrm>
                <a:prstGeom prst="rect">
                  <a:avLst/>
                </a:prstGeom>
                <a:blipFill>
                  <a:blip r:embed="rId5"/>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A7C2AF3-AEB7-21B0-58A8-E10EC8987CFE}"/>
                    </a:ext>
                  </a:extLst>
                </p:cNvPr>
                <p:cNvSpPr txBox="1"/>
                <p:nvPr/>
              </p:nvSpPr>
              <p:spPr>
                <a:xfrm>
                  <a:off x="3209017" y="4198553"/>
                  <a:ext cx="11715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001" sz="2400" dirty="0"/>
                </a:p>
              </p:txBody>
            </p:sp>
          </mc:Choice>
          <mc:Fallback>
            <p:sp>
              <p:nvSpPr>
                <p:cNvPr id="12" name="TextBox 11">
                  <a:extLst>
                    <a:ext uri="{FF2B5EF4-FFF2-40B4-BE49-F238E27FC236}">
                      <a16:creationId xmlns:a16="http://schemas.microsoft.com/office/drawing/2014/main" id="{9A7C2AF3-AEB7-21B0-58A8-E10EC8987CFE}"/>
                    </a:ext>
                  </a:extLst>
                </p:cNvPr>
                <p:cNvSpPr txBox="1">
                  <a:spLocks noRot="1" noChangeAspect="1" noMove="1" noResize="1" noEditPoints="1" noAdjustHandles="1" noChangeArrowheads="1" noChangeShapeType="1" noTextEdit="1"/>
                </p:cNvSpPr>
                <p:nvPr/>
              </p:nvSpPr>
              <p:spPr>
                <a:xfrm>
                  <a:off x="3209017" y="4198553"/>
                  <a:ext cx="1171575" cy="461665"/>
                </a:xfrm>
                <a:prstGeom prst="rect">
                  <a:avLst/>
                </a:prstGeom>
                <a:blipFill>
                  <a:blip r:embed="rId6"/>
                  <a:stretch>
                    <a:fillRect/>
                  </a:stretch>
                </a:blipFill>
              </p:spPr>
              <p:txBody>
                <a:bodyPr/>
                <a:lstStyle/>
                <a:p>
                  <a:r>
                    <a:rPr lang="en-001">
                      <a:noFill/>
                    </a:rPr>
                    <a:t> </a:t>
                  </a:r>
                </a:p>
              </p:txBody>
            </p:sp>
          </mc:Fallback>
        </mc:AlternateContent>
        <p:sp>
          <p:nvSpPr>
            <p:cNvPr id="13" name="TextBox 12">
              <a:extLst>
                <a:ext uri="{FF2B5EF4-FFF2-40B4-BE49-F238E27FC236}">
                  <a16:creationId xmlns:a16="http://schemas.microsoft.com/office/drawing/2014/main" id="{3D28BE22-A372-10CD-9162-87F0570A0A97}"/>
                </a:ext>
              </a:extLst>
            </p:cNvPr>
            <p:cNvSpPr txBox="1"/>
            <p:nvPr/>
          </p:nvSpPr>
          <p:spPr>
            <a:xfrm>
              <a:off x="4641082" y="3478556"/>
              <a:ext cx="1681614" cy="461665"/>
            </a:xfrm>
            <a:prstGeom prst="rect">
              <a:avLst/>
            </a:prstGeom>
            <a:noFill/>
          </p:spPr>
          <p:txBody>
            <a:bodyPr wrap="square">
              <a:spAutoFit/>
            </a:bodyPr>
            <a:lstStyle/>
            <a:p>
              <a:r>
                <a:rPr lang="en-US" sz="2400" dirty="0"/>
                <a:t>National</a:t>
              </a:r>
              <a:endParaRPr lang="en-001" sz="2400" dirty="0"/>
            </a:p>
          </p:txBody>
        </p:sp>
        <p:sp>
          <p:nvSpPr>
            <p:cNvPr id="14" name="TextBox 13">
              <a:extLst>
                <a:ext uri="{FF2B5EF4-FFF2-40B4-BE49-F238E27FC236}">
                  <a16:creationId xmlns:a16="http://schemas.microsoft.com/office/drawing/2014/main" id="{29886F3B-365E-58E4-0F54-7DE00CA4D375}"/>
                </a:ext>
              </a:extLst>
            </p:cNvPr>
            <p:cNvSpPr txBox="1"/>
            <p:nvPr/>
          </p:nvSpPr>
          <p:spPr>
            <a:xfrm>
              <a:off x="4641082" y="4198553"/>
              <a:ext cx="1681614" cy="461665"/>
            </a:xfrm>
            <a:prstGeom prst="rect">
              <a:avLst/>
            </a:prstGeom>
            <a:noFill/>
          </p:spPr>
          <p:txBody>
            <a:bodyPr wrap="square">
              <a:spAutoFit/>
            </a:bodyPr>
            <a:lstStyle/>
            <a:p>
              <a:r>
                <a:rPr lang="en-US" sz="2400" dirty="0"/>
                <a:t>Others</a:t>
              </a:r>
              <a:endParaRPr lang="en-001" sz="2400" dirty="0"/>
            </a:p>
          </p:txBody>
        </p:sp>
      </p:grpSp>
      <p:grpSp>
        <p:nvGrpSpPr>
          <p:cNvPr id="15" name="Group 14">
            <a:extLst>
              <a:ext uri="{FF2B5EF4-FFF2-40B4-BE49-F238E27FC236}">
                <a16:creationId xmlns:a16="http://schemas.microsoft.com/office/drawing/2014/main" id="{A553DCA8-C85E-CF38-EA98-3B84A2FE982D}"/>
              </a:ext>
            </a:extLst>
          </p:cNvPr>
          <p:cNvGrpSpPr/>
          <p:nvPr/>
        </p:nvGrpSpPr>
        <p:grpSpPr>
          <a:xfrm>
            <a:off x="5367887" y="2460368"/>
            <a:ext cx="5120640" cy="1256016"/>
            <a:chOff x="2126614" y="3429000"/>
            <a:chExt cx="5120640" cy="1256016"/>
          </a:xfrm>
        </p:grpSpPr>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8496E20-F89F-3155-D7DF-F16FE0926A6D}"/>
                    </a:ext>
                  </a:extLst>
                </p:cNvPr>
                <p:cNvSpPr txBox="1"/>
                <p:nvPr/>
              </p:nvSpPr>
              <p:spPr>
                <a:xfrm>
                  <a:off x="2126614" y="3810786"/>
                  <a:ext cx="1497185"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solidFill>
                                  <a:schemeClr val="tx1"/>
                                </a:solidFill>
                                <a:latin typeface="Cambria Math" panose="02040503050406030204" pitchFamily="18" charset="0"/>
                                <a:ea typeface="Cambria Math" panose="02040503050406030204" pitchFamily="18" charset="0"/>
                              </a:rPr>
                            </m:ctrlPr>
                          </m:sSubPr>
                          <m:e>
                            <m:r>
                              <a:rPr lang="en-US" sz="2600" b="0" i="1" smtClean="0">
                                <a:solidFill>
                                  <a:schemeClr val="tx1"/>
                                </a:solidFill>
                                <a:latin typeface="Cambria Math" panose="02040503050406030204" pitchFamily="18" charset="0"/>
                                <a:ea typeface="Cambria Math" panose="02040503050406030204" pitchFamily="18" charset="0"/>
                              </a:rPr>
                              <m:t>𝑥</m:t>
                            </m:r>
                          </m:e>
                          <m:sub>
                            <m:r>
                              <a:rPr lang="en-US" sz="26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2600" dirty="0">
                    <a:solidFill>
                      <a:schemeClr val="tx1"/>
                    </a:solidFill>
                    <a:ea typeface="Cambria Math" panose="02040503050406030204" pitchFamily="18" charset="0"/>
                  </a:endParaRPr>
                </a:p>
              </p:txBody>
            </p:sp>
          </mc:Choice>
          <mc:Fallback>
            <p:sp>
              <p:nvSpPr>
                <p:cNvPr id="16" name="TextBox 15">
                  <a:extLst>
                    <a:ext uri="{FF2B5EF4-FFF2-40B4-BE49-F238E27FC236}">
                      <a16:creationId xmlns:a16="http://schemas.microsoft.com/office/drawing/2014/main" id="{68496E20-F89F-3155-D7DF-F16FE0926A6D}"/>
                    </a:ext>
                  </a:extLst>
                </p:cNvPr>
                <p:cNvSpPr txBox="1">
                  <a:spLocks noRot="1" noChangeAspect="1" noMove="1" noResize="1" noEditPoints="1" noAdjustHandles="1" noChangeArrowheads="1" noChangeShapeType="1" noTextEdit="1"/>
                </p:cNvSpPr>
                <p:nvPr/>
              </p:nvSpPr>
              <p:spPr>
                <a:xfrm>
                  <a:off x="2126614" y="3810786"/>
                  <a:ext cx="1497185" cy="492443"/>
                </a:xfrm>
                <a:prstGeom prst="rect">
                  <a:avLst/>
                </a:prstGeom>
                <a:blipFill>
                  <a:blip r:embed="rId7"/>
                  <a:stretch>
                    <a:fillRect/>
                  </a:stretch>
                </a:blipFill>
              </p:spPr>
              <p:txBody>
                <a:bodyPr/>
                <a:lstStyle/>
                <a:p>
                  <a:r>
                    <a:rPr lang="en-001">
                      <a:noFill/>
                    </a:rPr>
                    <a:t> </a:t>
                  </a:r>
                </a:p>
              </p:txBody>
            </p:sp>
          </mc:Fallback>
        </mc:AlternateContent>
        <p:sp>
          <p:nvSpPr>
            <p:cNvPr id="17" name="Left Brace 16">
              <a:extLst>
                <a:ext uri="{FF2B5EF4-FFF2-40B4-BE49-F238E27FC236}">
                  <a16:creationId xmlns:a16="http://schemas.microsoft.com/office/drawing/2014/main" id="{FBBFFF19-F350-3D66-B032-9588AA0E83BB}"/>
                </a:ext>
              </a:extLst>
            </p:cNvPr>
            <p:cNvSpPr/>
            <p:nvPr/>
          </p:nvSpPr>
          <p:spPr>
            <a:xfrm>
              <a:off x="3157163" y="3429000"/>
              <a:ext cx="277402" cy="1256016"/>
            </a:xfrm>
            <a:prstGeom prst="leftBrace">
              <a:avLst>
                <a:gd name="adj1" fmla="val 478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001" sz="240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C8F6E79-6546-8511-2A0F-2600BF02ACF6}"/>
                    </a:ext>
                  </a:extLst>
                </p:cNvPr>
                <p:cNvSpPr txBox="1"/>
                <p:nvPr/>
              </p:nvSpPr>
              <p:spPr>
                <a:xfrm>
                  <a:off x="3228067" y="3480002"/>
                  <a:ext cx="11334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m:oMathPara>
                  </a14:m>
                  <a:endParaRPr lang="en-001" sz="2400" dirty="0"/>
                </a:p>
              </p:txBody>
            </p:sp>
          </mc:Choice>
          <mc:Fallback>
            <p:sp>
              <p:nvSpPr>
                <p:cNvPr id="18" name="TextBox 17">
                  <a:extLst>
                    <a:ext uri="{FF2B5EF4-FFF2-40B4-BE49-F238E27FC236}">
                      <a16:creationId xmlns:a16="http://schemas.microsoft.com/office/drawing/2014/main" id="{CC8F6E79-6546-8511-2A0F-2600BF02ACF6}"/>
                    </a:ext>
                  </a:extLst>
                </p:cNvPr>
                <p:cNvSpPr txBox="1">
                  <a:spLocks noRot="1" noChangeAspect="1" noMove="1" noResize="1" noEditPoints="1" noAdjustHandles="1" noChangeArrowheads="1" noChangeShapeType="1" noTextEdit="1"/>
                </p:cNvSpPr>
                <p:nvPr/>
              </p:nvSpPr>
              <p:spPr>
                <a:xfrm>
                  <a:off x="3228067" y="3480002"/>
                  <a:ext cx="1133475" cy="461665"/>
                </a:xfrm>
                <a:prstGeom prst="rect">
                  <a:avLst/>
                </a:prstGeom>
                <a:blipFill>
                  <a:blip r:embed="rId8"/>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048778D-FDF0-EF3C-DB9E-BE32630FDDA4}"/>
                    </a:ext>
                  </a:extLst>
                </p:cNvPr>
                <p:cNvSpPr txBox="1"/>
                <p:nvPr/>
              </p:nvSpPr>
              <p:spPr>
                <a:xfrm>
                  <a:off x="3209017" y="4198553"/>
                  <a:ext cx="11715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001" sz="2400" dirty="0"/>
                </a:p>
              </p:txBody>
            </p:sp>
          </mc:Choice>
          <mc:Fallback>
            <p:sp>
              <p:nvSpPr>
                <p:cNvPr id="19" name="TextBox 18">
                  <a:extLst>
                    <a:ext uri="{FF2B5EF4-FFF2-40B4-BE49-F238E27FC236}">
                      <a16:creationId xmlns:a16="http://schemas.microsoft.com/office/drawing/2014/main" id="{0048778D-FDF0-EF3C-DB9E-BE32630FDDA4}"/>
                    </a:ext>
                  </a:extLst>
                </p:cNvPr>
                <p:cNvSpPr txBox="1">
                  <a:spLocks noRot="1" noChangeAspect="1" noMove="1" noResize="1" noEditPoints="1" noAdjustHandles="1" noChangeArrowheads="1" noChangeShapeType="1" noTextEdit="1"/>
                </p:cNvSpPr>
                <p:nvPr/>
              </p:nvSpPr>
              <p:spPr>
                <a:xfrm>
                  <a:off x="3209017" y="4198553"/>
                  <a:ext cx="1171575" cy="461665"/>
                </a:xfrm>
                <a:prstGeom prst="rect">
                  <a:avLst/>
                </a:prstGeom>
                <a:blipFill>
                  <a:blip r:embed="rId9"/>
                  <a:stretch>
                    <a:fillRect/>
                  </a:stretch>
                </a:blipFill>
              </p:spPr>
              <p:txBody>
                <a:bodyPr/>
                <a:lstStyle/>
                <a:p>
                  <a:r>
                    <a:rPr lang="en-001">
                      <a:noFill/>
                    </a:rPr>
                    <a:t> </a:t>
                  </a:r>
                </a:p>
              </p:txBody>
            </p:sp>
          </mc:Fallback>
        </mc:AlternateContent>
        <p:sp>
          <p:nvSpPr>
            <p:cNvPr id="20" name="TextBox 19">
              <a:extLst>
                <a:ext uri="{FF2B5EF4-FFF2-40B4-BE49-F238E27FC236}">
                  <a16:creationId xmlns:a16="http://schemas.microsoft.com/office/drawing/2014/main" id="{A3592838-36D6-EAB3-4AB6-385A681C47B1}"/>
                </a:ext>
              </a:extLst>
            </p:cNvPr>
            <p:cNvSpPr txBox="1"/>
            <p:nvPr/>
          </p:nvSpPr>
          <p:spPr>
            <a:xfrm>
              <a:off x="4641082" y="3478556"/>
              <a:ext cx="2606172" cy="461665"/>
            </a:xfrm>
            <a:prstGeom prst="rect">
              <a:avLst/>
            </a:prstGeom>
            <a:noFill/>
          </p:spPr>
          <p:txBody>
            <a:bodyPr wrap="square">
              <a:spAutoFit/>
            </a:bodyPr>
            <a:lstStyle/>
            <a:p>
              <a:r>
                <a:rPr lang="en-US" sz="2400" dirty="0"/>
                <a:t>National-Special</a:t>
              </a:r>
              <a:endParaRPr lang="en-001" sz="2400" dirty="0"/>
            </a:p>
          </p:txBody>
        </p:sp>
        <p:sp>
          <p:nvSpPr>
            <p:cNvPr id="21" name="TextBox 20">
              <a:extLst>
                <a:ext uri="{FF2B5EF4-FFF2-40B4-BE49-F238E27FC236}">
                  <a16:creationId xmlns:a16="http://schemas.microsoft.com/office/drawing/2014/main" id="{5B8C2C6F-6950-8F5E-2558-304A01E6119A}"/>
                </a:ext>
              </a:extLst>
            </p:cNvPr>
            <p:cNvSpPr txBox="1"/>
            <p:nvPr/>
          </p:nvSpPr>
          <p:spPr>
            <a:xfrm>
              <a:off x="4641081" y="4198553"/>
              <a:ext cx="2606173" cy="461665"/>
            </a:xfrm>
            <a:prstGeom prst="rect">
              <a:avLst/>
            </a:prstGeom>
            <a:noFill/>
          </p:spPr>
          <p:txBody>
            <a:bodyPr wrap="square">
              <a:spAutoFit/>
            </a:bodyPr>
            <a:lstStyle/>
            <a:p>
              <a:r>
                <a:rPr lang="en-US" sz="2400" dirty="0"/>
                <a:t>Others</a:t>
              </a:r>
              <a:endParaRPr lang="en-001" sz="2400" dirty="0"/>
            </a:p>
          </p:txBody>
        </p:sp>
      </p:grpSp>
      <p:grpSp>
        <p:nvGrpSpPr>
          <p:cNvPr id="65" name="Group 64">
            <a:extLst>
              <a:ext uri="{FF2B5EF4-FFF2-40B4-BE49-F238E27FC236}">
                <a16:creationId xmlns:a16="http://schemas.microsoft.com/office/drawing/2014/main" id="{BD444DB7-A1AD-256B-A22B-922DEFC9746A}"/>
              </a:ext>
            </a:extLst>
          </p:cNvPr>
          <p:cNvGrpSpPr/>
          <p:nvPr/>
        </p:nvGrpSpPr>
        <p:grpSpPr>
          <a:xfrm>
            <a:off x="750030" y="5140387"/>
            <a:ext cx="5719310" cy="890299"/>
            <a:chOff x="750030" y="4864615"/>
            <a:chExt cx="5719310" cy="890299"/>
          </a:xfrm>
        </p:grpSpPr>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FA11C2E6-29E4-0E82-6076-B70095B7992F}"/>
                    </a:ext>
                  </a:extLst>
                </p:cNvPr>
                <p:cNvSpPr txBox="1"/>
                <p:nvPr/>
              </p:nvSpPr>
              <p:spPr>
                <a:xfrm>
                  <a:off x="750030" y="4864615"/>
                  <a:ext cx="5719310" cy="461665"/>
                </a:xfrm>
                <a:prstGeom prst="rect">
                  <a:avLst/>
                </a:prstGeom>
                <a:noFill/>
              </p:spPr>
              <p:txBody>
                <a:bodyPr wrap="square" rtlCol="0">
                  <a:spAutoFit/>
                </a:bodyPr>
                <a:lstStyle/>
                <a:p>
                  <a:r>
                    <a:rPr lang="en-US" sz="2400" dirty="0">
                      <a:solidFill>
                        <a:srgbClr val="FF0000"/>
                      </a:solidFill>
                      <a:ea typeface="Cambria Math" panose="02040503050406030204" pitchFamily="18" charset="0"/>
                    </a:rPr>
                    <a:t>National-Special vs. Provincial: </a:t>
                  </a:r>
                  <a14:m>
                    <m:oMath xmlns:m="http://schemas.openxmlformats.org/officeDocument/2006/math">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𝛽</m:t>
                          </m:r>
                        </m:e>
                        <m:sub>
                          <m:r>
                            <a:rPr lang="en-US" sz="2400" b="0" i="1" smtClean="0">
                              <a:solidFill>
                                <a:srgbClr val="FF0000"/>
                              </a:solidFill>
                              <a:latin typeface="Cambria Math" panose="02040503050406030204" pitchFamily="18" charset="0"/>
                              <a:ea typeface="Cambria Math" panose="02040503050406030204" pitchFamily="18" charset="0"/>
                            </a:rPr>
                            <m:t>2</m:t>
                          </m:r>
                        </m:sub>
                      </m:sSub>
                      <m:r>
                        <a:rPr lang="en-US" sz="2400" b="0" i="1" smtClean="0">
                          <a:solidFill>
                            <a:srgbClr val="FF0000"/>
                          </a:solidFill>
                          <a:latin typeface="Cambria Math" panose="02040503050406030204" pitchFamily="18" charset="0"/>
                          <a:ea typeface="Cambria Math" panose="02040503050406030204" pitchFamily="18" charset="0"/>
                        </a:rPr>
                        <m:t>=193</m:t>
                      </m:r>
                    </m:oMath>
                  </a14:m>
                  <a:endParaRPr lang="en-US" sz="2400" dirty="0">
                    <a:solidFill>
                      <a:srgbClr val="FF0000"/>
                    </a:solidFill>
                    <a:ea typeface="Cambria Math" panose="02040503050406030204" pitchFamily="18" charset="0"/>
                  </a:endParaRPr>
                </a:p>
              </p:txBody>
            </p:sp>
          </mc:Choice>
          <mc:Fallback>
            <p:sp>
              <p:nvSpPr>
                <p:cNvPr id="59" name="TextBox 58">
                  <a:extLst>
                    <a:ext uri="{FF2B5EF4-FFF2-40B4-BE49-F238E27FC236}">
                      <a16:creationId xmlns:a16="http://schemas.microsoft.com/office/drawing/2014/main" id="{FA11C2E6-29E4-0E82-6076-B70095B7992F}"/>
                    </a:ext>
                  </a:extLst>
                </p:cNvPr>
                <p:cNvSpPr txBox="1">
                  <a:spLocks noRot="1" noChangeAspect="1" noMove="1" noResize="1" noEditPoints="1" noAdjustHandles="1" noChangeArrowheads="1" noChangeShapeType="1" noTextEdit="1"/>
                </p:cNvSpPr>
                <p:nvPr/>
              </p:nvSpPr>
              <p:spPr>
                <a:xfrm>
                  <a:off x="750030" y="4864615"/>
                  <a:ext cx="5719310" cy="461665"/>
                </a:xfrm>
                <a:prstGeom prst="rect">
                  <a:avLst/>
                </a:prstGeom>
                <a:blipFill>
                  <a:blip r:embed="rId10"/>
                  <a:stretch>
                    <a:fillRect l="-1599" t="-10526" b="-28947"/>
                  </a:stretch>
                </a:blipFill>
              </p:spPr>
              <p:txBody>
                <a:bodyPr/>
                <a:lstStyle/>
                <a:p>
                  <a:r>
                    <a:rPr lang="en-001">
                      <a:noFill/>
                    </a:rPr>
                    <a:t> </a:t>
                  </a:r>
                </a:p>
              </p:txBody>
            </p:sp>
          </mc:Fallback>
        </mc:AlternateContent>
        <p:grpSp>
          <p:nvGrpSpPr>
            <p:cNvPr id="64" name="Group 63">
              <a:extLst>
                <a:ext uri="{FF2B5EF4-FFF2-40B4-BE49-F238E27FC236}">
                  <a16:creationId xmlns:a16="http://schemas.microsoft.com/office/drawing/2014/main" id="{590BD6A1-CE67-7218-D3D9-7F4D70646A92}"/>
                </a:ext>
              </a:extLst>
            </p:cNvPr>
            <p:cNvGrpSpPr/>
            <p:nvPr/>
          </p:nvGrpSpPr>
          <p:grpSpPr>
            <a:xfrm>
              <a:off x="1541539" y="5293249"/>
              <a:ext cx="4079721" cy="461665"/>
              <a:chOff x="4963880" y="4864615"/>
              <a:chExt cx="4079721" cy="461665"/>
            </a:xfrm>
          </p:grpSpPr>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39C0358C-59DA-F611-695A-2AE7F20D5861}"/>
                      </a:ext>
                    </a:extLst>
                  </p:cNvPr>
                  <p:cNvSpPr txBox="1"/>
                  <p:nvPr/>
                </p:nvSpPr>
                <p:spPr>
                  <a:xfrm>
                    <a:off x="4963880" y="4864615"/>
                    <a:ext cx="182809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𝐻</m:t>
                              </m:r>
                            </m:e>
                            <m:sub>
                              <m:r>
                                <a:rPr lang="en-US" sz="2400" b="0" i="1" smtClean="0">
                                  <a:solidFill>
                                    <a:schemeClr val="tx1"/>
                                  </a:solidFill>
                                  <a:latin typeface="Cambria Math" panose="02040503050406030204" pitchFamily="18" charset="0"/>
                                  <a:ea typeface="Cambria Math" panose="02040503050406030204" pitchFamily="18" charset="0"/>
                                </a:rPr>
                                <m:t>𝑎</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60" name="TextBox 59">
                    <a:extLst>
                      <a:ext uri="{FF2B5EF4-FFF2-40B4-BE49-F238E27FC236}">
                        <a16:creationId xmlns:a16="http://schemas.microsoft.com/office/drawing/2014/main" id="{39C0358C-59DA-F611-695A-2AE7F20D5861}"/>
                      </a:ext>
                    </a:extLst>
                  </p:cNvPr>
                  <p:cNvSpPr txBox="1">
                    <a:spLocks noRot="1" noChangeAspect="1" noMove="1" noResize="1" noEditPoints="1" noAdjustHandles="1" noChangeArrowheads="1" noChangeShapeType="1" noTextEdit="1"/>
                  </p:cNvSpPr>
                  <p:nvPr/>
                </p:nvSpPr>
                <p:spPr>
                  <a:xfrm>
                    <a:off x="4963880" y="4864615"/>
                    <a:ext cx="1828097" cy="461665"/>
                  </a:xfrm>
                  <a:prstGeom prst="rect">
                    <a:avLst/>
                  </a:prstGeom>
                  <a:blipFill>
                    <a:blip r:embed="rId11"/>
                    <a:stretch>
                      <a:fillRect b="-17333"/>
                    </a:stretch>
                  </a:blipFill>
                </p:spPr>
                <p:txBody>
                  <a:bodyPr/>
                  <a:lstStyle/>
                  <a:p>
                    <a:r>
                      <a:rPr lang="en-001">
                        <a:noFill/>
                      </a:rPr>
                      <a:t> </a:t>
                    </a:r>
                  </a:p>
                </p:txBody>
              </p:sp>
            </mc:Fallback>
          </mc:AlternateContent>
          <p:pic>
            <p:nvPicPr>
              <p:cNvPr id="61" name="Picture 60" descr="A black and white symbol&#10;&#10;Description automatically generated">
                <a:extLst>
                  <a:ext uri="{FF2B5EF4-FFF2-40B4-BE49-F238E27FC236}">
                    <a16:creationId xmlns:a16="http://schemas.microsoft.com/office/drawing/2014/main" id="{D4506E51-CE1E-960F-29C9-CE572CF61116}"/>
                  </a:ext>
                </a:extLst>
              </p:cNvPr>
              <p:cNvPicPr>
                <a:picLocks noChangeAspect="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805741" y="4897447"/>
                <a:ext cx="396000" cy="396000"/>
              </a:xfrm>
              <a:prstGeom prst="rect">
                <a:avLst/>
              </a:prstGeom>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1D2AB900-D5F6-64A8-258F-840DFB7E2D35}"/>
                      </a:ext>
                    </a:extLst>
                  </p:cNvPr>
                  <p:cNvSpPr txBox="1"/>
                  <p:nvPr/>
                </p:nvSpPr>
                <p:spPr>
                  <a:xfrm>
                    <a:off x="7215504" y="4864615"/>
                    <a:ext cx="182809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𝐻</m:t>
                              </m:r>
                            </m:e>
                            <m:sub>
                              <m:r>
                                <a:rPr lang="en-US" sz="2400" b="0" i="1" smtClean="0">
                                  <a:solidFill>
                                    <a:schemeClr val="tx1"/>
                                  </a:solidFill>
                                  <a:latin typeface="Cambria Math" panose="02040503050406030204" pitchFamily="18" charset="0"/>
                                  <a:ea typeface="Cambria Math" panose="02040503050406030204" pitchFamily="18" charset="0"/>
                                </a:rPr>
                                <m:t>0</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2</m:t>
                              </m:r>
                            </m:sub>
                          </m:sSub>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62" name="TextBox 61">
                    <a:extLst>
                      <a:ext uri="{FF2B5EF4-FFF2-40B4-BE49-F238E27FC236}">
                        <a16:creationId xmlns:a16="http://schemas.microsoft.com/office/drawing/2014/main" id="{1D2AB900-D5F6-64A8-258F-840DFB7E2D35}"/>
                      </a:ext>
                    </a:extLst>
                  </p:cNvPr>
                  <p:cNvSpPr txBox="1">
                    <a:spLocks noRot="1" noChangeAspect="1" noMove="1" noResize="1" noEditPoints="1" noAdjustHandles="1" noChangeArrowheads="1" noChangeShapeType="1" noTextEdit="1"/>
                  </p:cNvSpPr>
                  <p:nvPr/>
                </p:nvSpPr>
                <p:spPr>
                  <a:xfrm>
                    <a:off x="7215504" y="4864615"/>
                    <a:ext cx="1828097" cy="461665"/>
                  </a:xfrm>
                  <a:prstGeom prst="rect">
                    <a:avLst/>
                  </a:prstGeom>
                  <a:blipFill>
                    <a:blip r:embed="rId14"/>
                    <a:stretch>
                      <a:fillRect b="-17333"/>
                    </a:stretch>
                  </a:blipFill>
                </p:spPr>
                <p:txBody>
                  <a:bodyPr/>
                  <a:lstStyle/>
                  <a:p>
                    <a:r>
                      <a:rPr lang="en-001">
                        <a:noFill/>
                      </a:rPr>
                      <a:t> </a:t>
                    </a:r>
                  </a:p>
                </p:txBody>
              </p:sp>
            </mc:Fallback>
          </mc:AlternateContent>
        </p:grpSp>
      </p:grpSp>
      <p:grpSp>
        <p:nvGrpSpPr>
          <p:cNvPr id="66" name="Group 65">
            <a:extLst>
              <a:ext uri="{FF2B5EF4-FFF2-40B4-BE49-F238E27FC236}">
                <a16:creationId xmlns:a16="http://schemas.microsoft.com/office/drawing/2014/main" id="{84840E50-E1AC-4A9C-6D8C-8DE5671E0D2D}"/>
              </a:ext>
            </a:extLst>
          </p:cNvPr>
          <p:cNvGrpSpPr/>
          <p:nvPr/>
        </p:nvGrpSpPr>
        <p:grpSpPr>
          <a:xfrm>
            <a:off x="750030" y="3929163"/>
            <a:ext cx="5719310" cy="890299"/>
            <a:chOff x="750030" y="4864615"/>
            <a:chExt cx="5719310" cy="890299"/>
          </a:xfrm>
        </p:grpSpPr>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2E89CB4C-1AA7-65E3-6209-5C7489CE7355}"/>
                    </a:ext>
                  </a:extLst>
                </p:cNvPr>
                <p:cNvSpPr txBox="1"/>
                <p:nvPr/>
              </p:nvSpPr>
              <p:spPr>
                <a:xfrm>
                  <a:off x="750030" y="4864615"/>
                  <a:ext cx="5719310" cy="461665"/>
                </a:xfrm>
                <a:prstGeom prst="rect">
                  <a:avLst/>
                </a:prstGeom>
                <a:noFill/>
              </p:spPr>
              <p:txBody>
                <a:bodyPr wrap="square" rtlCol="0">
                  <a:spAutoFit/>
                </a:bodyPr>
                <a:lstStyle/>
                <a:p>
                  <a:r>
                    <a:rPr lang="en-US" sz="2400" dirty="0">
                      <a:solidFill>
                        <a:srgbClr val="FF0000"/>
                      </a:solidFill>
                      <a:ea typeface="Cambria Math" panose="02040503050406030204" pitchFamily="18" charset="0"/>
                    </a:rPr>
                    <a:t>National-Special vs. Provincial: </a:t>
                  </a:r>
                  <a14:m>
                    <m:oMath xmlns:m="http://schemas.openxmlformats.org/officeDocument/2006/math">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𝛽</m:t>
                          </m:r>
                        </m:e>
                        <m:sub>
                          <m:r>
                            <a:rPr lang="en-US" sz="2400" b="0" i="1" smtClean="0">
                              <a:solidFill>
                                <a:srgbClr val="FF0000"/>
                              </a:solidFill>
                              <a:latin typeface="Cambria Math" panose="02040503050406030204" pitchFamily="18" charset="0"/>
                              <a:ea typeface="Cambria Math" panose="02040503050406030204" pitchFamily="18" charset="0"/>
                            </a:rPr>
                            <m:t>1</m:t>
                          </m:r>
                        </m:sub>
                      </m:sSub>
                      <m:r>
                        <a:rPr lang="en-US" sz="2400" b="0" i="1" smtClean="0">
                          <a:solidFill>
                            <a:srgbClr val="FF0000"/>
                          </a:solidFill>
                          <a:latin typeface="Cambria Math" panose="02040503050406030204" pitchFamily="18" charset="0"/>
                          <a:ea typeface="Cambria Math" panose="02040503050406030204" pitchFamily="18" charset="0"/>
                        </a:rPr>
                        <m:t>=114</m:t>
                      </m:r>
                    </m:oMath>
                  </a14:m>
                  <a:endParaRPr lang="en-US" sz="2400" dirty="0">
                    <a:solidFill>
                      <a:srgbClr val="FF0000"/>
                    </a:solidFill>
                    <a:ea typeface="Cambria Math" panose="02040503050406030204" pitchFamily="18" charset="0"/>
                  </a:endParaRPr>
                </a:p>
              </p:txBody>
            </p:sp>
          </mc:Choice>
          <mc:Fallback>
            <p:sp>
              <p:nvSpPr>
                <p:cNvPr id="67" name="TextBox 66">
                  <a:extLst>
                    <a:ext uri="{FF2B5EF4-FFF2-40B4-BE49-F238E27FC236}">
                      <a16:creationId xmlns:a16="http://schemas.microsoft.com/office/drawing/2014/main" id="{2E89CB4C-1AA7-65E3-6209-5C7489CE7355}"/>
                    </a:ext>
                  </a:extLst>
                </p:cNvPr>
                <p:cNvSpPr txBox="1">
                  <a:spLocks noRot="1" noChangeAspect="1" noMove="1" noResize="1" noEditPoints="1" noAdjustHandles="1" noChangeArrowheads="1" noChangeShapeType="1" noTextEdit="1"/>
                </p:cNvSpPr>
                <p:nvPr/>
              </p:nvSpPr>
              <p:spPr>
                <a:xfrm>
                  <a:off x="750030" y="4864615"/>
                  <a:ext cx="5719310" cy="461665"/>
                </a:xfrm>
                <a:prstGeom prst="rect">
                  <a:avLst/>
                </a:prstGeom>
                <a:blipFill>
                  <a:blip r:embed="rId15"/>
                  <a:stretch>
                    <a:fillRect l="-1599" t="-10667" b="-30667"/>
                  </a:stretch>
                </a:blipFill>
              </p:spPr>
              <p:txBody>
                <a:bodyPr/>
                <a:lstStyle/>
                <a:p>
                  <a:r>
                    <a:rPr lang="en-001">
                      <a:noFill/>
                    </a:rPr>
                    <a:t> </a:t>
                  </a:r>
                </a:p>
              </p:txBody>
            </p:sp>
          </mc:Fallback>
        </mc:AlternateContent>
        <p:grpSp>
          <p:nvGrpSpPr>
            <p:cNvPr id="68" name="Group 67">
              <a:extLst>
                <a:ext uri="{FF2B5EF4-FFF2-40B4-BE49-F238E27FC236}">
                  <a16:creationId xmlns:a16="http://schemas.microsoft.com/office/drawing/2014/main" id="{DCE93740-1110-25E8-5C8E-8E4330CF1719}"/>
                </a:ext>
              </a:extLst>
            </p:cNvPr>
            <p:cNvGrpSpPr/>
            <p:nvPr/>
          </p:nvGrpSpPr>
          <p:grpSpPr>
            <a:xfrm>
              <a:off x="1541539" y="5293249"/>
              <a:ext cx="4079721" cy="461665"/>
              <a:chOff x="4963880" y="4864615"/>
              <a:chExt cx="4079721" cy="461665"/>
            </a:xfrm>
          </p:grpSpPr>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EFF55732-84C7-718C-A155-C06AFADAAA5D}"/>
                      </a:ext>
                    </a:extLst>
                  </p:cNvPr>
                  <p:cNvSpPr txBox="1"/>
                  <p:nvPr/>
                </p:nvSpPr>
                <p:spPr>
                  <a:xfrm>
                    <a:off x="4963880" y="4864615"/>
                    <a:ext cx="182809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𝐻</m:t>
                              </m:r>
                            </m:e>
                            <m:sub>
                              <m:r>
                                <a:rPr lang="en-US" sz="2400" b="0" i="1" smtClean="0">
                                  <a:solidFill>
                                    <a:schemeClr val="tx1"/>
                                  </a:solidFill>
                                  <a:latin typeface="Cambria Math" panose="02040503050406030204" pitchFamily="18" charset="0"/>
                                  <a:ea typeface="Cambria Math" panose="02040503050406030204" pitchFamily="18" charset="0"/>
                                </a:rPr>
                                <m:t>𝑎</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69" name="TextBox 68">
                    <a:extLst>
                      <a:ext uri="{FF2B5EF4-FFF2-40B4-BE49-F238E27FC236}">
                        <a16:creationId xmlns:a16="http://schemas.microsoft.com/office/drawing/2014/main" id="{EFF55732-84C7-718C-A155-C06AFADAAA5D}"/>
                      </a:ext>
                    </a:extLst>
                  </p:cNvPr>
                  <p:cNvSpPr txBox="1">
                    <a:spLocks noRot="1" noChangeAspect="1" noMove="1" noResize="1" noEditPoints="1" noAdjustHandles="1" noChangeArrowheads="1" noChangeShapeType="1" noTextEdit="1"/>
                  </p:cNvSpPr>
                  <p:nvPr/>
                </p:nvSpPr>
                <p:spPr>
                  <a:xfrm>
                    <a:off x="4963880" y="4864615"/>
                    <a:ext cx="1828097" cy="461665"/>
                  </a:xfrm>
                  <a:prstGeom prst="rect">
                    <a:avLst/>
                  </a:prstGeom>
                  <a:blipFill>
                    <a:blip r:embed="rId16"/>
                    <a:stretch>
                      <a:fillRect b="-15789"/>
                    </a:stretch>
                  </a:blipFill>
                </p:spPr>
                <p:txBody>
                  <a:bodyPr/>
                  <a:lstStyle/>
                  <a:p>
                    <a:r>
                      <a:rPr lang="en-001">
                        <a:noFill/>
                      </a:rPr>
                      <a:t> </a:t>
                    </a:r>
                  </a:p>
                </p:txBody>
              </p:sp>
            </mc:Fallback>
          </mc:AlternateContent>
          <p:pic>
            <p:nvPicPr>
              <p:cNvPr id="70" name="Picture 69" descr="A black and white symbol&#10;&#10;Description automatically generated">
                <a:extLst>
                  <a:ext uri="{FF2B5EF4-FFF2-40B4-BE49-F238E27FC236}">
                    <a16:creationId xmlns:a16="http://schemas.microsoft.com/office/drawing/2014/main" id="{780A4556-9C75-7C4A-4DB9-06C25906409E}"/>
                  </a:ext>
                </a:extLst>
              </p:cNvPr>
              <p:cNvPicPr>
                <a:picLocks noChangeAspect="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805741" y="4897447"/>
                <a:ext cx="396000" cy="396000"/>
              </a:xfrm>
              <a:prstGeom prst="rect">
                <a:avLst/>
              </a:prstGeom>
            </p:spPr>
          </p:pic>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F81E4470-41CF-65CD-BC33-05423D7BB43A}"/>
                      </a:ext>
                    </a:extLst>
                  </p:cNvPr>
                  <p:cNvSpPr txBox="1"/>
                  <p:nvPr/>
                </p:nvSpPr>
                <p:spPr>
                  <a:xfrm>
                    <a:off x="7215504" y="4864615"/>
                    <a:ext cx="182809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𝐻</m:t>
                              </m:r>
                            </m:e>
                            <m:sub>
                              <m:r>
                                <a:rPr lang="en-US" sz="2400" b="0" i="1" smtClean="0">
                                  <a:solidFill>
                                    <a:schemeClr val="tx1"/>
                                  </a:solidFill>
                                  <a:latin typeface="Cambria Math" panose="02040503050406030204" pitchFamily="18" charset="0"/>
                                  <a:ea typeface="Cambria Math" panose="02040503050406030204" pitchFamily="18" charset="0"/>
                                </a:rPr>
                                <m:t>0</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1</m:t>
                              </m:r>
                            </m:sub>
                          </m:sSub>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71" name="TextBox 70">
                    <a:extLst>
                      <a:ext uri="{FF2B5EF4-FFF2-40B4-BE49-F238E27FC236}">
                        <a16:creationId xmlns:a16="http://schemas.microsoft.com/office/drawing/2014/main" id="{F81E4470-41CF-65CD-BC33-05423D7BB43A}"/>
                      </a:ext>
                    </a:extLst>
                  </p:cNvPr>
                  <p:cNvSpPr txBox="1">
                    <a:spLocks noRot="1" noChangeAspect="1" noMove="1" noResize="1" noEditPoints="1" noAdjustHandles="1" noChangeArrowheads="1" noChangeShapeType="1" noTextEdit="1"/>
                  </p:cNvSpPr>
                  <p:nvPr/>
                </p:nvSpPr>
                <p:spPr>
                  <a:xfrm>
                    <a:off x="7215504" y="4864615"/>
                    <a:ext cx="1828097" cy="461665"/>
                  </a:xfrm>
                  <a:prstGeom prst="rect">
                    <a:avLst/>
                  </a:prstGeom>
                  <a:blipFill>
                    <a:blip r:embed="rId17"/>
                    <a:stretch>
                      <a:fillRect b="-15789"/>
                    </a:stretch>
                  </a:blipFill>
                </p:spPr>
                <p:txBody>
                  <a:bodyPr/>
                  <a:lstStyle/>
                  <a:p>
                    <a:r>
                      <a:rPr lang="en-001">
                        <a:noFill/>
                      </a:rPr>
                      <a:t> </a:t>
                    </a:r>
                  </a:p>
                </p:txBody>
              </p:sp>
            </mc:Fallback>
          </mc:AlternateContent>
        </p:grpSp>
      </p:grpSp>
    </p:spTree>
    <p:extLst>
      <p:ext uri="{BB962C8B-B14F-4D97-AF65-F5344CB8AC3E}">
        <p14:creationId xmlns:p14="http://schemas.microsoft.com/office/powerpoint/2010/main" val="11955849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75724-340E-C3E2-8A52-27475DFDA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4F8AFB-5F00-0960-BD19-08DF36E4BB61}"/>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US" dirty="0"/>
          </a:p>
        </p:txBody>
      </p:sp>
      <p:sp>
        <p:nvSpPr>
          <p:cNvPr id="3" name="Date Placeholder 2">
            <a:extLst>
              <a:ext uri="{FF2B5EF4-FFF2-40B4-BE49-F238E27FC236}">
                <a16:creationId xmlns:a16="http://schemas.microsoft.com/office/drawing/2014/main" id="{EDC89073-1CF8-6269-E5F8-F61E40C57B5E}"/>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8AF78AAF-9319-3BCB-C6C3-2794A5AF24C5}"/>
              </a:ext>
            </a:extLst>
          </p:cNvPr>
          <p:cNvSpPr>
            <a:spLocks noGrp="1"/>
          </p:cNvSpPr>
          <p:nvPr>
            <p:ph type="ftr" sz="quarter" idx="11"/>
          </p:nvPr>
        </p:nvSpPr>
        <p:spPr/>
        <p:txBody>
          <a:bodyPr/>
          <a:lstStyle/>
          <a:p>
            <a:r>
              <a:rPr lang="en-US" dirty="0"/>
              <a:t>Quantitative Methods (VNU-SIS)</a:t>
            </a:r>
            <a:endParaRPr lang="en-001" dirty="0"/>
          </a:p>
        </p:txBody>
      </p:sp>
      <p:sp>
        <p:nvSpPr>
          <p:cNvPr id="5" name="Slide Number Placeholder 4">
            <a:extLst>
              <a:ext uri="{FF2B5EF4-FFF2-40B4-BE49-F238E27FC236}">
                <a16:creationId xmlns:a16="http://schemas.microsoft.com/office/drawing/2014/main" id="{1756E2C9-0F5C-490B-635A-4635F0676314}"/>
              </a:ext>
            </a:extLst>
          </p:cNvPr>
          <p:cNvSpPr>
            <a:spLocks noGrp="1"/>
          </p:cNvSpPr>
          <p:nvPr>
            <p:ph type="sldNum" sz="quarter" idx="12"/>
          </p:nvPr>
        </p:nvSpPr>
        <p:spPr/>
        <p:txBody>
          <a:bodyPr/>
          <a:lstStyle/>
          <a:p>
            <a:fld id="{AA8328AE-A94A-43B0-BF47-266FB86AC0A6}" type="slidenum">
              <a:rPr lang="en-001" smtClean="0"/>
              <a:t>176</a:t>
            </a:fld>
            <a:endParaRPr lang="en-001"/>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2B59994-5813-89A0-07F7-F7E161A26320}"/>
                  </a:ext>
                </a:extLst>
              </p:cNvPr>
              <p:cNvSpPr txBox="1"/>
              <p:nvPr/>
            </p:nvSpPr>
            <p:spPr>
              <a:xfrm>
                <a:off x="4038600" y="1687053"/>
                <a:ext cx="4260179" cy="492443"/>
              </a:xfrm>
              <a:prstGeom prst="rect">
                <a:avLst/>
              </a:prstGeom>
              <a:noFill/>
            </p:spPr>
            <p:txBody>
              <a:bodyPr wrap="square" rtlCol="0">
                <a:spAutoFit/>
              </a:bodyPr>
              <a:lstStyle/>
              <a:p>
                <a14:m>
                  <m:oMath xmlns:m="http://schemas.openxmlformats.org/officeDocument/2006/math">
                    <m:r>
                      <a:rPr lang="en-US" sz="2600" b="1" i="1" smtClean="0">
                        <a:solidFill>
                          <a:schemeClr val="tx1"/>
                        </a:solidFill>
                        <a:latin typeface="Cambria Math" panose="02040503050406030204" pitchFamily="18" charset="0"/>
                      </a:rPr>
                      <m:t>𝒚</m:t>
                    </m:r>
                    <m:r>
                      <a:rPr lang="en-US" sz="2600" b="1" i="1" smtClean="0">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𝜶</m:t>
                    </m:r>
                    <m:r>
                      <a:rPr lang="en-US" sz="2600" b="1" i="1" smtClean="0">
                        <a:solidFill>
                          <a:schemeClr val="tx1"/>
                        </a:solidFill>
                        <a:latin typeface="Cambria Math" panose="02040503050406030204" pitchFamily="18" charset="0"/>
                        <a:ea typeface="Cambria Math" panose="02040503050406030204" pitchFamily="18" charset="0"/>
                      </a:rPr>
                      <m:t>+</m:t>
                    </m:r>
                    <m:sSub>
                      <m:sSubPr>
                        <m:ctrlPr>
                          <a:rPr lang="en-US" sz="2600" b="1" i="1" smtClean="0">
                            <a:solidFill>
                              <a:schemeClr val="tx1"/>
                            </a:solidFill>
                            <a:latin typeface="Cambria Math" panose="02040503050406030204" pitchFamily="18" charset="0"/>
                            <a:ea typeface="Cambria Math" panose="02040503050406030204" pitchFamily="18" charset="0"/>
                          </a:rPr>
                        </m:ctrlPr>
                      </m:sSubPr>
                      <m:e>
                        <m:r>
                          <a:rPr lang="en-US" sz="2600" b="1" i="1">
                            <a:solidFill>
                              <a:schemeClr val="tx1"/>
                            </a:solidFill>
                            <a:latin typeface="Cambria Math" panose="02040503050406030204" pitchFamily="18" charset="0"/>
                            <a:ea typeface="Cambria Math" panose="02040503050406030204" pitchFamily="18" charset="0"/>
                          </a:rPr>
                          <m:t>𝜷</m:t>
                        </m:r>
                      </m:e>
                      <m:sub>
                        <m:r>
                          <a:rPr lang="en-US" sz="2600" b="1" i="1" smtClean="0">
                            <a:solidFill>
                              <a:schemeClr val="tx1"/>
                            </a:solidFill>
                            <a:latin typeface="Cambria Math" panose="02040503050406030204" pitchFamily="18" charset="0"/>
                            <a:ea typeface="Cambria Math" panose="02040503050406030204" pitchFamily="18" charset="0"/>
                          </a:rPr>
                          <m:t>𝟏</m:t>
                        </m:r>
                      </m:sub>
                    </m:sSub>
                    <m:r>
                      <a:rPr lang="en-US" sz="2600" b="1" i="1">
                        <a:solidFill>
                          <a:schemeClr val="tx1"/>
                        </a:solidFill>
                        <a:latin typeface="Cambria Math" panose="02040503050406030204" pitchFamily="18" charset="0"/>
                        <a:ea typeface="Cambria Math" panose="02040503050406030204" pitchFamily="18" charset="0"/>
                      </a:rPr>
                      <m:t>∗</m:t>
                    </m:r>
                    <m:sSub>
                      <m:sSubPr>
                        <m:ctrlPr>
                          <a:rPr lang="en-US" sz="2600" b="1" i="1" smtClean="0">
                            <a:solidFill>
                              <a:schemeClr val="tx1"/>
                            </a:solidFill>
                            <a:latin typeface="Cambria Math" panose="02040503050406030204" pitchFamily="18" charset="0"/>
                            <a:ea typeface="Cambria Math" panose="02040503050406030204" pitchFamily="18" charset="0"/>
                          </a:rPr>
                        </m:ctrlPr>
                      </m:sSubPr>
                      <m:e>
                        <m:r>
                          <a:rPr lang="en-US" sz="2600" b="1" i="1">
                            <a:solidFill>
                              <a:schemeClr val="tx1"/>
                            </a:solidFill>
                            <a:latin typeface="Cambria Math" panose="02040503050406030204" pitchFamily="18" charset="0"/>
                            <a:ea typeface="Cambria Math" panose="02040503050406030204" pitchFamily="18" charset="0"/>
                          </a:rPr>
                          <m:t>𝒙</m:t>
                        </m:r>
                      </m:e>
                      <m:sub>
                        <m:r>
                          <a:rPr lang="en-US" sz="2600" b="1" i="1" smtClean="0">
                            <a:solidFill>
                              <a:schemeClr val="tx1"/>
                            </a:solidFill>
                            <a:latin typeface="Cambria Math" panose="02040503050406030204" pitchFamily="18" charset="0"/>
                            <a:ea typeface="Cambria Math" panose="02040503050406030204" pitchFamily="18" charset="0"/>
                          </a:rPr>
                          <m:t>𝟏</m:t>
                        </m:r>
                      </m:sub>
                    </m:sSub>
                    <m:r>
                      <a:rPr lang="en-US" sz="2600" b="1" i="1" smtClean="0">
                        <a:solidFill>
                          <a:schemeClr val="tx1"/>
                        </a:solidFill>
                        <a:latin typeface="Cambria Math" panose="02040503050406030204" pitchFamily="18" charset="0"/>
                        <a:ea typeface="Cambria Math" panose="02040503050406030204" pitchFamily="18" charset="0"/>
                      </a:rPr>
                      <m:t>+</m:t>
                    </m:r>
                  </m:oMath>
                </a14:m>
                <a:r>
                  <a:rPr lang="en-US" sz="2600" b="1" dirty="0">
                    <a:ea typeface="Cambria Math" panose="02040503050406030204" pitchFamily="18" charset="0"/>
                  </a:rPr>
                  <a:t> </a:t>
                </a:r>
                <a14:m>
                  <m:oMath xmlns:m="http://schemas.openxmlformats.org/officeDocument/2006/math">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𝜷</m:t>
                        </m:r>
                      </m:e>
                      <m:sub>
                        <m:r>
                          <a:rPr lang="en-US" sz="2600" b="1" i="1" smtClean="0">
                            <a:latin typeface="Cambria Math" panose="02040503050406030204" pitchFamily="18" charset="0"/>
                            <a:ea typeface="Cambria Math" panose="02040503050406030204" pitchFamily="18" charset="0"/>
                          </a:rPr>
                          <m:t>𝟐</m:t>
                        </m:r>
                      </m:sub>
                    </m:sSub>
                    <m:r>
                      <a:rPr lang="en-US" sz="2600" b="1" i="1">
                        <a:latin typeface="Cambria Math" panose="02040503050406030204" pitchFamily="18" charset="0"/>
                        <a:ea typeface="Cambria Math" panose="02040503050406030204" pitchFamily="18" charset="0"/>
                      </a:rPr>
                      <m:t>∗</m:t>
                    </m:r>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𝒙</m:t>
                        </m:r>
                      </m:e>
                      <m:sub>
                        <m:r>
                          <a:rPr lang="en-US" sz="2600" b="1" i="1" smtClean="0">
                            <a:latin typeface="Cambria Math" panose="02040503050406030204" pitchFamily="18" charset="0"/>
                            <a:ea typeface="Cambria Math" panose="02040503050406030204" pitchFamily="18" charset="0"/>
                          </a:rPr>
                          <m:t>𝟐</m:t>
                        </m:r>
                      </m:sub>
                    </m:sSub>
                  </m:oMath>
                </a14:m>
                <a:endParaRPr lang="en-US" sz="2600" b="1" dirty="0">
                  <a:solidFill>
                    <a:schemeClr val="tx1"/>
                  </a:solidFill>
                  <a:ea typeface="Cambria Math" panose="02040503050406030204" pitchFamily="18" charset="0"/>
                </a:endParaRPr>
              </a:p>
            </p:txBody>
          </p:sp>
        </mc:Choice>
        <mc:Fallback>
          <p:sp>
            <p:nvSpPr>
              <p:cNvPr id="7" name="TextBox 6">
                <a:extLst>
                  <a:ext uri="{FF2B5EF4-FFF2-40B4-BE49-F238E27FC236}">
                    <a16:creationId xmlns:a16="http://schemas.microsoft.com/office/drawing/2014/main" id="{72B59994-5813-89A0-07F7-F7E161A26320}"/>
                  </a:ext>
                </a:extLst>
              </p:cNvPr>
              <p:cNvSpPr txBox="1">
                <a:spLocks noRot="1" noChangeAspect="1" noMove="1" noResize="1" noEditPoints="1" noAdjustHandles="1" noChangeArrowheads="1" noChangeShapeType="1" noTextEdit="1"/>
              </p:cNvSpPr>
              <p:nvPr/>
            </p:nvSpPr>
            <p:spPr>
              <a:xfrm>
                <a:off x="4038600" y="1687053"/>
                <a:ext cx="4260179" cy="492443"/>
              </a:xfrm>
              <a:prstGeom prst="rect">
                <a:avLst/>
              </a:prstGeom>
              <a:blipFill>
                <a:blip r:embed="rId3"/>
                <a:stretch>
                  <a:fillRect/>
                </a:stretch>
              </a:blipFill>
            </p:spPr>
            <p:txBody>
              <a:bodyPr/>
              <a:lstStyle/>
              <a:p>
                <a:r>
                  <a:rPr lang="en-001">
                    <a:noFill/>
                  </a:rPr>
                  <a:t> </a:t>
                </a:r>
              </a:p>
            </p:txBody>
          </p:sp>
        </mc:Fallback>
      </mc:AlternateContent>
      <p:grpSp>
        <p:nvGrpSpPr>
          <p:cNvPr id="8" name="Group 7">
            <a:extLst>
              <a:ext uri="{FF2B5EF4-FFF2-40B4-BE49-F238E27FC236}">
                <a16:creationId xmlns:a16="http://schemas.microsoft.com/office/drawing/2014/main" id="{61B12626-52F1-B7DC-273C-4F89D89E8C99}"/>
              </a:ext>
            </a:extLst>
          </p:cNvPr>
          <p:cNvGrpSpPr/>
          <p:nvPr/>
        </p:nvGrpSpPr>
        <p:grpSpPr>
          <a:xfrm>
            <a:off x="1599419" y="2460369"/>
            <a:ext cx="4196082" cy="1256016"/>
            <a:chOff x="2126614" y="3429000"/>
            <a:chExt cx="4196082" cy="1256016"/>
          </a:xfrm>
        </p:grpSpPr>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929625C-2B92-3AD7-4F26-AAE491DC1E1B}"/>
                    </a:ext>
                  </a:extLst>
                </p:cNvPr>
                <p:cNvSpPr txBox="1"/>
                <p:nvPr/>
              </p:nvSpPr>
              <p:spPr>
                <a:xfrm>
                  <a:off x="2126614" y="3810786"/>
                  <a:ext cx="1497185"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solidFill>
                                  <a:schemeClr val="tx1"/>
                                </a:solidFill>
                                <a:latin typeface="Cambria Math" panose="02040503050406030204" pitchFamily="18" charset="0"/>
                                <a:ea typeface="Cambria Math" panose="02040503050406030204" pitchFamily="18" charset="0"/>
                              </a:rPr>
                            </m:ctrlPr>
                          </m:sSubPr>
                          <m:e>
                            <m:r>
                              <a:rPr lang="en-US" sz="2600" b="0" i="1" smtClean="0">
                                <a:solidFill>
                                  <a:schemeClr val="tx1"/>
                                </a:solidFill>
                                <a:latin typeface="Cambria Math" panose="02040503050406030204" pitchFamily="18" charset="0"/>
                                <a:ea typeface="Cambria Math" panose="02040503050406030204" pitchFamily="18" charset="0"/>
                              </a:rPr>
                              <m:t>𝑥</m:t>
                            </m:r>
                          </m:e>
                          <m:sub>
                            <m:r>
                              <a:rPr lang="en-US" sz="2600" b="0" i="1" smtClean="0">
                                <a:solidFill>
                                  <a:schemeClr val="tx1"/>
                                </a:solidFill>
                                <a:latin typeface="Cambria Math" panose="02040503050406030204" pitchFamily="18" charset="0"/>
                                <a:ea typeface="Cambria Math" panose="02040503050406030204" pitchFamily="18" charset="0"/>
                              </a:rPr>
                              <m:t>1</m:t>
                            </m:r>
                          </m:sub>
                        </m:sSub>
                      </m:oMath>
                    </m:oMathPara>
                  </a14:m>
                  <a:endParaRPr lang="en-US" sz="2600" dirty="0">
                    <a:solidFill>
                      <a:schemeClr val="tx1"/>
                    </a:solidFill>
                    <a:ea typeface="Cambria Math" panose="02040503050406030204" pitchFamily="18" charset="0"/>
                  </a:endParaRPr>
                </a:p>
              </p:txBody>
            </p:sp>
          </mc:Choice>
          <mc:Fallback>
            <p:sp>
              <p:nvSpPr>
                <p:cNvPr id="9" name="TextBox 8">
                  <a:extLst>
                    <a:ext uri="{FF2B5EF4-FFF2-40B4-BE49-F238E27FC236}">
                      <a16:creationId xmlns:a16="http://schemas.microsoft.com/office/drawing/2014/main" id="{D929625C-2B92-3AD7-4F26-AAE491DC1E1B}"/>
                    </a:ext>
                  </a:extLst>
                </p:cNvPr>
                <p:cNvSpPr txBox="1">
                  <a:spLocks noRot="1" noChangeAspect="1" noMove="1" noResize="1" noEditPoints="1" noAdjustHandles="1" noChangeArrowheads="1" noChangeShapeType="1" noTextEdit="1"/>
                </p:cNvSpPr>
                <p:nvPr/>
              </p:nvSpPr>
              <p:spPr>
                <a:xfrm>
                  <a:off x="2126614" y="3810786"/>
                  <a:ext cx="1497185" cy="492443"/>
                </a:xfrm>
                <a:prstGeom prst="rect">
                  <a:avLst/>
                </a:prstGeom>
                <a:blipFill>
                  <a:blip r:embed="rId4"/>
                  <a:stretch>
                    <a:fillRect/>
                  </a:stretch>
                </a:blipFill>
              </p:spPr>
              <p:txBody>
                <a:bodyPr/>
                <a:lstStyle/>
                <a:p>
                  <a:r>
                    <a:rPr lang="en-001">
                      <a:noFill/>
                    </a:rPr>
                    <a:t> </a:t>
                  </a:r>
                </a:p>
              </p:txBody>
            </p:sp>
          </mc:Fallback>
        </mc:AlternateContent>
        <p:sp>
          <p:nvSpPr>
            <p:cNvPr id="10" name="Left Brace 9">
              <a:extLst>
                <a:ext uri="{FF2B5EF4-FFF2-40B4-BE49-F238E27FC236}">
                  <a16:creationId xmlns:a16="http://schemas.microsoft.com/office/drawing/2014/main" id="{C4E0832A-1515-C76D-28D0-2399EFB3F356}"/>
                </a:ext>
              </a:extLst>
            </p:cNvPr>
            <p:cNvSpPr/>
            <p:nvPr/>
          </p:nvSpPr>
          <p:spPr>
            <a:xfrm>
              <a:off x="3157163" y="3429000"/>
              <a:ext cx="277402" cy="1256016"/>
            </a:xfrm>
            <a:prstGeom prst="leftBrace">
              <a:avLst>
                <a:gd name="adj1" fmla="val 478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001" sz="240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AD573D44-9A08-5BEA-14EE-C5327FAF0BA9}"/>
                    </a:ext>
                  </a:extLst>
                </p:cNvPr>
                <p:cNvSpPr txBox="1"/>
                <p:nvPr/>
              </p:nvSpPr>
              <p:spPr>
                <a:xfrm>
                  <a:off x="3228067" y="3480002"/>
                  <a:ext cx="11334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m:oMathPara>
                  </a14:m>
                  <a:endParaRPr lang="en-001" sz="2400" dirty="0"/>
                </a:p>
              </p:txBody>
            </p:sp>
          </mc:Choice>
          <mc:Fallback>
            <p:sp>
              <p:nvSpPr>
                <p:cNvPr id="11" name="TextBox 10">
                  <a:extLst>
                    <a:ext uri="{FF2B5EF4-FFF2-40B4-BE49-F238E27FC236}">
                      <a16:creationId xmlns:a16="http://schemas.microsoft.com/office/drawing/2014/main" id="{AD573D44-9A08-5BEA-14EE-C5327FAF0BA9}"/>
                    </a:ext>
                  </a:extLst>
                </p:cNvPr>
                <p:cNvSpPr txBox="1">
                  <a:spLocks noRot="1" noChangeAspect="1" noMove="1" noResize="1" noEditPoints="1" noAdjustHandles="1" noChangeArrowheads="1" noChangeShapeType="1" noTextEdit="1"/>
                </p:cNvSpPr>
                <p:nvPr/>
              </p:nvSpPr>
              <p:spPr>
                <a:xfrm>
                  <a:off x="3228067" y="3480002"/>
                  <a:ext cx="1133475" cy="461665"/>
                </a:xfrm>
                <a:prstGeom prst="rect">
                  <a:avLst/>
                </a:prstGeom>
                <a:blipFill>
                  <a:blip r:embed="rId5"/>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997F662-99DC-0349-0E5D-11559BE8FEF4}"/>
                    </a:ext>
                  </a:extLst>
                </p:cNvPr>
                <p:cNvSpPr txBox="1"/>
                <p:nvPr/>
              </p:nvSpPr>
              <p:spPr>
                <a:xfrm>
                  <a:off x="3209017" y="4198553"/>
                  <a:ext cx="11715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001" sz="2400" dirty="0"/>
                </a:p>
              </p:txBody>
            </p:sp>
          </mc:Choice>
          <mc:Fallback>
            <p:sp>
              <p:nvSpPr>
                <p:cNvPr id="12" name="TextBox 11">
                  <a:extLst>
                    <a:ext uri="{FF2B5EF4-FFF2-40B4-BE49-F238E27FC236}">
                      <a16:creationId xmlns:a16="http://schemas.microsoft.com/office/drawing/2014/main" id="{8997F662-99DC-0349-0E5D-11559BE8FEF4}"/>
                    </a:ext>
                  </a:extLst>
                </p:cNvPr>
                <p:cNvSpPr txBox="1">
                  <a:spLocks noRot="1" noChangeAspect="1" noMove="1" noResize="1" noEditPoints="1" noAdjustHandles="1" noChangeArrowheads="1" noChangeShapeType="1" noTextEdit="1"/>
                </p:cNvSpPr>
                <p:nvPr/>
              </p:nvSpPr>
              <p:spPr>
                <a:xfrm>
                  <a:off x="3209017" y="4198553"/>
                  <a:ext cx="1171575" cy="461665"/>
                </a:xfrm>
                <a:prstGeom prst="rect">
                  <a:avLst/>
                </a:prstGeom>
                <a:blipFill>
                  <a:blip r:embed="rId6"/>
                  <a:stretch>
                    <a:fillRect/>
                  </a:stretch>
                </a:blipFill>
              </p:spPr>
              <p:txBody>
                <a:bodyPr/>
                <a:lstStyle/>
                <a:p>
                  <a:r>
                    <a:rPr lang="en-001">
                      <a:noFill/>
                    </a:rPr>
                    <a:t> </a:t>
                  </a:r>
                </a:p>
              </p:txBody>
            </p:sp>
          </mc:Fallback>
        </mc:AlternateContent>
        <p:sp>
          <p:nvSpPr>
            <p:cNvPr id="13" name="TextBox 12">
              <a:extLst>
                <a:ext uri="{FF2B5EF4-FFF2-40B4-BE49-F238E27FC236}">
                  <a16:creationId xmlns:a16="http://schemas.microsoft.com/office/drawing/2014/main" id="{E9184364-41E5-5036-CB8A-7E4935440E14}"/>
                </a:ext>
              </a:extLst>
            </p:cNvPr>
            <p:cNvSpPr txBox="1"/>
            <p:nvPr/>
          </p:nvSpPr>
          <p:spPr>
            <a:xfrm>
              <a:off x="4641082" y="3478556"/>
              <a:ext cx="1681614" cy="461665"/>
            </a:xfrm>
            <a:prstGeom prst="rect">
              <a:avLst/>
            </a:prstGeom>
            <a:noFill/>
          </p:spPr>
          <p:txBody>
            <a:bodyPr wrap="square">
              <a:spAutoFit/>
            </a:bodyPr>
            <a:lstStyle/>
            <a:p>
              <a:r>
                <a:rPr lang="en-US" sz="2400" dirty="0"/>
                <a:t>National</a:t>
              </a:r>
              <a:endParaRPr lang="en-001" sz="2400" dirty="0"/>
            </a:p>
          </p:txBody>
        </p:sp>
        <p:sp>
          <p:nvSpPr>
            <p:cNvPr id="14" name="TextBox 13">
              <a:extLst>
                <a:ext uri="{FF2B5EF4-FFF2-40B4-BE49-F238E27FC236}">
                  <a16:creationId xmlns:a16="http://schemas.microsoft.com/office/drawing/2014/main" id="{1C8905D7-3601-F22F-A6E4-85440772E4BB}"/>
                </a:ext>
              </a:extLst>
            </p:cNvPr>
            <p:cNvSpPr txBox="1"/>
            <p:nvPr/>
          </p:nvSpPr>
          <p:spPr>
            <a:xfrm>
              <a:off x="4641082" y="4198553"/>
              <a:ext cx="1681614" cy="461665"/>
            </a:xfrm>
            <a:prstGeom prst="rect">
              <a:avLst/>
            </a:prstGeom>
            <a:noFill/>
          </p:spPr>
          <p:txBody>
            <a:bodyPr wrap="square">
              <a:spAutoFit/>
            </a:bodyPr>
            <a:lstStyle/>
            <a:p>
              <a:r>
                <a:rPr lang="en-US" sz="2400" dirty="0"/>
                <a:t>Others</a:t>
              </a:r>
              <a:endParaRPr lang="en-001" sz="2400" dirty="0"/>
            </a:p>
          </p:txBody>
        </p:sp>
      </p:grpSp>
      <p:grpSp>
        <p:nvGrpSpPr>
          <p:cNvPr id="15" name="Group 14">
            <a:extLst>
              <a:ext uri="{FF2B5EF4-FFF2-40B4-BE49-F238E27FC236}">
                <a16:creationId xmlns:a16="http://schemas.microsoft.com/office/drawing/2014/main" id="{02892DC9-8BE5-E9CE-E48D-B40DDD46084D}"/>
              </a:ext>
            </a:extLst>
          </p:cNvPr>
          <p:cNvGrpSpPr/>
          <p:nvPr/>
        </p:nvGrpSpPr>
        <p:grpSpPr>
          <a:xfrm>
            <a:off x="5367887" y="2460368"/>
            <a:ext cx="5120640" cy="1256016"/>
            <a:chOff x="2126614" y="3429000"/>
            <a:chExt cx="5120640" cy="1256016"/>
          </a:xfrm>
        </p:grpSpPr>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323DBBD-FC4B-E7B9-37F9-E2F490301CF8}"/>
                    </a:ext>
                  </a:extLst>
                </p:cNvPr>
                <p:cNvSpPr txBox="1"/>
                <p:nvPr/>
              </p:nvSpPr>
              <p:spPr>
                <a:xfrm>
                  <a:off x="2126614" y="3810786"/>
                  <a:ext cx="1497185"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600" b="0" i="1" smtClean="0">
                                <a:solidFill>
                                  <a:schemeClr val="tx1"/>
                                </a:solidFill>
                                <a:latin typeface="Cambria Math" panose="02040503050406030204" pitchFamily="18" charset="0"/>
                                <a:ea typeface="Cambria Math" panose="02040503050406030204" pitchFamily="18" charset="0"/>
                              </a:rPr>
                            </m:ctrlPr>
                          </m:sSubPr>
                          <m:e>
                            <m:r>
                              <a:rPr lang="en-US" sz="2600" b="0" i="1" smtClean="0">
                                <a:solidFill>
                                  <a:schemeClr val="tx1"/>
                                </a:solidFill>
                                <a:latin typeface="Cambria Math" panose="02040503050406030204" pitchFamily="18" charset="0"/>
                                <a:ea typeface="Cambria Math" panose="02040503050406030204" pitchFamily="18" charset="0"/>
                              </a:rPr>
                              <m:t>𝑥</m:t>
                            </m:r>
                          </m:e>
                          <m:sub>
                            <m:r>
                              <a:rPr lang="en-US" sz="2600" b="0" i="1" smtClean="0">
                                <a:solidFill>
                                  <a:schemeClr val="tx1"/>
                                </a:solidFill>
                                <a:latin typeface="Cambria Math" panose="02040503050406030204" pitchFamily="18" charset="0"/>
                                <a:ea typeface="Cambria Math" panose="02040503050406030204" pitchFamily="18" charset="0"/>
                              </a:rPr>
                              <m:t>2</m:t>
                            </m:r>
                          </m:sub>
                        </m:sSub>
                      </m:oMath>
                    </m:oMathPara>
                  </a14:m>
                  <a:endParaRPr lang="en-US" sz="2600" dirty="0">
                    <a:solidFill>
                      <a:schemeClr val="tx1"/>
                    </a:solidFill>
                    <a:ea typeface="Cambria Math" panose="02040503050406030204" pitchFamily="18" charset="0"/>
                  </a:endParaRPr>
                </a:p>
              </p:txBody>
            </p:sp>
          </mc:Choice>
          <mc:Fallback>
            <p:sp>
              <p:nvSpPr>
                <p:cNvPr id="16" name="TextBox 15">
                  <a:extLst>
                    <a:ext uri="{FF2B5EF4-FFF2-40B4-BE49-F238E27FC236}">
                      <a16:creationId xmlns:a16="http://schemas.microsoft.com/office/drawing/2014/main" id="{B323DBBD-FC4B-E7B9-37F9-E2F490301CF8}"/>
                    </a:ext>
                  </a:extLst>
                </p:cNvPr>
                <p:cNvSpPr txBox="1">
                  <a:spLocks noRot="1" noChangeAspect="1" noMove="1" noResize="1" noEditPoints="1" noAdjustHandles="1" noChangeArrowheads="1" noChangeShapeType="1" noTextEdit="1"/>
                </p:cNvSpPr>
                <p:nvPr/>
              </p:nvSpPr>
              <p:spPr>
                <a:xfrm>
                  <a:off x="2126614" y="3810786"/>
                  <a:ext cx="1497185" cy="492443"/>
                </a:xfrm>
                <a:prstGeom prst="rect">
                  <a:avLst/>
                </a:prstGeom>
                <a:blipFill>
                  <a:blip r:embed="rId7"/>
                  <a:stretch>
                    <a:fillRect/>
                  </a:stretch>
                </a:blipFill>
              </p:spPr>
              <p:txBody>
                <a:bodyPr/>
                <a:lstStyle/>
                <a:p>
                  <a:r>
                    <a:rPr lang="en-001">
                      <a:noFill/>
                    </a:rPr>
                    <a:t> </a:t>
                  </a:r>
                </a:p>
              </p:txBody>
            </p:sp>
          </mc:Fallback>
        </mc:AlternateContent>
        <p:sp>
          <p:nvSpPr>
            <p:cNvPr id="17" name="Left Brace 16">
              <a:extLst>
                <a:ext uri="{FF2B5EF4-FFF2-40B4-BE49-F238E27FC236}">
                  <a16:creationId xmlns:a16="http://schemas.microsoft.com/office/drawing/2014/main" id="{B981A5C2-9C81-5F85-77DB-F03CAB6E4AFE}"/>
                </a:ext>
              </a:extLst>
            </p:cNvPr>
            <p:cNvSpPr/>
            <p:nvPr/>
          </p:nvSpPr>
          <p:spPr>
            <a:xfrm>
              <a:off x="3157163" y="3429000"/>
              <a:ext cx="277402" cy="1256016"/>
            </a:xfrm>
            <a:prstGeom prst="leftBrace">
              <a:avLst>
                <a:gd name="adj1" fmla="val 478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001" sz="240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BBB8792-A9C2-4C5A-12D5-4F908EF29E60}"/>
                    </a:ext>
                  </a:extLst>
                </p:cNvPr>
                <p:cNvSpPr txBox="1"/>
                <p:nvPr/>
              </p:nvSpPr>
              <p:spPr>
                <a:xfrm>
                  <a:off x="3228067" y="3480002"/>
                  <a:ext cx="11334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m:oMathPara>
                  </a14:m>
                  <a:endParaRPr lang="en-001" sz="2400" dirty="0"/>
                </a:p>
              </p:txBody>
            </p:sp>
          </mc:Choice>
          <mc:Fallback>
            <p:sp>
              <p:nvSpPr>
                <p:cNvPr id="18" name="TextBox 17">
                  <a:extLst>
                    <a:ext uri="{FF2B5EF4-FFF2-40B4-BE49-F238E27FC236}">
                      <a16:creationId xmlns:a16="http://schemas.microsoft.com/office/drawing/2014/main" id="{4BBB8792-A9C2-4C5A-12D5-4F908EF29E60}"/>
                    </a:ext>
                  </a:extLst>
                </p:cNvPr>
                <p:cNvSpPr txBox="1">
                  <a:spLocks noRot="1" noChangeAspect="1" noMove="1" noResize="1" noEditPoints="1" noAdjustHandles="1" noChangeArrowheads="1" noChangeShapeType="1" noTextEdit="1"/>
                </p:cNvSpPr>
                <p:nvPr/>
              </p:nvSpPr>
              <p:spPr>
                <a:xfrm>
                  <a:off x="3228067" y="3480002"/>
                  <a:ext cx="1133475" cy="461665"/>
                </a:xfrm>
                <a:prstGeom prst="rect">
                  <a:avLst/>
                </a:prstGeom>
                <a:blipFill>
                  <a:blip r:embed="rId8"/>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CC27759E-8F12-2FEB-5230-3CFF56F752BC}"/>
                    </a:ext>
                  </a:extLst>
                </p:cNvPr>
                <p:cNvSpPr txBox="1"/>
                <p:nvPr/>
              </p:nvSpPr>
              <p:spPr>
                <a:xfrm>
                  <a:off x="3209017" y="4198553"/>
                  <a:ext cx="11715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001" sz="2400" dirty="0"/>
                </a:p>
              </p:txBody>
            </p:sp>
          </mc:Choice>
          <mc:Fallback>
            <p:sp>
              <p:nvSpPr>
                <p:cNvPr id="19" name="TextBox 18">
                  <a:extLst>
                    <a:ext uri="{FF2B5EF4-FFF2-40B4-BE49-F238E27FC236}">
                      <a16:creationId xmlns:a16="http://schemas.microsoft.com/office/drawing/2014/main" id="{CC27759E-8F12-2FEB-5230-3CFF56F752BC}"/>
                    </a:ext>
                  </a:extLst>
                </p:cNvPr>
                <p:cNvSpPr txBox="1">
                  <a:spLocks noRot="1" noChangeAspect="1" noMove="1" noResize="1" noEditPoints="1" noAdjustHandles="1" noChangeArrowheads="1" noChangeShapeType="1" noTextEdit="1"/>
                </p:cNvSpPr>
                <p:nvPr/>
              </p:nvSpPr>
              <p:spPr>
                <a:xfrm>
                  <a:off x="3209017" y="4198553"/>
                  <a:ext cx="1171575" cy="461665"/>
                </a:xfrm>
                <a:prstGeom prst="rect">
                  <a:avLst/>
                </a:prstGeom>
                <a:blipFill>
                  <a:blip r:embed="rId9"/>
                  <a:stretch>
                    <a:fillRect/>
                  </a:stretch>
                </a:blipFill>
              </p:spPr>
              <p:txBody>
                <a:bodyPr/>
                <a:lstStyle/>
                <a:p>
                  <a:r>
                    <a:rPr lang="en-001">
                      <a:noFill/>
                    </a:rPr>
                    <a:t> </a:t>
                  </a:r>
                </a:p>
              </p:txBody>
            </p:sp>
          </mc:Fallback>
        </mc:AlternateContent>
        <p:sp>
          <p:nvSpPr>
            <p:cNvPr id="20" name="TextBox 19">
              <a:extLst>
                <a:ext uri="{FF2B5EF4-FFF2-40B4-BE49-F238E27FC236}">
                  <a16:creationId xmlns:a16="http://schemas.microsoft.com/office/drawing/2014/main" id="{9B4F5B01-2A30-02C9-F599-A7CDAEBC148C}"/>
                </a:ext>
              </a:extLst>
            </p:cNvPr>
            <p:cNvSpPr txBox="1"/>
            <p:nvPr/>
          </p:nvSpPr>
          <p:spPr>
            <a:xfrm>
              <a:off x="4641082" y="3478556"/>
              <a:ext cx="2606172" cy="461665"/>
            </a:xfrm>
            <a:prstGeom prst="rect">
              <a:avLst/>
            </a:prstGeom>
            <a:noFill/>
          </p:spPr>
          <p:txBody>
            <a:bodyPr wrap="square">
              <a:spAutoFit/>
            </a:bodyPr>
            <a:lstStyle/>
            <a:p>
              <a:r>
                <a:rPr lang="en-US" sz="2400" dirty="0"/>
                <a:t>National-Special</a:t>
              </a:r>
              <a:endParaRPr lang="en-001" sz="2400" dirty="0"/>
            </a:p>
          </p:txBody>
        </p:sp>
        <p:sp>
          <p:nvSpPr>
            <p:cNvPr id="21" name="TextBox 20">
              <a:extLst>
                <a:ext uri="{FF2B5EF4-FFF2-40B4-BE49-F238E27FC236}">
                  <a16:creationId xmlns:a16="http://schemas.microsoft.com/office/drawing/2014/main" id="{828A6EE3-1E0F-E6ED-C1F4-732C127C6729}"/>
                </a:ext>
              </a:extLst>
            </p:cNvPr>
            <p:cNvSpPr txBox="1"/>
            <p:nvPr/>
          </p:nvSpPr>
          <p:spPr>
            <a:xfrm>
              <a:off x="4641081" y="4198553"/>
              <a:ext cx="2606173" cy="461665"/>
            </a:xfrm>
            <a:prstGeom prst="rect">
              <a:avLst/>
            </a:prstGeom>
            <a:noFill/>
          </p:spPr>
          <p:txBody>
            <a:bodyPr wrap="square">
              <a:spAutoFit/>
            </a:bodyPr>
            <a:lstStyle/>
            <a:p>
              <a:r>
                <a:rPr lang="en-US" sz="2400" dirty="0"/>
                <a:t>Others</a:t>
              </a:r>
              <a:endParaRPr lang="en-001" sz="2400" dirty="0"/>
            </a:p>
          </p:txBody>
        </p:sp>
      </p:grpSp>
      <p:grpSp>
        <p:nvGrpSpPr>
          <p:cNvPr id="65" name="Group 64">
            <a:extLst>
              <a:ext uri="{FF2B5EF4-FFF2-40B4-BE49-F238E27FC236}">
                <a16:creationId xmlns:a16="http://schemas.microsoft.com/office/drawing/2014/main" id="{542D5B65-2F76-0351-553B-C75938DD441F}"/>
              </a:ext>
            </a:extLst>
          </p:cNvPr>
          <p:cNvGrpSpPr/>
          <p:nvPr/>
        </p:nvGrpSpPr>
        <p:grpSpPr>
          <a:xfrm>
            <a:off x="750030" y="5140387"/>
            <a:ext cx="5719310" cy="890299"/>
            <a:chOff x="750030" y="4864615"/>
            <a:chExt cx="5719310" cy="890299"/>
          </a:xfrm>
        </p:grpSpPr>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E7463DC-E5F1-79ED-FF9D-7AD333417084}"/>
                    </a:ext>
                  </a:extLst>
                </p:cNvPr>
                <p:cNvSpPr txBox="1"/>
                <p:nvPr/>
              </p:nvSpPr>
              <p:spPr>
                <a:xfrm>
                  <a:off x="750030" y="4864615"/>
                  <a:ext cx="5719310" cy="461665"/>
                </a:xfrm>
                <a:prstGeom prst="rect">
                  <a:avLst/>
                </a:prstGeom>
                <a:noFill/>
              </p:spPr>
              <p:txBody>
                <a:bodyPr wrap="square" rtlCol="0">
                  <a:spAutoFit/>
                </a:bodyPr>
                <a:lstStyle/>
                <a:p>
                  <a:r>
                    <a:rPr lang="en-US" sz="2400" dirty="0">
                      <a:solidFill>
                        <a:srgbClr val="FF0000"/>
                      </a:solidFill>
                      <a:ea typeface="Cambria Math" panose="02040503050406030204" pitchFamily="18" charset="0"/>
                    </a:rPr>
                    <a:t>National-Special vs. Provincial: </a:t>
                  </a:r>
                  <a14:m>
                    <m:oMath xmlns:m="http://schemas.openxmlformats.org/officeDocument/2006/math">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𝛽</m:t>
                          </m:r>
                        </m:e>
                        <m:sub>
                          <m:r>
                            <a:rPr lang="en-US" sz="2400" b="0" i="1" smtClean="0">
                              <a:solidFill>
                                <a:srgbClr val="FF0000"/>
                              </a:solidFill>
                              <a:latin typeface="Cambria Math" panose="02040503050406030204" pitchFamily="18" charset="0"/>
                              <a:ea typeface="Cambria Math" panose="02040503050406030204" pitchFamily="18" charset="0"/>
                            </a:rPr>
                            <m:t>2</m:t>
                          </m:r>
                        </m:sub>
                      </m:sSub>
                      <m:r>
                        <a:rPr lang="en-US" sz="2400" b="0" i="1" smtClean="0">
                          <a:solidFill>
                            <a:srgbClr val="FF0000"/>
                          </a:solidFill>
                          <a:latin typeface="Cambria Math" panose="02040503050406030204" pitchFamily="18" charset="0"/>
                          <a:ea typeface="Cambria Math" panose="02040503050406030204" pitchFamily="18" charset="0"/>
                        </a:rPr>
                        <m:t>=193</m:t>
                      </m:r>
                    </m:oMath>
                  </a14:m>
                  <a:endParaRPr lang="en-US" sz="2400" dirty="0">
                    <a:solidFill>
                      <a:srgbClr val="FF0000"/>
                    </a:solidFill>
                    <a:ea typeface="Cambria Math" panose="02040503050406030204" pitchFamily="18" charset="0"/>
                  </a:endParaRPr>
                </a:p>
              </p:txBody>
            </p:sp>
          </mc:Choice>
          <mc:Fallback>
            <p:sp>
              <p:nvSpPr>
                <p:cNvPr id="59" name="TextBox 58">
                  <a:extLst>
                    <a:ext uri="{FF2B5EF4-FFF2-40B4-BE49-F238E27FC236}">
                      <a16:creationId xmlns:a16="http://schemas.microsoft.com/office/drawing/2014/main" id="{9E7463DC-E5F1-79ED-FF9D-7AD333417084}"/>
                    </a:ext>
                  </a:extLst>
                </p:cNvPr>
                <p:cNvSpPr txBox="1">
                  <a:spLocks noRot="1" noChangeAspect="1" noMove="1" noResize="1" noEditPoints="1" noAdjustHandles="1" noChangeArrowheads="1" noChangeShapeType="1" noTextEdit="1"/>
                </p:cNvSpPr>
                <p:nvPr/>
              </p:nvSpPr>
              <p:spPr>
                <a:xfrm>
                  <a:off x="750030" y="4864615"/>
                  <a:ext cx="5719310" cy="461665"/>
                </a:xfrm>
                <a:prstGeom prst="rect">
                  <a:avLst/>
                </a:prstGeom>
                <a:blipFill>
                  <a:blip r:embed="rId10"/>
                  <a:stretch>
                    <a:fillRect l="-1599" t="-10526" b="-28947"/>
                  </a:stretch>
                </a:blipFill>
              </p:spPr>
              <p:txBody>
                <a:bodyPr/>
                <a:lstStyle/>
                <a:p>
                  <a:r>
                    <a:rPr lang="en-001">
                      <a:noFill/>
                    </a:rPr>
                    <a:t> </a:t>
                  </a:r>
                </a:p>
              </p:txBody>
            </p:sp>
          </mc:Fallback>
        </mc:AlternateContent>
        <p:grpSp>
          <p:nvGrpSpPr>
            <p:cNvPr id="64" name="Group 63">
              <a:extLst>
                <a:ext uri="{FF2B5EF4-FFF2-40B4-BE49-F238E27FC236}">
                  <a16:creationId xmlns:a16="http://schemas.microsoft.com/office/drawing/2014/main" id="{8FF24E7C-4F4A-4F3F-7805-25D11E970C68}"/>
                </a:ext>
              </a:extLst>
            </p:cNvPr>
            <p:cNvGrpSpPr/>
            <p:nvPr/>
          </p:nvGrpSpPr>
          <p:grpSpPr>
            <a:xfrm>
              <a:off x="1541539" y="5293249"/>
              <a:ext cx="4079721" cy="461665"/>
              <a:chOff x="4963880" y="4864615"/>
              <a:chExt cx="4079721" cy="461665"/>
            </a:xfrm>
          </p:grpSpPr>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5E1D245-89DD-D6E6-A92A-FE3D2D83C12E}"/>
                      </a:ext>
                    </a:extLst>
                  </p:cNvPr>
                  <p:cNvSpPr txBox="1"/>
                  <p:nvPr/>
                </p:nvSpPr>
                <p:spPr>
                  <a:xfrm>
                    <a:off x="4963880" y="4864615"/>
                    <a:ext cx="182809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𝐻</m:t>
                              </m:r>
                            </m:e>
                            <m:sub>
                              <m:r>
                                <a:rPr lang="en-US" sz="2400" b="0" i="1" smtClean="0">
                                  <a:solidFill>
                                    <a:schemeClr val="tx1"/>
                                  </a:solidFill>
                                  <a:latin typeface="Cambria Math" panose="02040503050406030204" pitchFamily="18" charset="0"/>
                                  <a:ea typeface="Cambria Math" panose="02040503050406030204" pitchFamily="18" charset="0"/>
                                </a:rPr>
                                <m:t>𝑎</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60" name="TextBox 59">
                    <a:extLst>
                      <a:ext uri="{FF2B5EF4-FFF2-40B4-BE49-F238E27FC236}">
                        <a16:creationId xmlns:a16="http://schemas.microsoft.com/office/drawing/2014/main" id="{95E1D245-89DD-D6E6-A92A-FE3D2D83C12E}"/>
                      </a:ext>
                    </a:extLst>
                  </p:cNvPr>
                  <p:cNvSpPr txBox="1">
                    <a:spLocks noRot="1" noChangeAspect="1" noMove="1" noResize="1" noEditPoints="1" noAdjustHandles="1" noChangeArrowheads="1" noChangeShapeType="1" noTextEdit="1"/>
                  </p:cNvSpPr>
                  <p:nvPr/>
                </p:nvSpPr>
                <p:spPr>
                  <a:xfrm>
                    <a:off x="4963880" y="4864615"/>
                    <a:ext cx="1828097" cy="461665"/>
                  </a:xfrm>
                  <a:prstGeom prst="rect">
                    <a:avLst/>
                  </a:prstGeom>
                  <a:blipFill>
                    <a:blip r:embed="rId11"/>
                    <a:stretch>
                      <a:fillRect b="-17333"/>
                    </a:stretch>
                  </a:blipFill>
                </p:spPr>
                <p:txBody>
                  <a:bodyPr/>
                  <a:lstStyle/>
                  <a:p>
                    <a:r>
                      <a:rPr lang="en-001">
                        <a:noFill/>
                      </a:rPr>
                      <a:t> </a:t>
                    </a:r>
                  </a:p>
                </p:txBody>
              </p:sp>
            </mc:Fallback>
          </mc:AlternateContent>
          <p:pic>
            <p:nvPicPr>
              <p:cNvPr id="61" name="Picture 60" descr="A black and white symbol&#10;&#10;Description automatically generated">
                <a:extLst>
                  <a:ext uri="{FF2B5EF4-FFF2-40B4-BE49-F238E27FC236}">
                    <a16:creationId xmlns:a16="http://schemas.microsoft.com/office/drawing/2014/main" id="{DCA889C4-C2B9-6DFB-BAC1-8FDB8A940436}"/>
                  </a:ext>
                </a:extLst>
              </p:cNvPr>
              <p:cNvPicPr>
                <a:picLocks noChangeAspect="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805741" y="4897447"/>
                <a:ext cx="396000" cy="396000"/>
              </a:xfrm>
              <a:prstGeom prst="rect">
                <a:avLst/>
              </a:prstGeom>
            </p:spPr>
          </p:pic>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BE9AF982-5248-22A2-F8C1-31DBD9202E26}"/>
                      </a:ext>
                    </a:extLst>
                  </p:cNvPr>
                  <p:cNvSpPr txBox="1"/>
                  <p:nvPr/>
                </p:nvSpPr>
                <p:spPr>
                  <a:xfrm>
                    <a:off x="7215504" y="4864615"/>
                    <a:ext cx="182809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𝐻</m:t>
                              </m:r>
                            </m:e>
                            <m:sub>
                              <m:r>
                                <a:rPr lang="en-US" sz="2400" b="0" i="1" smtClean="0">
                                  <a:solidFill>
                                    <a:schemeClr val="tx1"/>
                                  </a:solidFill>
                                  <a:latin typeface="Cambria Math" panose="02040503050406030204" pitchFamily="18" charset="0"/>
                                  <a:ea typeface="Cambria Math" panose="02040503050406030204" pitchFamily="18" charset="0"/>
                                </a:rPr>
                                <m:t>0</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2</m:t>
                              </m:r>
                            </m:sub>
                          </m:sSub>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62" name="TextBox 61">
                    <a:extLst>
                      <a:ext uri="{FF2B5EF4-FFF2-40B4-BE49-F238E27FC236}">
                        <a16:creationId xmlns:a16="http://schemas.microsoft.com/office/drawing/2014/main" id="{BE9AF982-5248-22A2-F8C1-31DBD9202E26}"/>
                      </a:ext>
                    </a:extLst>
                  </p:cNvPr>
                  <p:cNvSpPr txBox="1">
                    <a:spLocks noRot="1" noChangeAspect="1" noMove="1" noResize="1" noEditPoints="1" noAdjustHandles="1" noChangeArrowheads="1" noChangeShapeType="1" noTextEdit="1"/>
                  </p:cNvSpPr>
                  <p:nvPr/>
                </p:nvSpPr>
                <p:spPr>
                  <a:xfrm>
                    <a:off x="7215504" y="4864615"/>
                    <a:ext cx="1828097" cy="461665"/>
                  </a:xfrm>
                  <a:prstGeom prst="rect">
                    <a:avLst/>
                  </a:prstGeom>
                  <a:blipFill>
                    <a:blip r:embed="rId14"/>
                    <a:stretch>
                      <a:fillRect b="-17333"/>
                    </a:stretch>
                  </a:blipFill>
                </p:spPr>
                <p:txBody>
                  <a:bodyPr/>
                  <a:lstStyle/>
                  <a:p>
                    <a:r>
                      <a:rPr lang="en-001">
                        <a:noFill/>
                      </a:rPr>
                      <a:t> </a:t>
                    </a:r>
                  </a:p>
                </p:txBody>
              </p:sp>
            </mc:Fallback>
          </mc:AlternateContent>
        </p:grpSp>
      </p:gr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1D175C94-2115-A16C-8BA7-9B13A127C0A3}"/>
                  </a:ext>
                </a:extLst>
              </p:cNvPr>
              <p:cNvSpPr txBox="1"/>
              <p:nvPr/>
            </p:nvSpPr>
            <p:spPr>
              <a:xfrm>
                <a:off x="6675838" y="5354704"/>
                <a:ext cx="26061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ea typeface="Cambria Math" panose="02040503050406030204" pitchFamily="18" charset="0"/>
                        </a:rPr>
                        <m:t>𝑝</m:t>
                      </m:r>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𝑣𝑎𝑙𝑢𝑒</m:t>
                      </m:r>
                      <m:r>
                        <a:rPr lang="en-US" sz="2400" b="0" i="1" smtClean="0">
                          <a:solidFill>
                            <a:srgbClr val="FF0000"/>
                          </a:solidFill>
                          <a:latin typeface="Cambria Math" panose="02040503050406030204" pitchFamily="18" charset="0"/>
                          <a:ea typeface="Cambria Math" panose="02040503050406030204" pitchFamily="18" charset="0"/>
                        </a:rPr>
                        <m:t>&lt;0.05</m:t>
                      </m:r>
                    </m:oMath>
                  </m:oMathPara>
                </a14:m>
                <a:endParaRPr lang="en-US" sz="2400" dirty="0">
                  <a:solidFill>
                    <a:srgbClr val="FF0000"/>
                  </a:solidFill>
                  <a:ea typeface="Cambria Math" panose="02040503050406030204" pitchFamily="18" charset="0"/>
                </a:endParaRPr>
              </a:p>
            </p:txBody>
          </p:sp>
        </mc:Choice>
        <mc:Fallback>
          <p:sp>
            <p:nvSpPr>
              <p:cNvPr id="63" name="TextBox 62">
                <a:extLst>
                  <a:ext uri="{FF2B5EF4-FFF2-40B4-BE49-F238E27FC236}">
                    <a16:creationId xmlns:a16="http://schemas.microsoft.com/office/drawing/2014/main" id="{1D175C94-2115-A16C-8BA7-9B13A127C0A3}"/>
                  </a:ext>
                </a:extLst>
              </p:cNvPr>
              <p:cNvSpPr txBox="1">
                <a:spLocks noRot="1" noChangeAspect="1" noMove="1" noResize="1" noEditPoints="1" noAdjustHandles="1" noChangeArrowheads="1" noChangeShapeType="1" noTextEdit="1"/>
              </p:cNvSpPr>
              <p:nvPr/>
            </p:nvSpPr>
            <p:spPr>
              <a:xfrm>
                <a:off x="6675838" y="5354704"/>
                <a:ext cx="2606172" cy="461665"/>
              </a:xfrm>
              <a:prstGeom prst="rect">
                <a:avLst/>
              </a:prstGeom>
              <a:blipFill>
                <a:blip r:embed="rId15"/>
                <a:stretch>
                  <a:fillRect b="-9211"/>
                </a:stretch>
              </a:blipFill>
            </p:spPr>
            <p:txBody>
              <a:bodyPr/>
              <a:lstStyle/>
              <a:p>
                <a:r>
                  <a:rPr lang="en-001">
                    <a:noFill/>
                  </a:rPr>
                  <a:t> </a:t>
                </a:r>
              </a:p>
            </p:txBody>
          </p:sp>
        </mc:Fallback>
      </mc:AlternateContent>
      <p:grpSp>
        <p:nvGrpSpPr>
          <p:cNvPr id="66" name="Group 65">
            <a:extLst>
              <a:ext uri="{FF2B5EF4-FFF2-40B4-BE49-F238E27FC236}">
                <a16:creationId xmlns:a16="http://schemas.microsoft.com/office/drawing/2014/main" id="{A53B8B0B-A02F-E5B6-EFC1-3519499C9D4B}"/>
              </a:ext>
            </a:extLst>
          </p:cNvPr>
          <p:cNvGrpSpPr/>
          <p:nvPr/>
        </p:nvGrpSpPr>
        <p:grpSpPr>
          <a:xfrm>
            <a:off x="750030" y="3929163"/>
            <a:ext cx="5719310" cy="890299"/>
            <a:chOff x="750030" y="4864615"/>
            <a:chExt cx="5719310" cy="890299"/>
          </a:xfrm>
        </p:grpSpPr>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BC496251-97B9-C0F9-8A18-6B83DFF4232B}"/>
                    </a:ext>
                  </a:extLst>
                </p:cNvPr>
                <p:cNvSpPr txBox="1"/>
                <p:nvPr/>
              </p:nvSpPr>
              <p:spPr>
                <a:xfrm>
                  <a:off x="750030" y="4864615"/>
                  <a:ext cx="5719310" cy="461665"/>
                </a:xfrm>
                <a:prstGeom prst="rect">
                  <a:avLst/>
                </a:prstGeom>
                <a:noFill/>
              </p:spPr>
              <p:txBody>
                <a:bodyPr wrap="square" rtlCol="0">
                  <a:spAutoFit/>
                </a:bodyPr>
                <a:lstStyle/>
                <a:p>
                  <a:r>
                    <a:rPr lang="en-US" sz="2400" dirty="0">
                      <a:solidFill>
                        <a:srgbClr val="FF0000"/>
                      </a:solidFill>
                      <a:ea typeface="Cambria Math" panose="02040503050406030204" pitchFamily="18" charset="0"/>
                    </a:rPr>
                    <a:t>National-Special vs. Provincial: </a:t>
                  </a:r>
                  <a14:m>
                    <m:oMath xmlns:m="http://schemas.openxmlformats.org/officeDocument/2006/math">
                      <m:sSub>
                        <m:sSubPr>
                          <m:ctrlPr>
                            <a:rPr lang="en-US" sz="2400" b="0" i="1" smtClean="0">
                              <a:solidFill>
                                <a:srgbClr val="FF0000"/>
                              </a:solidFill>
                              <a:latin typeface="Cambria Math" panose="02040503050406030204" pitchFamily="18" charset="0"/>
                              <a:ea typeface="Cambria Math" panose="02040503050406030204" pitchFamily="18" charset="0"/>
                            </a:rPr>
                          </m:ctrlPr>
                        </m:sSubPr>
                        <m:e>
                          <m:r>
                            <a:rPr lang="en-US" sz="2400" b="0" i="1" smtClean="0">
                              <a:solidFill>
                                <a:srgbClr val="FF0000"/>
                              </a:solidFill>
                              <a:latin typeface="Cambria Math" panose="02040503050406030204" pitchFamily="18" charset="0"/>
                              <a:ea typeface="Cambria Math" panose="02040503050406030204" pitchFamily="18" charset="0"/>
                            </a:rPr>
                            <m:t>𝛽</m:t>
                          </m:r>
                        </m:e>
                        <m:sub>
                          <m:r>
                            <a:rPr lang="en-US" sz="2400" b="0" i="1" smtClean="0">
                              <a:solidFill>
                                <a:srgbClr val="FF0000"/>
                              </a:solidFill>
                              <a:latin typeface="Cambria Math" panose="02040503050406030204" pitchFamily="18" charset="0"/>
                              <a:ea typeface="Cambria Math" panose="02040503050406030204" pitchFamily="18" charset="0"/>
                            </a:rPr>
                            <m:t>1</m:t>
                          </m:r>
                        </m:sub>
                      </m:sSub>
                      <m:r>
                        <a:rPr lang="en-US" sz="2400" b="0" i="1" smtClean="0">
                          <a:solidFill>
                            <a:srgbClr val="FF0000"/>
                          </a:solidFill>
                          <a:latin typeface="Cambria Math" panose="02040503050406030204" pitchFamily="18" charset="0"/>
                          <a:ea typeface="Cambria Math" panose="02040503050406030204" pitchFamily="18" charset="0"/>
                        </a:rPr>
                        <m:t>=114</m:t>
                      </m:r>
                    </m:oMath>
                  </a14:m>
                  <a:endParaRPr lang="en-US" sz="2400" dirty="0">
                    <a:solidFill>
                      <a:srgbClr val="FF0000"/>
                    </a:solidFill>
                    <a:ea typeface="Cambria Math" panose="02040503050406030204" pitchFamily="18" charset="0"/>
                  </a:endParaRPr>
                </a:p>
              </p:txBody>
            </p:sp>
          </mc:Choice>
          <mc:Fallback>
            <p:sp>
              <p:nvSpPr>
                <p:cNvPr id="67" name="TextBox 66">
                  <a:extLst>
                    <a:ext uri="{FF2B5EF4-FFF2-40B4-BE49-F238E27FC236}">
                      <a16:creationId xmlns:a16="http://schemas.microsoft.com/office/drawing/2014/main" id="{BC496251-97B9-C0F9-8A18-6B83DFF4232B}"/>
                    </a:ext>
                  </a:extLst>
                </p:cNvPr>
                <p:cNvSpPr txBox="1">
                  <a:spLocks noRot="1" noChangeAspect="1" noMove="1" noResize="1" noEditPoints="1" noAdjustHandles="1" noChangeArrowheads="1" noChangeShapeType="1" noTextEdit="1"/>
                </p:cNvSpPr>
                <p:nvPr/>
              </p:nvSpPr>
              <p:spPr>
                <a:xfrm>
                  <a:off x="750030" y="4864615"/>
                  <a:ext cx="5719310" cy="461665"/>
                </a:xfrm>
                <a:prstGeom prst="rect">
                  <a:avLst/>
                </a:prstGeom>
                <a:blipFill>
                  <a:blip r:embed="rId16"/>
                  <a:stretch>
                    <a:fillRect l="-1599" t="-10667" b="-30667"/>
                  </a:stretch>
                </a:blipFill>
              </p:spPr>
              <p:txBody>
                <a:bodyPr/>
                <a:lstStyle/>
                <a:p>
                  <a:r>
                    <a:rPr lang="en-001">
                      <a:noFill/>
                    </a:rPr>
                    <a:t> </a:t>
                  </a:r>
                </a:p>
              </p:txBody>
            </p:sp>
          </mc:Fallback>
        </mc:AlternateContent>
        <p:grpSp>
          <p:nvGrpSpPr>
            <p:cNvPr id="68" name="Group 67">
              <a:extLst>
                <a:ext uri="{FF2B5EF4-FFF2-40B4-BE49-F238E27FC236}">
                  <a16:creationId xmlns:a16="http://schemas.microsoft.com/office/drawing/2014/main" id="{87738B7B-F95F-B25A-6E65-1A355BAB78C4}"/>
                </a:ext>
              </a:extLst>
            </p:cNvPr>
            <p:cNvGrpSpPr/>
            <p:nvPr/>
          </p:nvGrpSpPr>
          <p:grpSpPr>
            <a:xfrm>
              <a:off x="1541539" y="5293249"/>
              <a:ext cx="4079721" cy="461665"/>
              <a:chOff x="4963880" y="4864615"/>
              <a:chExt cx="4079721" cy="461665"/>
            </a:xfrm>
          </p:grpSpPr>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C61AEEBC-408D-B3B2-A011-7F1AFD1DFA72}"/>
                      </a:ext>
                    </a:extLst>
                  </p:cNvPr>
                  <p:cNvSpPr txBox="1"/>
                  <p:nvPr/>
                </p:nvSpPr>
                <p:spPr>
                  <a:xfrm>
                    <a:off x="4963880" y="4864615"/>
                    <a:ext cx="182809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𝐻</m:t>
                              </m:r>
                            </m:e>
                            <m:sub>
                              <m:r>
                                <a:rPr lang="en-US" sz="2400" b="0" i="1" smtClean="0">
                                  <a:solidFill>
                                    <a:schemeClr val="tx1"/>
                                  </a:solidFill>
                                  <a:latin typeface="Cambria Math" panose="02040503050406030204" pitchFamily="18" charset="0"/>
                                  <a:ea typeface="Cambria Math" panose="02040503050406030204" pitchFamily="18" charset="0"/>
                                </a:rPr>
                                <m:t>𝑎</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69" name="TextBox 68">
                    <a:extLst>
                      <a:ext uri="{FF2B5EF4-FFF2-40B4-BE49-F238E27FC236}">
                        <a16:creationId xmlns:a16="http://schemas.microsoft.com/office/drawing/2014/main" id="{C61AEEBC-408D-B3B2-A011-7F1AFD1DFA72}"/>
                      </a:ext>
                    </a:extLst>
                  </p:cNvPr>
                  <p:cNvSpPr txBox="1">
                    <a:spLocks noRot="1" noChangeAspect="1" noMove="1" noResize="1" noEditPoints="1" noAdjustHandles="1" noChangeArrowheads="1" noChangeShapeType="1" noTextEdit="1"/>
                  </p:cNvSpPr>
                  <p:nvPr/>
                </p:nvSpPr>
                <p:spPr>
                  <a:xfrm>
                    <a:off x="4963880" y="4864615"/>
                    <a:ext cx="1828097" cy="461665"/>
                  </a:xfrm>
                  <a:prstGeom prst="rect">
                    <a:avLst/>
                  </a:prstGeom>
                  <a:blipFill>
                    <a:blip r:embed="rId17"/>
                    <a:stretch>
                      <a:fillRect b="-15789"/>
                    </a:stretch>
                  </a:blipFill>
                </p:spPr>
                <p:txBody>
                  <a:bodyPr/>
                  <a:lstStyle/>
                  <a:p>
                    <a:r>
                      <a:rPr lang="en-001">
                        <a:noFill/>
                      </a:rPr>
                      <a:t> </a:t>
                    </a:r>
                  </a:p>
                </p:txBody>
              </p:sp>
            </mc:Fallback>
          </mc:AlternateContent>
          <p:pic>
            <p:nvPicPr>
              <p:cNvPr id="70" name="Picture 69" descr="A black and white symbol&#10;&#10;Description automatically generated">
                <a:extLst>
                  <a:ext uri="{FF2B5EF4-FFF2-40B4-BE49-F238E27FC236}">
                    <a16:creationId xmlns:a16="http://schemas.microsoft.com/office/drawing/2014/main" id="{EED3CDBE-6CED-8A50-9946-D7AE2853C837}"/>
                  </a:ext>
                </a:extLst>
              </p:cNvPr>
              <p:cNvPicPr>
                <a:picLocks noChangeAspect="1"/>
              </p:cNvPicPr>
              <p:nvPr/>
            </p:nvPicPr>
            <p:blipFill>
              <a:blip r:embed="rId12">
                <a:duotone>
                  <a:schemeClr val="accent6">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805741" y="4897447"/>
                <a:ext cx="396000" cy="396000"/>
              </a:xfrm>
              <a:prstGeom prst="rect">
                <a:avLst/>
              </a:prstGeom>
            </p:spPr>
          </p:pic>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42F5C92C-58B1-6C6F-04EC-0A25D925F824}"/>
                      </a:ext>
                    </a:extLst>
                  </p:cNvPr>
                  <p:cNvSpPr txBox="1"/>
                  <p:nvPr/>
                </p:nvSpPr>
                <p:spPr>
                  <a:xfrm>
                    <a:off x="7215504" y="4864615"/>
                    <a:ext cx="182809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𝐻</m:t>
                              </m:r>
                            </m:e>
                            <m:sub>
                              <m:r>
                                <a:rPr lang="en-US" sz="2400" b="0" i="1" smtClean="0">
                                  <a:solidFill>
                                    <a:schemeClr val="tx1"/>
                                  </a:solidFill>
                                  <a:latin typeface="Cambria Math" panose="02040503050406030204" pitchFamily="18" charset="0"/>
                                  <a:ea typeface="Cambria Math" panose="02040503050406030204" pitchFamily="18" charset="0"/>
                                </a:rPr>
                                <m:t>0</m:t>
                              </m:r>
                            </m:sub>
                          </m:sSub>
                          <m:r>
                            <a:rPr lang="en-US" sz="2400" b="0"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0" i="1" smtClean="0">
                                  <a:solidFill>
                                    <a:schemeClr val="tx1"/>
                                  </a:solidFill>
                                  <a:latin typeface="Cambria Math" panose="02040503050406030204" pitchFamily="18" charset="0"/>
                                  <a:ea typeface="Cambria Math" panose="02040503050406030204" pitchFamily="18" charset="0"/>
                                </a:rPr>
                                <m:t>𝛽</m:t>
                              </m:r>
                            </m:e>
                            <m:sub>
                              <m:r>
                                <a:rPr lang="en-US" sz="2400" b="0" i="1" smtClean="0">
                                  <a:solidFill>
                                    <a:schemeClr val="tx1"/>
                                  </a:solidFill>
                                  <a:latin typeface="Cambria Math" panose="02040503050406030204" pitchFamily="18" charset="0"/>
                                  <a:ea typeface="Cambria Math" panose="02040503050406030204" pitchFamily="18" charset="0"/>
                                </a:rPr>
                                <m:t>1</m:t>
                              </m:r>
                            </m:sub>
                          </m:sSub>
                          <m:r>
                            <a:rPr lang="en-US" sz="2400" b="0" i="1" smtClean="0">
                              <a:solidFill>
                                <a:schemeClr val="tx1"/>
                              </a:solidFill>
                              <a:latin typeface="Cambria Math" panose="02040503050406030204" pitchFamily="18" charset="0"/>
                              <a:ea typeface="Cambria Math" panose="02040503050406030204" pitchFamily="18" charset="0"/>
                            </a:rPr>
                            <m:t>=0</m:t>
                          </m:r>
                        </m:oMath>
                      </m:oMathPara>
                    </a14:m>
                    <a:endParaRPr lang="en-US" sz="2400" dirty="0">
                      <a:solidFill>
                        <a:srgbClr val="FF0000"/>
                      </a:solidFill>
                      <a:ea typeface="Cambria Math" panose="02040503050406030204" pitchFamily="18" charset="0"/>
                    </a:endParaRPr>
                  </a:p>
                </p:txBody>
              </p:sp>
            </mc:Choice>
            <mc:Fallback>
              <p:sp>
                <p:nvSpPr>
                  <p:cNvPr id="71" name="TextBox 70">
                    <a:extLst>
                      <a:ext uri="{FF2B5EF4-FFF2-40B4-BE49-F238E27FC236}">
                        <a16:creationId xmlns:a16="http://schemas.microsoft.com/office/drawing/2014/main" id="{42F5C92C-58B1-6C6F-04EC-0A25D925F824}"/>
                      </a:ext>
                    </a:extLst>
                  </p:cNvPr>
                  <p:cNvSpPr txBox="1">
                    <a:spLocks noRot="1" noChangeAspect="1" noMove="1" noResize="1" noEditPoints="1" noAdjustHandles="1" noChangeArrowheads="1" noChangeShapeType="1" noTextEdit="1"/>
                  </p:cNvSpPr>
                  <p:nvPr/>
                </p:nvSpPr>
                <p:spPr>
                  <a:xfrm>
                    <a:off x="7215504" y="4864615"/>
                    <a:ext cx="1828097" cy="461665"/>
                  </a:xfrm>
                  <a:prstGeom prst="rect">
                    <a:avLst/>
                  </a:prstGeom>
                  <a:blipFill>
                    <a:blip r:embed="rId18"/>
                    <a:stretch>
                      <a:fillRect b="-15789"/>
                    </a:stretch>
                  </a:blipFill>
                </p:spPr>
                <p:txBody>
                  <a:bodyPr/>
                  <a:lstStyle/>
                  <a:p>
                    <a:r>
                      <a:rPr lang="en-001">
                        <a:noFill/>
                      </a:rPr>
                      <a:t> </a:t>
                    </a:r>
                  </a:p>
                </p:txBody>
              </p:sp>
            </mc:Fallback>
          </mc:AlternateContent>
        </p:grpSp>
      </p:gr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A04A985C-9D8C-EDF2-8F7A-DA4CB6370286}"/>
                  </a:ext>
                </a:extLst>
              </p:cNvPr>
              <p:cNvSpPr txBox="1"/>
              <p:nvPr/>
            </p:nvSpPr>
            <p:spPr>
              <a:xfrm>
                <a:off x="6675838" y="4143480"/>
                <a:ext cx="26061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ea typeface="Cambria Math" panose="02040503050406030204" pitchFamily="18" charset="0"/>
                        </a:rPr>
                        <m:t>𝑝</m:t>
                      </m:r>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𝑣𝑎𝑙𝑢𝑒</m:t>
                      </m:r>
                      <m:r>
                        <a:rPr lang="en-US" sz="2400" b="0" i="1" smtClean="0">
                          <a:solidFill>
                            <a:srgbClr val="FF0000"/>
                          </a:solidFill>
                          <a:latin typeface="Cambria Math" panose="02040503050406030204" pitchFamily="18" charset="0"/>
                          <a:ea typeface="Cambria Math" panose="02040503050406030204" pitchFamily="18" charset="0"/>
                        </a:rPr>
                        <m:t>&lt;0.05</m:t>
                      </m:r>
                    </m:oMath>
                  </m:oMathPara>
                </a14:m>
                <a:endParaRPr lang="en-US" sz="2400" dirty="0">
                  <a:solidFill>
                    <a:srgbClr val="FF0000"/>
                  </a:solidFill>
                  <a:ea typeface="Cambria Math" panose="02040503050406030204" pitchFamily="18" charset="0"/>
                </a:endParaRPr>
              </a:p>
            </p:txBody>
          </p:sp>
        </mc:Choice>
        <mc:Fallback>
          <p:sp>
            <p:nvSpPr>
              <p:cNvPr id="72" name="TextBox 71">
                <a:extLst>
                  <a:ext uri="{FF2B5EF4-FFF2-40B4-BE49-F238E27FC236}">
                    <a16:creationId xmlns:a16="http://schemas.microsoft.com/office/drawing/2014/main" id="{A04A985C-9D8C-EDF2-8F7A-DA4CB6370286}"/>
                  </a:ext>
                </a:extLst>
              </p:cNvPr>
              <p:cNvSpPr txBox="1">
                <a:spLocks noRot="1" noChangeAspect="1" noMove="1" noResize="1" noEditPoints="1" noAdjustHandles="1" noChangeArrowheads="1" noChangeShapeType="1" noTextEdit="1"/>
              </p:cNvSpPr>
              <p:nvPr/>
            </p:nvSpPr>
            <p:spPr>
              <a:xfrm>
                <a:off x="6675838" y="4143480"/>
                <a:ext cx="2606172" cy="461665"/>
              </a:xfrm>
              <a:prstGeom prst="rect">
                <a:avLst/>
              </a:prstGeom>
              <a:blipFill>
                <a:blip r:embed="rId19"/>
                <a:stretch>
                  <a:fillRect b="-9333"/>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0396BF0-408E-40CB-134D-ABF51035C66A}"/>
                  </a:ext>
                </a:extLst>
              </p:cNvPr>
              <p:cNvSpPr txBox="1"/>
              <p:nvPr/>
            </p:nvSpPr>
            <p:spPr>
              <a:xfrm>
                <a:off x="9282010" y="4644303"/>
                <a:ext cx="260617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FF0000"/>
                              </a:solidFill>
                              <a:latin typeface="Cambria Math" panose="02040503050406030204" pitchFamily="18" charset="0"/>
                              <a:ea typeface="Cambria Math" panose="02040503050406030204" pitchFamily="18" charset="0"/>
                            </a:rPr>
                          </m:ctrlPr>
                        </m:sSupPr>
                        <m:e>
                          <m:r>
                            <a:rPr lang="en-US" sz="2400" b="0" i="1" smtClean="0">
                              <a:solidFill>
                                <a:srgbClr val="FF0000"/>
                              </a:solidFill>
                              <a:latin typeface="Cambria Math" panose="02040503050406030204" pitchFamily="18" charset="0"/>
                              <a:ea typeface="Cambria Math" panose="02040503050406030204" pitchFamily="18" charset="0"/>
                            </a:rPr>
                            <m:t>𝑅</m:t>
                          </m:r>
                        </m:e>
                        <m:sup>
                          <m:r>
                            <a:rPr lang="en-US" sz="2400" b="0" i="1" smtClean="0">
                              <a:solidFill>
                                <a:srgbClr val="FF0000"/>
                              </a:solidFill>
                              <a:latin typeface="Cambria Math" panose="02040503050406030204" pitchFamily="18" charset="0"/>
                              <a:ea typeface="Cambria Math" panose="02040503050406030204" pitchFamily="18" charset="0"/>
                            </a:rPr>
                            <m:t>2</m:t>
                          </m:r>
                        </m:sup>
                      </m:sSup>
                      <m:r>
                        <a:rPr lang="en-US" sz="2400" b="0" i="1" smtClean="0">
                          <a:solidFill>
                            <a:srgbClr val="FF0000"/>
                          </a:solidFill>
                          <a:latin typeface="Cambria Math" panose="02040503050406030204" pitchFamily="18" charset="0"/>
                          <a:ea typeface="Cambria Math" panose="02040503050406030204" pitchFamily="18" charset="0"/>
                        </a:rPr>
                        <m:t>=0.7401</m:t>
                      </m:r>
                    </m:oMath>
                  </m:oMathPara>
                </a14:m>
                <a:endParaRPr lang="en-US" sz="2400" dirty="0">
                  <a:solidFill>
                    <a:srgbClr val="FF0000"/>
                  </a:solidFill>
                  <a:ea typeface="Cambria Math" panose="02040503050406030204" pitchFamily="18" charset="0"/>
                </a:endParaRPr>
              </a:p>
            </p:txBody>
          </p:sp>
        </mc:Choice>
        <mc:Fallback>
          <p:sp>
            <p:nvSpPr>
              <p:cNvPr id="6" name="TextBox 5">
                <a:extLst>
                  <a:ext uri="{FF2B5EF4-FFF2-40B4-BE49-F238E27FC236}">
                    <a16:creationId xmlns:a16="http://schemas.microsoft.com/office/drawing/2014/main" id="{F0396BF0-408E-40CB-134D-ABF51035C66A}"/>
                  </a:ext>
                </a:extLst>
              </p:cNvPr>
              <p:cNvSpPr txBox="1">
                <a:spLocks noRot="1" noChangeAspect="1" noMove="1" noResize="1" noEditPoints="1" noAdjustHandles="1" noChangeArrowheads="1" noChangeShapeType="1" noTextEdit="1"/>
              </p:cNvSpPr>
              <p:nvPr/>
            </p:nvSpPr>
            <p:spPr>
              <a:xfrm>
                <a:off x="9282010" y="4644303"/>
                <a:ext cx="2606172" cy="461665"/>
              </a:xfrm>
              <a:prstGeom prst="rect">
                <a:avLst/>
              </a:prstGeom>
              <a:blipFill>
                <a:blip r:embed="rId20"/>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21915407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57184-8381-701A-6AA5-6A3DE43C6021}"/>
            </a:ext>
          </a:extLst>
        </p:cNvPr>
        <p:cNvGrpSpPr/>
        <p:nvPr/>
      </p:nvGrpSpPr>
      <p:grpSpPr>
        <a:xfrm>
          <a:off x="0" y="0"/>
          <a:ext cx="0" cy="0"/>
          <a:chOff x="0" y="0"/>
          <a:chExt cx="0" cy="0"/>
        </a:xfrm>
      </p:grpSpPr>
      <p:pic>
        <p:nvPicPr>
          <p:cNvPr id="12" name="Picture 11" descr="A white person with a question mark&#10;&#10;Description automatically generated">
            <a:extLst>
              <a:ext uri="{FF2B5EF4-FFF2-40B4-BE49-F238E27FC236}">
                <a16:creationId xmlns:a16="http://schemas.microsoft.com/office/drawing/2014/main" id="{B322E420-AC41-FC1C-6429-6FDFBF3D1B8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580147" y="4578288"/>
            <a:ext cx="1640288" cy="1640288"/>
          </a:xfrm>
          <a:prstGeom prst="rect">
            <a:avLst/>
          </a:prstGeom>
        </p:spPr>
      </p:pic>
      <p:sp>
        <p:nvSpPr>
          <p:cNvPr id="2" name="Title 1">
            <a:extLst>
              <a:ext uri="{FF2B5EF4-FFF2-40B4-BE49-F238E27FC236}">
                <a16:creationId xmlns:a16="http://schemas.microsoft.com/office/drawing/2014/main" id="{9478F0BC-F469-BAF3-86C0-C9AF6A049939}"/>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D6333CA2-5A2F-0BCB-B4EC-DDD72527F7D4}"/>
              </a:ext>
            </a:extLst>
          </p:cNvPr>
          <p:cNvSpPr>
            <a:spLocks noGrp="1"/>
          </p:cNvSpPr>
          <p:nvPr>
            <p:ph type="dt" sz="half" idx="10"/>
          </p:nvPr>
        </p:nvSpPr>
        <p:spPr/>
        <p:txBody>
          <a:bodyPr/>
          <a:lstStyle/>
          <a:p>
            <a:r>
              <a:rPr lang="en-001"/>
              <a:t>25/08/2024</a:t>
            </a:r>
          </a:p>
        </p:txBody>
      </p:sp>
      <p:sp>
        <p:nvSpPr>
          <p:cNvPr id="4" name="Slide Number Placeholder 3">
            <a:extLst>
              <a:ext uri="{FF2B5EF4-FFF2-40B4-BE49-F238E27FC236}">
                <a16:creationId xmlns:a16="http://schemas.microsoft.com/office/drawing/2014/main" id="{B692CF45-2B16-582D-3500-55DE71C0E373}"/>
              </a:ext>
            </a:extLst>
          </p:cNvPr>
          <p:cNvSpPr>
            <a:spLocks noGrp="1"/>
          </p:cNvSpPr>
          <p:nvPr>
            <p:ph type="sldNum" sz="quarter" idx="12"/>
          </p:nvPr>
        </p:nvSpPr>
        <p:spPr/>
        <p:txBody>
          <a:bodyPr/>
          <a:lstStyle/>
          <a:p>
            <a:fld id="{AA8328AE-A94A-43B0-BF47-266FB86AC0A6}" type="slidenum">
              <a:rPr lang="en-001" smtClean="0"/>
              <a:t>177</a:t>
            </a:fld>
            <a:endParaRPr lang="en-001"/>
          </a:p>
        </p:txBody>
      </p:sp>
      <p:sp>
        <p:nvSpPr>
          <p:cNvPr id="8" name="Freeform: Shape 7">
            <a:extLst>
              <a:ext uri="{FF2B5EF4-FFF2-40B4-BE49-F238E27FC236}">
                <a16:creationId xmlns:a16="http://schemas.microsoft.com/office/drawing/2014/main" id="{D9CE3258-9654-5E88-D201-4541B172CA2F}"/>
              </a:ext>
            </a:extLst>
          </p:cNvPr>
          <p:cNvSpPr/>
          <p:nvPr/>
        </p:nvSpPr>
        <p:spPr>
          <a:xfrm>
            <a:off x="2142336" y="3248739"/>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3600" kern="1200" err="1"/>
              <a:t>Lượng</a:t>
            </a:r>
            <a:r>
              <a:rPr lang="en-US" sz="3600" kern="1200"/>
              <a:t> </a:t>
            </a:r>
            <a:r>
              <a:rPr lang="en-US" sz="3600" kern="1200" err="1"/>
              <a:t>khách</a:t>
            </a:r>
            <a:endParaRPr lang="en-001" sz="3600" kern="1200"/>
          </a:p>
        </p:txBody>
      </p:sp>
      <p:sp>
        <p:nvSpPr>
          <p:cNvPr id="10" name="Arrow: Right 9">
            <a:extLst>
              <a:ext uri="{FF2B5EF4-FFF2-40B4-BE49-F238E27FC236}">
                <a16:creationId xmlns:a16="http://schemas.microsoft.com/office/drawing/2014/main" id="{0A34C0FE-EC60-24C3-CD1B-6DAA94827310}"/>
              </a:ext>
            </a:extLst>
          </p:cNvPr>
          <p:cNvSpPr/>
          <p:nvPr/>
        </p:nvSpPr>
        <p:spPr>
          <a:xfrm rot="1288976" flipH="1">
            <a:off x="5670768" y="4143471"/>
            <a:ext cx="1099335" cy="869635"/>
          </a:xfrm>
          <a:prstGeom prst="rightArrow">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001"/>
          </a:p>
        </p:txBody>
      </p:sp>
      <p:grpSp>
        <p:nvGrpSpPr>
          <p:cNvPr id="22" name="Group 21">
            <a:extLst>
              <a:ext uri="{FF2B5EF4-FFF2-40B4-BE49-F238E27FC236}">
                <a16:creationId xmlns:a16="http://schemas.microsoft.com/office/drawing/2014/main" id="{A4612E15-FF17-6377-1B83-D7EB5790ABD1}"/>
              </a:ext>
            </a:extLst>
          </p:cNvPr>
          <p:cNvGrpSpPr/>
          <p:nvPr/>
        </p:nvGrpSpPr>
        <p:grpSpPr>
          <a:xfrm>
            <a:off x="7604158" y="2392797"/>
            <a:ext cx="2878128" cy="3159163"/>
            <a:chOff x="7604158" y="2392797"/>
            <a:chExt cx="2878128" cy="3159163"/>
          </a:xfrm>
        </p:grpSpPr>
        <p:sp>
          <p:nvSpPr>
            <p:cNvPr id="9" name="Freeform: Shape 8">
              <a:extLst>
                <a:ext uri="{FF2B5EF4-FFF2-40B4-BE49-F238E27FC236}">
                  <a16:creationId xmlns:a16="http://schemas.microsoft.com/office/drawing/2014/main" id="{42BFFB8B-3A47-9000-7608-7B5874AC1F07}"/>
                </a:ext>
              </a:extLst>
            </p:cNvPr>
            <p:cNvSpPr/>
            <p:nvPr/>
          </p:nvSpPr>
          <p:spPr>
            <a:xfrm>
              <a:off x="7604159" y="4104682"/>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3600" kern="1200" dirty="0" err="1"/>
                <a:t>Cấp</a:t>
              </a:r>
              <a:r>
                <a:rPr lang="en-US" sz="3600" kern="1200" dirty="0"/>
                <a:t> </a:t>
              </a:r>
              <a:r>
                <a:rPr lang="en-US" sz="3600" kern="1200" dirty="0" err="1"/>
                <a:t>độ</a:t>
              </a:r>
              <a:r>
                <a:rPr lang="en-US" sz="3600" kern="1200" dirty="0"/>
                <a:t> </a:t>
              </a:r>
            </a:p>
            <a:p>
              <a:pPr marL="0" lvl="0" indent="0" algn="ctr" defTabSz="2889250">
                <a:lnSpc>
                  <a:spcPct val="90000"/>
                </a:lnSpc>
                <a:spcBef>
                  <a:spcPct val="0"/>
                </a:spcBef>
                <a:spcAft>
                  <a:spcPct val="35000"/>
                </a:spcAft>
                <a:buNone/>
              </a:pPr>
              <a:r>
                <a:rPr lang="en-US" sz="3600" kern="1200" dirty="0"/>
                <a:t>di </a:t>
              </a:r>
              <a:r>
                <a:rPr lang="en-US" sz="3600" kern="1200" dirty="0" err="1"/>
                <a:t>sản</a:t>
              </a:r>
              <a:endParaRPr lang="en-001" sz="3600" kern="1200" dirty="0"/>
            </a:p>
          </p:txBody>
        </p:sp>
        <p:sp>
          <p:nvSpPr>
            <p:cNvPr id="18" name="Freeform: Shape 17">
              <a:extLst>
                <a:ext uri="{FF2B5EF4-FFF2-40B4-BE49-F238E27FC236}">
                  <a16:creationId xmlns:a16="http://schemas.microsoft.com/office/drawing/2014/main" id="{458EFD7D-D8BB-2464-3111-04798F110D5E}"/>
                </a:ext>
              </a:extLst>
            </p:cNvPr>
            <p:cNvSpPr/>
            <p:nvPr/>
          </p:nvSpPr>
          <p:spPr>
            <a:xfrm>
              <a:off x="7604158" y="2392797"/>
              <a:ext cx="2878127" cy="1447278"/>
            </a:xfrm>
            <a:custGeom>
              <a:avLst/>
              <a:gdLst>
                <a:gd name="connsiteX0" fmla="*/ 0 w 4167187"/>
                <a:gd name="connsiteY0" fmla="*/ 0 h 2500312"/>
                <a:gd name="connsiteX1" fmla="*/ 4167187 w 4167187"/>
                <a:gd name="connsiteY1" fmla="*/ 0 h 2500312"/>
                <a:gd name="connsiteX2" fmla="*/ 4167187 w 4167187"/>
                <a:gd name="connsiteY2" fmla="*/ 2500312 h 2500312"/>
                <a:gd name="connsiteX3" fmla="*/ 0 w 4167187"/>
                <a:gd name="connsiteY3" fmla="*/ 2500312 h 2500312"/>
                <a:gd name="connsiteX4" fmla="*/ 0 w 4167187"/>
                <a:gd name="connsiteY4" fmla="*/ 0 h 2500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7187" h="2500312">
                  <a:moveTo>
                    <a:pt x="0" y="0"/>
                  </a:moveTo>
                  <a:lnTo>
                    <a:pt x="4167187" y="0"/>
                  </a:lnTo>
                  <a:lnTo>
                    <a:pt x="4167187" y="2500312"/>
                  </a:lnTo>
                  <a:lnTo>
                    <a:pt x="0" y="2500312"/>
                  </a:lnTo>
                  <a:lnTo>
                    <a:pt x="0" y="0"/>
                  </a:lnTo>
                  <a:close/>
                </a:path>
              </a:pathLst>
            </a:custGeom>
          </p:spPr>
          <p:style>
            <a:lnRef idx="2">
              <a:schemeClr val="lt1">
                <a:hueOff val="0"/>
                <a:satOff val="0"/>
                <a:lumOff val="0"/>
                <a:alphaOff val="0"/>
              </a:schemeClr>
            </a:lnRef>
            <a:fillRef idx="1">
              <a:schemeClr val="accent4">
                <a:hueOff val="10609204"/>
                <a:satOff val="-30325"/>
                <a:lumOff val="-8235"/>
                <a:alphaOff val="0"/>
              </a:schemeClr>
            </a:fillRef>
            <a:effectRef idx="0">
              <a:schemeClr val="accent4">
                <a:hueOff val="10609204"/>
                <a:satOff val="-30325"/>
                <a:lumOff val="-8235"/>
                <a:alphaOff val="0"/>
              </a:schemeClr>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3600" kern="1200" dirty="0" err="1"/>
                <a:t>Kinh</a:t>
              </a:r>
              <a:r>
                <a:rPr lang="en-US" sz="3600" kern="1200" dirty="0"/>
                <a:t> </a:t>
              </a:r>
              <a:r>
                <a:rPr lang="en-US" sz="3600" kern="1200" dirty="0" err="1"/>
                <a:t>phí</a:t>
              </a:r>
              <a:endParaRPr lang="en-001" sz="3600" kern="1200" dirty="0"/>
            </a:p>
          </p:txBody>
        </p:sp>
      </p:grpSp>
      <p:sp>
        <p:nvSpPr>
          <p:cNvPr id="24" name="Arrow: Right 23">
            <a:extLst>
              <a:ext uri="{FF2B5EF4-FFF2-40B4-BE49-F238E27FC236}">
                <a16:creationId xmlns:a16="http://schemas.microsoft.com/office/drawing/2014/main" id="{4E9E8057-7F72-F99A-A68B-CC2CEEC94BBD}"/>
              </a:ext>
            </a:extLst>
          </p:cNvPr>
          <p:cNvSpPr/>
          <p:nvPr/>
        </p:nvSpPr>
        <p:spPr>
          <a:xfrm rot="20311024" flipH="1" flipV="1">
            <a:off x="5670769" y="2931650"/>
            <a:ext cx="1099335" cy="869635"/>
          </a:xfrm>
          <a:prstGeom prst="rightArrow">
            <a:avLst/>
          </a:prstGeom>
          <a:solidFill>
            <a:srgbClr val="92D05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172166873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F4925-501E-C4ED-74A8-4FE894AC1D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79A6A-6D39-5638-29E7-9E5C6B7C2D70}"/>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suy</a:t>
            </a:r>
            <a:r>
              <a:rPr lang="en-US" dirty="0"/>
              <a:t> </a:t>
            </a:r>
            <a:r>
              <a:rPr lang="en-US" dirty="0" err="1"/>
              <a:t>luận</a:t>
            </a:r>
            <a:r>
              <a:rPr lang="en-US" dirty="0"/>
              <a:t> – </a:t>
            </a:r>
            <a:r>
              <a:rPr lang="en-US" dirty="0" err="1"/>
              <a:t>Hồi</a:t>
            </a:r>
            <a:r>
              <a:rPr lang="en-US" dirty="0"/>
              <a:t> </a:t>
            </a:r>
            <a:r>
              <a:rPr lang="en-US" dirty="0" err="1"/>
              <a:t>quy</a:t>
            </a:r>
            <a:r>
              <a:rPr lang="en-US" dirty="0"/>
              <a:t> </a:t>
            </a:r>
            <a:r>
              <a:rPr lang="en-US" dirty="0" err="1"/>
              <a:t>tuyến</a:t>
            </a:r>
            <a:r>
              <a:rPr lang="en-US" dirty="0"/>
              <a:t> </a:t>
            </a:r>
            <a:r>
              <a:rPr lang="en-US" dirty="0" err="1"/>
              <a:t>tính</a:t>
            </a:r>
            <a:endParaRPr lang="en-001" dirty="0"/>
          </a:p>
        </p:txBody>
      </p:sp>
      <p:sp>
        <p:nvSpPr>
          <p:cNvPr id="3" name="Date Placeholder 2">
            <a:extLst>
              <a:ext uri="{FF2B5EF4-FFF2-40B4-BE49-F238E27FC236}">
                <a16:creationId xmlns:a16="http://schemas.microsoft.com/office/drawing/2014/main" id="{2936D92F-4A88-9B7D-2623-7F4C2F82B942}"/>
              </a:ext>
            </a:extLst>
          </p:cNvPr>
          <p:cNvSpPr>
            <a:spLocks noGrp="1"/>
          </p:cNvSpPr>
          <p:nvPr>
            <p:ph type="dt" sz="half" idx="10"/>
          </p:nvPr>
        </p:nvSpPr>
        <p:spPr/>
        <p:txBody>
          <a:bodyPr/>
          <a:lstStyle/>
          <a:p>
            <a:r>
              <a:rPr lang="en-001"/>
              <a:t>25/08/2024</a:t>
            </a:r>
          </a:p>
        </p:txBody>
      </p:sp>
      <p:sp>
        <p:nvSpPr>
          <p:cNvPr id="4" name="Slide Number Placeholder 3">
            <a:extLst>
              <a:ext uri="{FF2B5EF4-FFF2-40B4-BE49-F238E27FC236}">
                <a16:creationId xmlns:a16="http://schemas.microsoft.com/office/drawing/2014/main" id="{5A61304D-BDEB-62CA-45D0-16547495BFC5}"/>
              </a:ext>
            </a:extLst>
          </p:cNvPr>
          <p:cNvSpPr>
            <a:spLocks noGrp="1"/>
          </p:cNvSpPr>
          <p:nvPr>
            <p:ph type="sldNum" sz="quarter" idx="12"/>
          </p:nvPr>
        </p:nvSpPr>
        <p:spPr/>
        <p:txBody>
          <a:bodyPr/>
          <a:lstStyle/>
          <a:p>
            <a:fld id="{AA8328AE-A94A-43B0-BF47-266FB86AC0A6}" type="slidenum">
              <a:rPr lang="en-001" smtClean="0"/>
              <a:t>178</a:t>
            </a:fld>
            <a:endParaRPr lang="en-001"/>
          </a:p>
        </p:txBody>
      </p:sp>
      <mc:AlternateContent xmlns:mc="http://schemas.openxmlformats.org/markup-compatibility/2006">
        <mc:Choice xmlns:a14="http://schemas.microsoft.com/office/drawing/2010/main" Requires="a14">
          <p:graphicFrame>
            <p:nvGraphicFramePr>
              <p:cNvPr id="5" name="Table 4">
                <a:extLst>
                  <a:ext uri="{FF2B5EF4-FFF2-40B4-BE49-F238E27FC236}">
                    <a16:creationId xmlns:a16="http://schemas.microsoft.com/office/drawing/2014/main" id="{8594D730-C3A0-F1E8-56B3-2B8DEA1AA94A}"/>
                  </a:ext>
                </a:extLst>
              </p:cNvPr>
              <p:cNvGraphicFramePr>
                <a:graphicFrameLocks noGrp="1"/>
              </p:cNvGraphicFramePr>
              <p:nvPr>
                <p:extLst>
                  <p:ext uri="{D42A27DB-BD31-4B8C-83A1-F6EECF244321}">
                    <p14:modId xmlns:p14="http://schemas.microsoft.com/office/powerpoint/2010/main" val="3612601577"/>
                  </p:ext>
                </p:extLst>
              </p:nvPr>
            </p:nvGraphicFramePr>
            <p:xfrm>
              <a:off x="1320800" y="2183807"/>
              <a:ext cx="9550400" cy="3663649"/>
            </p:xfrm>
            <a:graphic>
              <a:graphicData uri="http://schemas.openxmlformats.org/drawingml/2006/table">
                <a:tbl>
                  <a:tblPr firstRow="1">
                    <a:tableStyleId>{5FD0F851-EC5A-4D38-B0AD-8093EC10F338}</a:tableStyleId>
                  </a:tblPr>
                  <a:tblGrid>
                    <a:gridCol w="2387600">
                      <a:extLst>
                        <a:ext uri="{9D8B030D-6E8A-4147-A177-3AD203B41FA5}">
                          <a16:colId xmlns:a16="http://schemas.microsoft.com/office/drawing/2014/main" val="3301727483"/>
                        </a:ext>
                      </a:extLst>
                    </a:gridCol>
                    <a:gridCol w="2387600">
                      <a:extLst>
                        <a:ext uri="{9D8B030D-6E8A-4147-A177-3AD203B41FA5}">
                          <a16:colId xmlns:a16="http://schemas.microsoft.com/office/drawing/2014/main" val="597294490"/>
                        </a:ext>
                      </a:extLst>
                    </a:gridCol>
                    <a:gridCol w="2387600">
                      <a:extLst>
                        <a:ext uri="{9D8B030D-6E8A-4147-A177-3AD203B41FA5}">
                          <a16:colId xmlns:a16="http://schemas.microsoft.com/office/drawing/2014/main" val="1571922236"/>
                        </a:ext>
                      </a:extLst>
                    </a:gridCol>
                    <a:gridCol w="2387600">
                      <a:extLst>
                        <a:ext uri="{9D8B030D-6E8A-4147-A177-3AD203B41FA5}">
                          <a16:colId xmlns:a16="http://schemas.microsoft.com/office/drawing/2014/main" val="4065803052"/>
                        </a:ext>
                      </a:extLst>
                    </a:gridCol>
                  </a:tblGrid>
                  <a:tr h="1676348">
                    <a:tc>
                      <a:txBody>
                        <a:bodyPr/>
                        <a:lstStyle/>
                        <a:p>
                          <a:pPr algn="ctr"/>
                          <a:endParaRPr lang="en-001" sz="2800" dirty="0"/>
                        </a:p>
                      </a:txBody>
                      <a:tcPr anchor="ctr"/>
                    </a:tc>
                    <a:tc>
                      <a:txBody>
                        <a:bodyPr/>
                        <a:lstStyle/>
                        <a:p>
                          <a:pPr algn="ctr"/>
                          <a:r>
                            <a:rPr lang="en-US" sz="2800" dirty="0" err="1"/>
                            <a:t>Kinh</a:t>
                          </a:r>
                          <a:r>
                            <a:rPr lang="en-US" sz="2800" dirty="0"/>
                            <a:t> </a:t>
                          </a:r>
                          <a:r>
                            <a:rPr lang="en-US" sz="2800" dirty="0" err="1"/>
                            <a:t>phí</a:t>
                          </a:r>
                          <a:endParaRPr lang="en-001" sz="2800" dirty="0"/>
                        </a:p>
                      </a:txBody>
                      <a:tcPr anchor="ctr"/>
                    </a:tc>
                    <a:tc>
                      <a:txBody>
                        <a:bodyPr/>
                        <a:lstStyle/>
                        <a:p>
                          <a:pPr algn="ctr"/>
                          <a:r>
                            <a:rPr lang="en-US" sz="2800" dirty="0" err="1"/>
                            <a:t>Cấp</a:t>
                          </a:r>
                          <a:r>
                            <a:rPr lang="en-US" sz="2800" dirty="0"/>
                            <a:t> </a:t>
                          </a:r>
                          <a:r>
                            <a:rPr lang="en-US" sz="2800" dirty="0" err="1"/>
                            <a:t>độ</a:t>
                          </a:r>
                          <a:r>
                            <a:rPr lang="en-US" sz="2800" dirty="0"/>
                            <a:t> </a:t>
                          </a:r>
                        </a:p>
                        <a:p>
                          <a:pPr algn="ctr"/>
                          <a:r>
                            <a:rPr lang="en-US" sz="2800" dirty="0"/>
                            <a:t>di </a:t>
                          </a:r>
                          <a:r>
                            <a:rPr lang="en-US" sz="2800" dirty="0" err="1"/>
                            <a:t>sản</a:t>
                          </a:r>
                          <a:endParaRPr lang="en-001" sz="2800" dirty="0"/>
                        </a:p>
                      </a:txBody>
                      <a:tcPr anchor="ctr"/>
                    </a:tc>
                    <a:tc>
                      <a:txBody>
                        <a:bodyPr/>
                        <a:lstStyle/>
                        <a:p>
                          <a:pPr algn="ctr"/>
                          <a:r>
                            <a:rPr lang="en-US" sz="2800" dirty="0" err="1"/>
                            <a:t>Cả</a:t>
                          </a:r>
                          <a:r>
                            <a:rPr lang="en-US" sz="2800" dirty="0"/>
                            <a:t> 2</a:t>
                          </a:r>
                          <a:endParaRPr lang="en-001" sz="2800" dirty="0"/>
                        </a:p>
                      </a:txBody>
                      <a:tcPr anchor="ctr"/>
                    </a:tc>
                    <a:extLst>
                      <a:ext uri="{0D108BD9-81ED-4DB2-BD59-A6C34878D82A}">
                        <a16:rowId xmlns:a16="http://schemas.microsoft.com/office/drawing/2014/main" val="3658877095"/>
                      </a:ext>
                    </a:extLst>
                  </a:tr>
                  <a:tr h="931305">
                    <a:tc>
                      <a:txBody>
                        <a:bodyPr/>
                        <a:lstStyle/>
                        <a:p>
                          <a:pPr algn="ct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2</m:t>
                                    </m:r>
                                  </m:sup>
                                </m:sSup>
                              </m:oMath>
                            </m:oMathPara>
                          </a14:m>
                          <a:endParaRPr lang="en-001" sz="2800" dirty="0"/>
                        </a:p>
                      </a:txBody>
                      <a:tcPr anchor="ctr"/>
                    </a:tc>
                    <a:tc>
                      <a:txBody>
                        <a:bodyPr/>
                        <a:lstStyle/>
                        <a:p>
                          <a:pPr algn="ctr"/>
                          <a:r>
                            <a:rPr lang="en-US" sz="2800" dirty="0"/>
                            <a:t>0.3784</a:t>
                          </a:r>
                          <a:endParaRPr lang="en-001" sz="2800" dirty="0"/>
                        </a:p>
                      </a:txBody>
                      <a:tcPr anchor="ctr"/>
                    </a:tc>
                    <a:tc>
                      <a:txBody>
                        <a:bodyPr/>
                        <a:lstStyle/>
                        <a:p>
                          <a:pPr algn="ctr"/>
                          <a:r>
                            <a:rPr lang="en-US" sz="2800" dirty="0"/>
                            <a:t>0.7401</a:t>
                          </a:r>
                          <a:endParaRPr lang="en-001" sz="2800" dirty="0"/>
                        </a:p>
                      </a:txBody>
                      <a:tcPr anchor="ctr"/>
                    </a:tc>
                    <a:tc>
                      <a:txBody>
                        <a:bodyPr/>
                        <a:lstStyle/>
                        <a:p>
                          <a:pPr algn="ctr"/>
                          <a:r>
                            <a:rPr lang="en-US" sz="2800" dirty="0"/>
                            <a:t>0.8025</a:t>
                          </a:r>
                          <a:endParaRPr lang="en-001" sz="2800" dirty="0"/>
                        </a:p>
                      </a:txBody>
                      <a:tcPr anchor="ctr"/>
                    </a:tc>
                    <a:extLst>
                      <a:ext uri="{0D108BD9-81ED-4DB2-BD59-A6C34878D82A}">
                        <a16:rowId xmlns:a16="http://schemas.microsoft.com/office/drawing/2014/main" val="4185142560"/>
                      </a:ext>
                    </a:extLst>
                  </a:tr>
                  <a:tr h="1055996">
                    <a:tc>
                      <a:txBody>
                        <a:bodyPr/>
                        <a:lstStyle/>
                        <a:p>
                          <a:pPr algn="ctr"/>
                          <a14:m>
                            <m:oMathPara xmlns:m="http://schemas.openxmlformats.org/officeDocument/2006/math">
                              <m:oMathParaPr>
                                <m:jc m:val="centerGroup"/>
                              </m:oMathParaPr>
                              <m:oMath xmlns:m="http://schemas.openxmlformats.org/officeDocument/2006/math">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𝑅</m:t>
                                    </m:r>
                                  </m:e>
                                  <m:sub>
                                    <m:r>
                                      <a:rPr lang="en-US" sz="2800" b="0" i="1" smtClean="0">
                                        <a:latin typeface="Cambria Math" panose="02040503050406030204" pitchFamily="18" charset="0"/>
                                      </a:rPr>
                                      <m:t>𝑎𝑑𝑗</m:t>
                                    </m:r>
                                  </m:sub>
                                  <m:sup>
                                    <m:r>
                                      <a:rPr lang="en-US" sz="2800" b="0" i="1" smtClean="0">
                                        <a:latin typeface="Cambria Math" panose="02040503050406030204" pitchFamily="18" charset="0"/>
                                      </a:rPr>
                                      <m:t>2</m:t>
                                    </m:r>
                                  </m:sup>
                                </m:sSubSup>
                              </m:oMath>
                            </m:oMathPara>
                          </a14:m>
                          <a:endParaRPr lang="en-001" sz="2800" dirty="0"/>
                        </a:p>
                      </a:txBody>
                      <a:tcPr anchor="ctr"/>
                    </a:tc>
                    <a:tc>
                      <a:txBody>
                        <a:bodyPr/>
                        <a:lstStyle/>
                        <a:p>
                          <a:pPr algn="ctr"/>
                          <a:r>
                            <a:rPr lang="en-US" sz="2800" dirty="0"/>
                            <a:t>0.3751</a:t>
                          </a:r>
                          <a:endParaRPr lang="en-001" sz="2800" dirty="0"/>
                        </a:p>
                      </a:txBody>
                      <a:tcPr anchor="ctr"/>
                    </a:tc>
                    <a:tc>
                      <a:txBody>
                        <a:bodyPr/>
                        <a:lstStyle/>
                        <a:p>
                          <a:pPr algn="ctr"/>
                          <a:r>
                            <a:rPr lang="en-US" sz="2800" dirty="0"/>
                            <a:t>0.7374</a:t>
                          </a:r>
                          <a:endParaRPr lang="en-001" sz="2800" dirty="0"/>
                        </a:p>
                      </a:txBody>
                      <a:tcPr anchor="ctr"/>
                    </a:tc>
                    <a:tc>
                      <a:txBody>
                        <a:bodyPr/>
                        <a:lstStyle/>
                        <a:p>
                          <a:pPr algn="ctr"/>
                          <a:r>
                            <a:rPr lang="en-US" sz="2800" dirty="0"/>
                            <a:t>0.7993</a:t>
                          </a:r>
                          <a:endParaRPr lang="en-001" sz="2800" dirty="0"/>
                        </a:p>
                      </a:txBody>
                      <a:tcPr anchor="ctr"/>
                    </a:tc>
                    <a:extLst>
                      <a:ext uri="{0D108BD9-81ED-4DB2-BD59-A6C34878D82A}">
                        <a16:rowId xmlns:a16="http://schemas.microsoft.com/office/drawing/2014/main" val="1761927473"/>
                      </a:ext>
                    </a:extLst>
                  </a:tr>
                </a:tbl>
              </a:graphicData>
            </a:graphic>
          </p:graphicFrame>
        </mc:Choice>
        <mc:Fallback>
          <p:graphicFrame>
            <p:nvGraphicFramePr>
              <p:cNvPr id="5" name="Table 4">
                <a:extLst>
                  <a:ext uri="{FF2B5EF4-FFF2-40B4-BE49-F238E27FC236}">
                    <a16:creationId xmlns:a16="http://schemas.microsoft.com/office/drawing/2014/main" id="{8594D730-C3A0-F1E8-56B3-2B8DEA1AA94A}"/>
                  </a:ext>
                </a:extLst>
              </p:cNvPr>
              <p:cNvGraphicFramePr>
                <a:graphicFrameLocks noGrp="1"/>
              </p:cNvGraphicFramePr>
              <p:nvPr>
                <p:extLst>
                  <p:ext uri="{D42A27DB-BD31-4B8C-83A1-F6EECF244321}">
                    <p14:modId xmlns:p14="http://schemas.microsoft.com/office/powerpoint/2010/main" val="3612601577"/>
                  </p:ext>
                </p:extLst>
              </p:nvPr>
            </p:nvGraphicFramePr>
            <p:xfrm>
              <a:off x="1320800" y="2183807"/>
              <a:ext cx="9550400" cy="3663649"/>
            </p:xfrm>
            <a:graphic>
              <a:graphicData uri="http://schemas.openxmlformats.org/drawingml/2006/table">
                <a:tbl>
                  <a:tblPr firstRow="1">
                    <a:tableStyleId>{5FD0F851-EC5A-4D38-B0AD-8093EC10F338}</a:tableStyleId>
                  </a:tblPr>
                  <a:tblGrid>
                    <a:gridCol w="2387600">
                      <a:extLst>
                        <a:ext uri="{9D8B030D-6E8A-4147-A177-3AD203B41FA5}">
                          <a16:colId xmlns:a16="http://schemas.microsoft.com/office/drawing/2014/main" val="3301727483"/>
                        </a:ext>
                      </a:extLst>
                    </a:gridCol>
                    <a:gridCol w="2387600">
                      <a:extLst>
                        <a:ext uri="{9D8B030D-6E8A-4147-A177-3AD203B41FA5}">
                          <a16:colId xmlns:a16="http://schemas.microsoft.com/office/drawing/2014/main" val="597294490"/>
                        </a:ext>
                      </a:extLst>
                    </a:gridCol>
                    <a:gridCol w="2387600">
                      <a:extLst>
                        <a:ext uri="{9D8B030D-6E8A-4147-A177-3AD203B41FA5}">
                          <a16:colId xmlns:a16="http://schemas.microsoft.com/office/drawing/2014/main" val="1571922236"/>
                        </a:ext>
                      </a:extLst>
                    </a:gridCol>
                    <a:gridCol w="2387600">
                      <a:extLst>
                        <a:ext uri="{9D8B030D-6E8A-4147-A177-3AD203B41FA5}">
                          <a16:colId xmlns:a16="http://schemas.microsoft.com/office/drawing/2014/main" val="4065803052"/>
                        </a:ext>
                      </a:extLst>
                    </a:gridCol>
                  </a:tblGrid>
                  <a:tr h="1676348">
                    <a:tc>
                      <a:txBody>
                        <a:bodyPr/>
                        <a:lstStyle/>
                        <a:p>
                          <a:pPr algn="ctr"/>
                          <a:endParaRPr lang="en-001" sz="2800" dirty="0"/>
                        </a:p>
                      </a:txBody>
                      <a:tcPr anchor="ctr"/>
                    </a:tc>
                    <a:tc>
                      <a:txBody>
                        <a:bodyPr/>
                        <a:lstStyle/>
                        <a:p>
                          <a:pPr algn="ctr"/>
                          <a:r>
                            <a:rPr lang="en-US" sz="2800" dirty="0" err="1"/>
                            <a:t>Kinh</a:t>
                          </a:r>
                          <a:r>
                            <a:rPr lang="en-US" sz="2800" dirty="0"/>
                            <a:t> </a:t>
                          </a:r>
                          <a:r>
                            <a:rPr lang="en-US" sz="2800" dirty="0" err="1"/>
                            <a:t>phí</a:t>
                          </a:r>
                          <a:endParaRPr lang="en-001" sz="2800" dirty="0"/>
                        </a:p>
                      </a:txBody>
                      <a:tcPr anchor="ctr"/>
                    </a:tc>
                    <a:tc>
                      <a:txBody>
                        <a:bodyPr/>
                        <a:lstStyle/>
                        <a:p>
                          <a:pPr algn="ctr"/>
                          <a:r>
                            <a:rPr lang="en-US" sz="2800" dirty="0" err="1"/>
                            <a:t>Cấp</a:t>
                          </a:r>
                          <a:r>
                            <a:rPr lang="en-US" sz="2800" dirty="0"/>
                            <a:t> </a:t>
                          </a:r>
                          <a:r>
                            <a:rPr lang="en-US" sz="2800" dirty="0" err="1"/>
                            <a:t>độ</a:t>
                          </a:r>
                          <a:r>
                            <a:rPr lang="en-US" sz="2800" dirty="0"/>
                            <a:t> </a:t>
                          </a:r>
                        </a:p>
                        <a:p>
                          <a:pPr algn="ctr"/>
                          <a:r>
                            <a:rPr lang="en-US" sz="2800" dirty="0"/>
                            <a:t>di </a:t>
                          </a:r>
                          <a:r>
                            <a:rPr lang="en-US" sz="2800" dirty="0" err="1"/>
                            <a:t>sản</a:t>
                          </a:r>
                          <a:endParaRPr lang="en-001" sz="2800" dirty="0"/>
                        </a:p>
                      </a:txBody>
                      <a:tcPr anchor="ctr"/>
                    </a:tc>
                    <a:tc>
                      <a:txBody>
                        <a:bodyPr/>
                        <a:lstStyle/>
                        <a:p>
                          <a:pPr algn="ctr"/>
                          <a:r>
                            <a:rPr lang="en-US" sz="2800" dirty="0" err="1"/>
                            <a:t>Cả</a:t>
                          </a:r>
                          <a:r>
                            <a:rPr lang="en-US" sz="2800" dirty="0"/>
                            <a:t> 2</a:t>
                          </a:r>
                          <a:endParaRPr lang="en-001" sz="2800" dirty="0"/>
                        </a:p>
                      </a:txBody>
                      <a:tcPr anchor="ctr"/>
                    </a:tc>
                    <a:extLst>
                      <a:ext uri="{0D108BD9-81ED-4DB2-BD59-A6C34878D82A}">
                        <a16:rowId xmlns:a16="http://schemas.microsoft.com/office/drawing/2014/main" val="3658877095"/>
                      </a:ext>
                    </a:extLst>
                  </a:tr>
                  <a:tr h="931305">
                    <a:tc>
                      <a:txBody>
                        <a:bodyPr/>
                        <a:lstStyle/>
                        <a:p>
                          <a:endParaRPr lang="en-001"/>
                        </a:p>
                      </a:txBody>
                      <a:tcPr anchor="ctr">
                        <a:blipFill>
                          <a:blip r:embed="rId2"/>
                          <a:stretch>
                            <a:fillRect t="-180392" r="-300255" b="-114379"/>
                          </a:stretch>
                        </a:blipFill>
                      </a:tcPr>
                    </a:tc>
                    <a:tc>
                      <a:txBody>
                        <a:bodyPr/>
                        <a:lstStyle/>
                        <a:p>
                          <a:pPr algn="ctr"/>
                          <a:r>
                            <a:rPr lang="en-US" sz="2800" dirty="0"/>
                            <a:t>0.3784</a:t>
                          </a:r>
                          <a:endParaRPr lang="en-001" sz="2800" dirty="0"/>
                        </a:p>
                      </a:txBody>
                      <a:tcPr anchor="ctr"/>
                    </a:tc>
                    <a:tc>
                      <a:txBody>
                        <a:bodyPr/>
                        <a:lstStyle/>
                        <a:p>
                          <a:pPr algn="ctr"/>
                          <a:r>
                            <a:rPr lang="en-US" sz="2800" dirty="0"/>
                            <a:t>0.7401</a:t>
                          </a:r>
                          <a:endParaRPr lang="en-001" sz="2800" dirty="0"/>
                        </a:p>
                      </a:txBody>
                      <a:tcPr anchor="ctr"/>
                    </a:tc>
                    <a:tc>
                      <a:txBody>
                        <a:bodyPr/>
                        <a:lstStyle/>
                        <a:p>
                          <a:pPr algn="ctr"/>
                          <a:r>
                            <a:rPr lang="en-US" sz="2800" dirty="0"/>
                            <a:t>0.8025</a:t>
                          </a:r>
                          <a:endParaRPr lang="en-001" sz="2800" dirty="0"/>
                        </a:p>
                      </a:txBody>
                      <a:tcPr anchor="ctr"/>
                    </a:tc>
                    <a:extLst>
                      <a:ext uri="{0D108BD9-81ED-4DB2-BD59-A6C34878D82A}">
                        <a16:rowId xmlns:a16="http://schemas.microsoft.com/office/drawing/2014/main" val="4185142560"/>
                      </a:ext>
                    </a:extLst>
                  </a:tr>
                  <a:tr h="1055996">
                    <a:tc>
                      <a:txBody>
                        <a:bodyPr/>
                        <a:lstStyle/>
                        <a:p>
                          <a:endParaRPr lang="en-001"/>
                        </a:p>
                      </a:txBody>
                      <a:tcPr anchor="ctr">
                        <a:blipFill>
                          <a:blip r:embed="rId2"/>
                          <a:stretch>
                            <a:fillRect t="-246552" r="-300255" b="-575"/>
                          </a:stretch>
                        </a:blipFill>
                      </a:tcPr>
                    </a:tc>
                    <a:tc>
                      <a:txBody>
                        <a:bodyPr/>
                        <a:lstStyle/>
                        <a:p>
                          <a:pPr algn="ctr"/>
                          <a:r>
                            <a:rPr lang="en-US" sz="2800" dirty="0"/>
                            <a:t>0.3751</a:t>
                          </a:r>
                          <a:endParaRPr lang="en-001" sz="2800" dirty="0"/>
                        </a:p>
                      </a:txBody>
                      <a:tcPr anchor="ctr"/>
                    </a:tc>
                    <a:tc>
                      <a:txBody>
                        <a:bodyPr/>
                        <a:lstStyle/>
                        <a:p>
                          <a:pPr algn="ctr"/>
                          <a:r>
                            <a:rPr lang="en-US" sz="2800" dirty="0"/>
                            <a:t>0.7374</a:t>
                          </a:r>
                          <a:endParaRPr lang="en-001" sz="2800" dirty="0"/>
                        </a:p>
                      </a:txBody>
                      <a:tcPr anchor="ctr"/>
                    </a:tc>
                    <a:tc>
                      <a:txBody>
                        <a:bodyPr/>
                        <a:lstStyle/>
                        <a:p>
                          <a:pPr algn="ctr"/>
                          <a:r>
                            <a:rPr lang="en-US" sz="2800" dirty="0"/>
                            <a:t>0.7993</a:t>
                          </a:r>
                          <a:endParaRPr lang="en-001" sz="2800" dirty="0"/>
                        </a:p>
                      </a:txBody>
                      <a:tcPr anchor="ctr"/>
                    </a:tc>
                    <a:extLst>
                      <a:ext uri="{0D108BD9-81ED-4DB2-BD59-A6C34878D82A}">
                        <a16:rowId xmlns:a16="http://schemas.microsoft.com/office/drawing/2014/main" val="1761927473"/>
                      </a:ext>
                    </a:extLst>
                  </a:tr>
                </a:tbl>
              </a:graphicData>
            </a:graphic>
          </p:graphicFrame>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60056F1-CB33-E55A-4260-1FA0936D26C5}"/>
                  </a:ext>
                </a:extLst>
              </p:cNvPr>
              <p:cNvSpPr txBox="1"/>
              <p:nvPr/>
            </p:nvSpPr>
            <p:spPr>
              <a:xfrm>
                <a:off x="3167743" y="1225943"/>
                <a:ext cx="6281057" cy="492443"/>
              </a:xfrm>
              <a:prstGeom prst="rect">
                <a:avLst/>
              </a:prstGeom>
              <a:noFill/>
            </p:spPr>
            <p:txBody>
              <a:bodyPr wrap="square" rtlCol="0">
                <a:spAutoFit/>
              </a:bodyPr>
              <a:lstStyle/>
              <a:p>
                <a14:m>
                  <m:oMath xmlns:m="http://schemas.openxmlformats.org/officeDocument/2006/math">
                    <m:r>
                      <a:rPr lang="en-US" sz="2600" b="1" i="1" smtClean="0">
                        <a:solidFill>
                          <a:schemeClr val="tx1"/>
                        </a:solidFill>
                        <a:latin typeface="Cambria Math" panose="02040503050406030204" pitchFamily="18" charset="0"/>
                      </a:rPr>
                      <m:t>𝒚</m:t>
                    </m:r>
                    <m:r>
                      <a:rPr lang="en-US" sz="2600" b="1" i="1" smtClean="0">
                        <a:solidFill>
                          <a:schemeClr val="tx1"/>
                        </a:solidFill>
                        <a:latin typeface="Cambria Math" panose="02040503050406030204" pitchFamily="18" charset="0"/>
                        <a:ea typeface="Cambria Math" panose="02040503050406030204" pitchFamily="18" charset="0"/>
                      </a:rPr>
                      <m:t>=</m:t>
                    </m:r>
                    <m:r>
                      <a:rPr lang="en-US" sz="2600" b="1" i="1">
                        <a:solidFill>
                          <a:schemeClr val="tx1"/>
                        </a:solidFill>
                        <a:latin typeface="Cambria Math" panose="02040503050406030204" pitchFamily="18" charset="0"/>
                        <a:ea typeface="Cambria Math" panose="02040503050406030204" pitchFamily="18" charset="0"/>
                      </a:rPr>
                      <m:t>𝜶</m:t>
                    </m:r>
                    <m:r>
                      <a:rPr lang="en-US" sz="2600" b="1" i="1" smtClean="0">
                        <a:solidFill>
                          <a:schemeClr val="tx1"/>
                        </a:solidFill>
                        <a:latin typeface="Cambria Math" panose="02040503050406030204" pitchFamily="18" charset="0"/>
                        <a:ea typeface="Cambria Math" panose="02040503050406030204" pitchFamily="18" charset="0"/>
                      </a:rPr>
                      <m:t>+</m:t>
                    </m:r>
                    <m:sSub>
                      <m:sSubPr>
                        <m:ctrlPr>
                          <a:rPr lang="en-US" sz="2600" b="1" i="1" smtClean="0">
                            <a:solidFill>
                              <a:schemeClr val="tx1"/>
                            </a:solidFill>
                            <a:latin typeface="Cambria Math" panose="02040503050406030204" pitchFamily="18" charset="0"/>
                            <a:ea typeface="Cambria Math" panose="02040503050406030204" pitchFamily="18" charset="0"/>
                          </a:rPr>
                        </m:ctrlPr>
                      </m:sSubPr>
                      <m:e>
                        <m:r>
                          <a:rPr lang="en-US" sz="2600" b="1" i="1">
                            <a:solidFill>
                              <a:schemeClr val="tx1"/>
                            </a:solidFill>
                            <a:latin typeface="Cambria Math" panose="02040503050406030204" pitchFamily="18" charset="0"/>
                            <a:ea typeface="Cambria Math" panose="02040503050406030204" pitchFamily="18" charset="0"/>
                          </a:rPr>
                          <m:t>𝜷</m:t>
                        </m:r>
                      </m:e>
                      <m:sub>
                        <m:r>
                          <a:rPr lang="en-US" sz="2600" b="1" i="1" smtClean="0">
                            <a:solidFill>
                              <a:schemeClr val="tx1"/>
                            </a:solidFill>
                            <a:latin typeface="Cambria Math" panose="02040503050406030204" pitchFamily="18" charset="0"/>
                            <a:ea typeface="Cambria Math" panose="02040503050406030204" pitchFamily="18" charset="0"/>
                          </a:rPr>
                          <m:t>𝟏</m:t>
                        </m:r>
                      </m:sub>
                    </m:sSub>
                    <m:r>
                      <a:rPr lang="en-US" sz="2600" b="1" i="1">
                        <a:solidFill>
                          <a:schemeClr val="tx1"/>
                        </a:solidFill>
                        <a:latin typeface="Cambria Math" panose="02040503050406030204" pitchFamily="18" charset="0"/>
                        <a:ea typeface="Cambria Math" panose="02040503050406030204" pitchFamily="18" charset="0"/>
                      </a:rPr>
                      <m:t>∗</m:t>
                    </m:r>
                    <m:sSub>
                      <m:sSubPr>
                        <m:ctrlPr>
                          <a:rPr lang="en-US" sz="2600" b="1" i="1" smtClean="0">
                            <a:solidFill>
                              <a:schemeClr val="tx1"/>
                            </a:solidFill>
                            <a:latin typeface="Cambria Math" panose="02040503050406030204" pitchFamily="18" charset="0"/>
                            <a:ea typeface="Cambria Math" panose="02040503050406030204" pitchFamily="18" charset="0"/>
                          </a:rPr>
                        </m:ctrlPr>
                      </m:sSubPr>
                      <m:e>
                        <m:r>
                          <a:rPr lang="en-US" sz="2600" b="1" i="1">
                            <a:solidFill>
                              <a:schemeClr val="tx1"/>
                            </a:solidFill>
                            <a:latin typeface="Cambria Math" panose="02040503050406030204" pitchFamily="18" charset="0"/>
                            <a:ea typeface="Cambria Math" panose="02040503050406030204" pitchFamily="18" charset="0"/>
                          </a:rPr>
                          <m:t>𝒙</m:t>
                        </m:r>
                      </m:e>
                      <m:sub>
                        <m:r>
                          <a:rPr lang="en-US" sz="2600" b="1" i="1" smtClean="0">
                            <a:solidFill>
                              <a:schemeClr val="tx1"/>
                            </a:solidFill>
                            <a:latin typeface="Cambria Math" panose="02040503050406030204" pitchFamily="18" charset="0"/>
                            <a:ea typeface="Cambria Math" panose="02040503050406030204" pitchFamily="18" charset="0"/>
                          </a:rPr>
                          <m:t>𝟏</m:t>
                        </m:r>
                      </m:sub>
                    </m:sSub>
                    <m:r>
                      <a:rPr lang="en-US" sz="2600" b="1" i="1" smtClean="0">
                        <a:solidFill>
                          <a:schemeClr val="tx1"/>
                        </a:solidFill>
                        <a:latin typeface="Cambria Math" panose="02040503050406030204" pitchFamily="18" charset="0"/>
                        <a:ea typeface="Cambria Math" panose="02040503050406030204" pitchFamily="18" charset="0"/>
                      </a:rPr>
                      <m:t>+</m:t>
                    </m:r>
                  </m:oMath>
                </a14:m>
                <a:r>
                  <a:rPr lang="en-US" sz="2600" b="1" dirty="0">
                    <a:ea typeface="Cambria Math" panose="02040503050406030204" pitchFamily="18" charset="0"/>
                  </a:rPr>
                  <a:t> </a:t>
                </a:r>
                <a14:m>
                  <m:oMath xmlns:m="http://schemas.openxmlformats.org/officeDocument/2006/math">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𝜷</m:t>
                        </m:r>
                      </m:e>
                      <m:sub>
                        <m:r>
                          <a:rPr lang="en-US" sz="2600" b="1" i="1" smtClean="0">
                            <a:latin typeface="Cambria Math" panose="02040503050406030204" pitchFamily="18" charset="0"/>
                            <a:ea typeface="Cambria Math" panose="02040503050406030204" pitchFamily="18" charset="0"/>
                          </a:rPr>
                          <m:t>𝟐</m:t>
                        </m:r>
                      </m:sub>
                    </m:sSub>
                    <m:r>
                      <a:rPr lang="en-US" sz="2600" b="1" i="1">
                        <a:latin typeface="Cambria Math" panose="02040503050406030204" pitchFamily="18" charset="0"/>
                        <a:ea typeface="Cambria Math" panose="02040503050406030204" pitchFamily="18" charset="0"/>
                      </a:rPr>
                      <m:t>∗</m:t>
                    </m:r>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𝒙</m:t>
                        </m:r>
                      </m:e>
                      <m:sub>
                        <m:r>
                          <a:rPr lang="en-US" sz="2600" b="1" i="1" smtClean="0">
                            <a:latin typeface="Cambria Math" panose="02040503050406030204" pitchFamily="18" charset="0"/>
                            <a:ea typeface="Cambria Math" panose="02040503050406030204" pitchFamily="18" charset="0"/>
                          </a:rPr>
                          <m:t>𝟐</m:t>
                        </m:r>
                      </m:sub>
                    </m:sSub>
                    <m:r>
                      <a:rPr lang="en-US" sz="2600" b="1" i="1">
                        <a:latin typeface="Cambria Math" panose="02040503050406030204" pitchFamily="18" charset="0"/>
                        <a:ea typeface="Cambria Math" panose="02040503050406030204" pitchFamily="18" charset="0"/>
                      </a:rPr>
                      <m:t>+</m:t>
                    </m:r>
                    <m:r>
                      <m:rPr>
                        <m:nor/>
                      </m:rPr>
                      <a:rPr lang="en-US" sz="2600" b="1" dirty="0">
                        <a:ea typeface="Cambria Math" panose="02040503050406030204" pitchFamily="18" charset="0"/>
                      </a:rPr>
                      <m:t> </m:t>
                    </m:r>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𝜷</m:t>
                        </m:r>
                      </m:e>
                      <m:sub>
                        <m:r>
                          <a:rPr lang="en-US" sz="2600" b="1" i="1" smtClean="0">
                            <a:latin typeface="Cambria Math" panose="02040503050406030204" pitchFamily="18" charset="0"/>
                            <a:ea typeface="Cambria Math" panose="02040503050406030204" pitchFamily="18" charset="0"/>
                          </a:rPr>
                          <m:t>𝟑</m:t>
                        </m:r>
                      </m:sub>
                    </m:sSub>
                    <m:r>
                      <a:rPr lang="en-US" sz="2600" b="1" i="1">
                        <a:latin typeface="Cambria Math" panose="02040503050406030204" pitchFamily="18" charset="0"/>
                        <a:ea typeface="Cambria Math" panose="02040503050406030204" pitchFamily="18" charset="0"/>
                      </a:rPr>
                      <m:t>∗</m:t>
                    </m:r>
                    <m:sSub>
                      <m:sSubPr>
                        <m:ctrlPr>
                          <a:rPr lang="en-US" sz="2600" b="1" i="1">
                            <a:latin typeface="Cambria Math" panose="02040503050406030204" pitchFamily="18" charset="0"/>
                            <a:ea typeface="Cambria Math" panose="02040503050406030204" pitchFamily="18" charset="0"/>
                          </a:rPr>
                        </m:ctrlPr>
                      </m:sSubPr>
                      <m:e>
                        <m:r>
                          <a:rPr lang="en-US" sz="2600" b="1" i="1">
                            <a:latin typeface="Cambria Math" panose="02040503050406030204" pitchFamily="18" charset="0"/>
                            <a:ea typeface="Cambria Math" panose="02040503050406030204" pitchFamily="18" charset="0"/>
                          </a:rPr>
                          <m:t>𝒙</m:t>
                        </m:r>
                      </m:e>
                      <m:sub>
                        <m:r>
                          <a:rPr lang="en-US" sz="2600" b="1" i="1" smtClean="0">
                            <a:latin typeface="Cambria Math" panose="02040503050406030204" pitchFamily="18" charset="0"/>
                            <a:ea typeface="Cambria Math" panose="02040503050406030204" pitchFamily="18" charset="0"/>
                          </a:rPr>
                          <m:t>𝟑</m:t>
                        </m:r>
                      </m:sub>
                    </m:sSub>
                  </m:oMath>
                </a14:m>
                <a:endParaRPr lang="en-US" sz="2600" b="1" dirty="0">
                  <a:solidFill>
                    <a:schemeClr val="tx1"/>
                  </a:solidFill>
                  <a:ea typeface="Cambria Math" panose="02040503050406030204" pitchFamily="18" charset="0"/>
                </a:endParaRPr>
              </a:p>
            </p:txBody>
          </p:sp>
        </mc:Choice>
        <mc:Fallback>
          <p:sp>
            <p:nvSpPr>
              <p:cNvPr id="6" name="TextBox 5">
                <a:extLst>
                  <a:ext uri="{FF2B5EF4-FFF2-40B4-BE49-F238E27FC236}">
                    <a16:creationId xmlns:a16="http://schemas.microsoft.com/office/drawing/2014/main" id="{760056F1-CB33-E55A-4260-1FA0936D26C5}"/>
                  </a:ext>
                </a:extLst>
              </p:cNvPr>
              <p:cNvSpPr txBox="1">
                <a:spLocks noRot="1" noChangeAspect="1" noMove="1" noResize="1" noEditPoints="1" noAdjustHandles="1" noChangeArrowheads="1" noChangeShapeType="1" noTextEdit="1"/>
              </p:cNvSpPr>
              <p:nvPr/>
            </p:nvSpPr>
            <p:spPr>
              <a:xfrm>
                <a:off x="3167743" y="1225943"/>
                <a:ext cx="6281057" cy="492443"/>
              </a:xfrm>
              <a:prstGeom prst="rect">
                <a:avLst/>
              </a:prstGeom>
              <a:blipFill>
                <a:blip r:embed="rId3"/>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24159484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a:t>Hồi quy tuyến tính bội</a:t>
            </a:r>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999282" y="1308436"/>
            <a:ext cx="10335468" cy="950328"/>
          </a:xfrm>
        </p:spPr>
        <p:txBody>
          <a:bodyPr>
            <a:normAutofit/>
          </a:bodyPr>
          <a:lstStyle/>
          <a:p>
            <a:pPr marL="0" indent="0">
              <a:lnSpc>
                <a:spcPct val="100000"/>
              </a:lnSpc>
              <a:buNone/>
            </a:pPr>
            <a:r>
              <a:rPr lang="en-US" dirty="0" err="1">
                <a:solidFill>
                  <a:srgbClr val="FF0000"/>
                </a:solidFill>
              </a:rPr>
              <a:t>Phương</a:t>
            </a:r>
            <a:r>
              <a:rPr lang="en-US" dirty="0">
                <a:solidFill>
                  <a:srgbClr val="FF0000"/>
                </a:solidFill>
              </a:rPr>
              <a:t> </a:t>
            </a:r>
            <a:r>
              <a:rPr lang="en-US" dirty="0" err="1">
                <a:solidFill>
                  <a:srgbClr val="FF0000"/>
                </a:solidFill>
              </a:rPr>
              <a:t>trình</a:t>
            </a:r>
            <a:r>
              <a:rPr lang="en-US" dirty="0">
                <a:solidFill>
                  <a:srgbClr val="FF0000"/>
                </a:solidFill>
              </a:rPr>
              <a:t> </a:t>
            </a:r>
            <a:r>
              <a:rPr lang="en-US" dirty="0" err="1">
                <a:solidFill>
                  <a:srgbClr val="FF0000"/>
                </a:solidFill>
              </a:rPr>
              <a:t>càng</a:t>
            </a:r>
            <a:r>
              <a:rPr lang="en-US" dirty="0">
                <a:solidFill>
                  <a:srgbClr val="FF0000"/>
                </a:solidFill>
              </a:rPr>
              <a:t> </a:t>
            </a:r>
            <a:r>
              <a:rPr lang="en-US" dirty="0" err="1">
                <a:solidFill>
                  <a:srgbClr val="FF0000"/>
                </a:solidFill>
              </a:rPr>
              <a:t>phức</a:t>
            </a:r>
            <a:r>
              <a:rPr lang="en-US" dirty="0">
                <a:solidFill>
                  <a:srgbClr val="FF0000"/>
                </a:solidFill>
              </a:rPr>
              <a:t> </a:t>
            </a:r>
            <a:r>
              <a:rPr lang="en-US" dirty="0" err="1">
                <a:solidFill>
                  <a:srgbClr val="FF0000"/>
                </a:solidFill>
              </a:rPr>
              <a:t>tạp</a:t>
            </a:r>
            <a:r>
              <a:rPr lang="en-US" dirty="0">
                <a:solidFill>
                  <a:srgbClr val="FF0000"/>
                </a:solidFill>
              </a:rPr>
              <a:t> </a:t>
            </a:r>
            <a:r>
              <a:rPr lang="en-US" dirty="0" err="1">
                <a:solidFill>
                  <a:srgbClr val="FF0000"/>
                </a:solidFill>
              </a:rPr>
              <a:t>càng</a:t>
            </a:r>
            <a:r>
              <a:rPr lang="en-US" dirty="0">
                <a:solidFill>
                  <a:srgbClr val="FF0000"/>
                </a:solidFill>
              </a:rPr>
              <a:t> </a:t>
            </a:r>
            <a:r>
              <a:rPr lang="en-US" dirty="0" err="1">
                <a:solidFill>
                  <a:srgbClr val="FF0000"/>
                </a:solidFill>
              </a:rPr>
              <a:t>tốt</a:t>
            </a:r>
            <a:r>
              <a:rPr lang="en-US" dirty="0">
                <a:solidFill>
                  <a:srgbClr val="FF0000"/>
                </a:solidFill>
              </a:rPr>
              <a: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Quantitative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179</a:t>
            </a:fld>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E948FEE-A2C0-8FEC-DAEB-A4AD157DD2B5}"/>
                  </a:ext>
                </a:extLst>
              </p:cNvPr>
              <p:cNvSpPr txBox="1"/>
              <p:nvPr/>
            </p:nvSpPr>
            <p:spPr>
              <a:xfrm>
                <a:off x="1333500" y="2449264"/>
                <a:ext cx="9715500" cy="5311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𝛽</m:t>
                              </m:r>
                            </m:e>
                            <m:sub>
                              <m:r>
                                <a:rPr lang="en-US" sz="2800" b="0" i="1" smtClean="0">
                                  <a:latin typeface="Cambria Math" panose="02040503050406030204" pitchFamily="18" charset="0"/>
                                </a:rPr>
                                <m:t>3</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3</m:t>
                              </m:r>
                            </m:sub>
                          </m:sSub>
                          <m:r>
                            <a:rPr lang="en-US" sz="2800" b="0" i="1" smtClean="0">
                              <a:latin typeface="Cambria Math" panose="02040503050406030204" pitchFamily="18" charset="0"/>
                            </a:rPr>
                            <m:t>+</m:t>
                          </m:r>
                          <m:r>
                            <a:rPr lang="en-US" sz="2800" b="0" i="1" smtClean="0">
                              <a:latin typeface="Cambria Math" panose="02040503050406030204" pitchFamily="18" charset="0"/>
                            </a:rPr>
                            <m:t>𝛽</m:t>
                          </m:r>
                        </m:e>
                        <m:sub>
                          <m:r>
                            <a:rPr lang="en-US" sz="2800" b="0" i="1" smtClean="0">
                              <a:latin typeface="Cambria Math" panose="02040503050406030204" pitchFamily="18" charset="0"/>
                            </a:rPr>
                            <m:t>4</m:t>
                          </m:r>
                        </m:sub>
                      </m:sSub>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3</m:t>
                          </m:r>
                        </m:sub>
                        <m:sup>
                          <m:r>
                            <a:rPr lang="en-US" sz="2800" b="0" i="1" smtClean="0">
                              <a:latin typeface="Cambria Math" panose="02040503050406030204" pitchFamily="18" charset="0"/>
                            </a:rPr>
                            <m:t>2</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5</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3</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6</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3</m:t>
                          </m:r>
                        </m:sub>
                      </m:sSub>
                      <m:r>
                        <a:rPr lang="en-US" sz="2800" b="0" i="1" smtClean="0">
                          <a:latin typeface="Cambria Math" panose="02040503050406030204" pitchFamily="18" charset="0"/>
                        </a:rPr>
                        <m:t>+…</m:t>
                      </m:r>
                    </m:oMath>
                  </m:oMathPara>
                </a14:m>
                <a:endParaRPr lang="en-US" sz="2800" dirty="0"/>
              </a:p>
            </p:txBody>
          </p:sp>
        </mc:Choice>
        <mc:Fallback>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1333500" y="2449264"/>
                <a:ext cx="9715500" cy="531171"/>
              </a:xfrm>
              <a:prstGeom prst="rect">
                <a:avLst/>
              </a:prstGeom>
              <a:blipFill>
                <a:blip r:embed="rId3"/>
                <a:stretch>
                  <a:fillRect/>
                </a:stretch>
              </a:blipFill>
            </p:spPr>
            <p:txBody>
              <a:bodyPr/>
              <a:lstStyle/>
              <a:p>
                <a:r>
                  <a:rPr lang="en-001">
                    <a:noFill/>
                  </a:rPr>
                  <a:t> </a:t>
                </a:r>
              </a:p>
            </p:txBody>
          </p:sp>
        </mc:Fallback>
      </mc:AlternateContent>
      <p:sp>
        <p:nvSpPr>
          <p:cNvPr id="2" name="Date Placeholder 1">
            <a:extLst>
              <a:ext uri="{FF2B5EF4-FFF2-40B4-BE49-F238E27FC236}">
                <a16:creationId xmlns:a16="http://schemas.microsoft.com/office/drawing/2014/main" id="{5207FD55-0212-CF00-FD13-5FB0D3EEA114}"/>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568523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99AE7-11C6-369B-81A4-8FCD36FE5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1ACFE-2C83-F2D0-770F-84EA091308D1}"/>
              </a:ext>
            </a:extLst>
          </p:cNvPr>
          <p:cNvSpPr>
            <a:spLocks noGrp="1"/>
          </p:cNvSpPr>
          <p:nvPr>
            <p:ph type="title"/>
          </p:nvPr>
        </p:nvSpPr>
        <p:spPr>
          <a:xfrm>
            <a:off x="518608" y="1702493"/>
            <a:ext cx="3918799" cy="1906170"/>
          </a:xfrm>
        </p:spPr>
        <p:txBody>
          <a:bodyPr>
            <a:normAutofit/>
          </a:bodyPr>
          <a:lstStyle/>
          <a:p>
            <a:r>
              <a:rPr lang="en-US"/>
              <a:t>Quá trình </a:t>
            </a:r>
            <a:br>
              <a:rPr lang="en-US"/>
            </a:br>
            <a:r>
              <a:rPr lang="en-US"/>
              <a:t>nghiên cứu</a:t>
            </a:r>
          </a:p>
        </p:txBody>
      </p:sp>
      <p:sp>
        <p:nvSpPr>
          <p:cNvPr id="4" name="Footer Placeholder 3">
            <a:extLst>
              <a:ext uri="{FF2B5EF4-FFF2-40B4-BE49-F238E27FC236}">
                <a16:creationId xmlns:a16="http://schemas.microsoft.com/office/drawing/2014/main" id="{6C1E155B-EA87-236D-4A1A-149E0E692FB7}"/>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FBA11149-1A94-9338-B631-3606B4A83C61}"/>
              </a:ext>
            </a:extLst>
          </p:cNvPr>
          <p:cNvSpPr>
            <a:spLocks noGrp="1"/>
          </p:cNvSpPr>
          <p:nvPr>
            <p:ph type="sldNum" sz="quarter" idx="12"/>
          </p:nvPr>
        </p:nvSpPr>
        <p:spPr/>
        <p:txBody>
          <a:bodyPr/>
          <a:lstStyle/>
          <a:p>
            <a:fld id="{558478D3-4DD5-4D7B-8D8D-7EA87687E863}" type="slidenum">
              <a:rPr lang="en-US" smtClean="0"/>
              <a:pPr/>
              <a:t>18</a:t>
            </a:fld>
            <a:endParaRPr lang="en-US"/>
          </a:p>
        </p:txBody>
      </p:sp>
      <p:sp>
        <p:nvSpPr>
          <p:cNvPr id="14" name="TextBox 13">
            <a:extLst>
              <a:ext uri="{FF2B5EF4-FFF2-40B4-BE49-F238E27FC236}">
                <a16:creationId xmlns:a16="http://schemas.microsoft.com/office/drawing/2014/main" id="{D0952CC1-17A3-957E-0CB8-4E8561E166A7}"/>
              </a:ext>
            </a:extLst>
          </p:cNvPr>
          <p:cNvSpPr txBox="1"/>
          <p:nvPr/>
        </p:nvSpPr>
        <p:spPr>
          <a:xfrm>
            <a:off x="518608" y="4567008"/>
            <a:ext cx="2963146" cy="1200329"/>
          </a:xfrm>
          <a:prstGeom prst="rect">
            <a:avLst/>
          </a:prstGeom>
          <a:noFill/>
        </p:spPr>
        <p:txBody>
          <a:bodyPr wrap="square" rtlCol="0">
            <a:spAutoFit/>
          </a:bodyPr>
          <a:lstStyle/>
          <a:p>
            <a:r>
              <a:rPr lang="en-US" sz="1200">
                <a:effectLst/>
              </a:rPr>
              <a:t>Tobi, H., &amp; </a:t>
            </a:r>
            <a:r>
              <a:rPr lang="en-US" sz="1200" err="1">
                <a:effectLst/>
              </a:rPr>
              <a:t>Kampen</a:t>
            </a:r>
            <a:r>
              <a:rPr lang="en-US" sz="1200">
                <a:effectLst/>
              </a:rPr>
              <a:t>, J. K. (2018). Research design: The methodology for interdisciplinary research framework. </a:t>
            </a:r>
            <a:r>
              <a:rPr lang="en-US" sz="1200" i="1">
                <a:effectLst/>
              </a:rPr>
              <a:t>Quality &amp; Quantity</a:t>
            </a:r>
            <a:r>
              <a:rPr lang="en-US" sz="1200">
                <a:effectLst/>
              </a:rPr>
              <a:t>, </a:t>
            </a:r>
            <a:r>
              <a:rPr lang="en-US" sz="1200" i="1">
                <a:effectLst/>
              </a:rPr>
              <a:t>52</a:t>
            </a:r>
            <a:r>
              <a:rPr lang="en-US" sz="1200">
                <a:effectLst/>
              </a:rPr>
              <a:t>(3), 1209–1225. </a:t>
            </a:r>
            <a:r>
              <a:rPr lang="en-US" sz="1200">
                <a:effectLst/>
                <a:hlinkClick r:id="rId3"/>
              </a:rPr>
              <a:t>https://doi.org/10.1007/s11135-017-0513-8</a:t>
            </a:r>
            <a:endParaRPr lang="en-US" sz="1200">
              <a:effectLst/>
            </a:endParaRPr>
          </a:p>
        </p:txBody>
      </p:sp>
      <p:sp>
        <p:nvSpPr>
          <p:cNvPr id="3" name="Date Placeholder 2">
            <a:extLst>
              <a:ext uri="{FF2B5EF4-FFF2-40B4-BE49-F238E27FC236}">
                <a16:creationId xmlns:a16="http://schemas.microsoft.com/office/drawing/2014/main" id="{68A9A3BA-0AC4-62D6-5C26-773EA46910B1}"/>
              </a:ext>
            </a:extLst>
          </p:cNvPr>
          <p:cNvSpPr>
            <a:spLocks noGrp="1"/>
          </p:cNvSpPr>
          <p:nvPr>
            <p:ph type="dt" sz="half" idx="10"/>
          </p:nvPr>
        </p:nvSpPr>
        <p:spPr/>
        <p:txBody>
          <a:bodyPr/>
          <a:lstStyle/>
          <a:p>
            <a:r>
              <a:rPr lang="en-001"/>
              <a:t>25/11/2024</a:t>
            </a:r>
          </a:p>
        </p:txBody>
      </p:sp>
      <p:pic>
        <p:nvPicPr>
          <p:cNvPr id="1026" name="Picture 2">
            <a:extLst>
              <a:ext uri="{FF2B5EF4-FFF2-40B4-BE49-F238E27FC236}">
                <a16:creationId xmlns:a16="http://schemas.microsoft.com/office/drawing/2014/main" id="{634624D0-3B6D-CB8A-F3C1-627573364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7028" y="58615"/>
            <a:ext cx="8475134" cy="635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88658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a:t>Quá khớp hoặc thiếu khớp với số liệu</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180</a:t>
            </a:fld>
            <a:endParaRPr lang="en-US"/>
          </a:p>
        </p:txBody>
      </p:sp>
      <p:pic>
        <p:nvPicPr>
          <p:cNvPr id="8" name="Picture 7" descr="Graphical user interface, chart&#10;&#10;Description automatically generated with medium confidence">
            <a:extLst>
              <a:ext uri="{FF2B5EF4-FFF2-40B4-BE49-F238E27FC236}">
                <a16:creationId xmlns:a16="http://schemas.microsoft.com/office/drawing/2014/main" id="{F0FDDAEC-CE56-5A03-C14E-B67ED59682B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30543" y="2406707"/>
            <a:ext cx="9269057" cy="3489248"/>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245BA10-1620-FD07-7D45-5F70B44A72BE}"/>
                  </a:ext>
                </a:extLst>
              </p:cNvPr>
              <p:cNvSpPr txBox="1"/>
              <p:nvPr/>
            </p:nvSpPr>
            <p:spPr>
              <a:xfrm>
                <a:off x="9451361" y="2269580"/>
                <a:ext cx="2510096" cy="2318840"/>
              </a:xfrm>
              <a:prstGeom prst="rect">
                <a:avLst/>
              </a:prstGeom>
              <a:noFill/>
            </p:spPr>
            <p:txBody>
              <a:bodyPr wrap="square" rtlCol="0">
                <a:spAutoFit/>
              </a:bodyPr>
              <a:lstStyle/>
              <a:p>
                <a:pPr marL="457200" indent="-457200">
                  <a:buFont typeface="Arial" panose="020B0604020202020204" pitchFamily="34" charset="0"/>
                  <a:buChar char="•"/>
                </a:pPr>
                <a14:m>
                  <m:oMath xmlns:m="http://schemas.openxmlformats.org/officeDocument/2006/math">
                    <m:sSubSup>
                      <m:sSubSupPr>
                        <m:ctrlPr>
                          <a:rPr lang="en-US" sz="2800" b="0" i="1" dirty="0" smtClean="0">
                            <a:solidFill>
                              <a:srgbClr val="C00000"/>
                            </a:solidFill>
                            <a:latin typeface="Cambria Math" panose="02040503050406030204" pitchFamily="18" charset="0"/>
                          </a:rPr>
                        </m:ctrlPr>
                      </m:sSubSupPr>
                      <m:e>
                        <m:r>
                          <a:rPr lang="en-US" sz="2800" b="0" i="1" dirty="0" smtClean="0">
                            <a:solidFill>
                              <a:srgbClr val="C00000"/>
                            </a:solidFill>
                            <a:latin typeface="Cambria Math" panose="02040503050406030204" pitchFamily="18" charset="0"/>
                          </a:rPr>
                          <m:t>𝑅</m:t>
                        </m:r>
                      </m:e>
                      <m:sub>
                        <m:r>
                          <a:rPr lang="en-US" sz="2800" b="0" i="1" dirty="0" smtClean="0">
                            <a:solidFill>
                              <a:srgbClr val="C00000"/>
                            </a:solidFill>
                            <a:latin typeface="Cambria Math" panose="02040503050406030204" pitchFamily="18" charset="0"/>
                          </a:rPr>
                          <m:t>𝑎𝑑𝑗</m:t>
                        </m:r>
                      </m:sub>
                      <m:sup>
                        <m:r>
                          <a:rPr lang="en-US" sz="2800" b="0" i="1" dirty="0" smtClean="0">
                            <a:solidFill>
                              <a:srgbClr val="C00000"/>
                            </a:solidFill>
                            <a:latin typeface="Cambria Math" panose="02040503050406030204" pitchFamily="18" charset="0"/>
                          </a:rPr>
                          <m:t>2</m:t>
                        </m:r>
                      </m:sup>
                    </m:sSubSup>
                  </m:oMath>
                </a14:m>
                <a:endParaRPr lang="en-US" sz="2800" b="0" dirty="0">
                  <a:solidFill>
                    <a:srgbClr val="C00000"/>
                  </a:solidFill>
                </a:endParaRPr>
              </a:p>
              <a:p>
                <a:pPr marL="457200" indent="-457200">
                  <a:buFont typeface="Arial" panose="020B0604020202020204" pitchFamily="34" charset="0"/>
                  <a:buChar char="•"/>
                </a:pPr>
                <a:r>
                  <a:rPr lang="en-US" sz="2800" dirty="0">
                    <a:solidFill>
                      <a:srgbClr val="C00000"/>
                    </a:solidFill>
                  </a:rPr>
                  <a:t>AIC</a:t>
                </a:r>
              </a:p>
              <a:p>
                <a:pPr marL="457200" indent="-457200">
                  <a:buFont typeface="Arial" panose="020B0604020202020204" pitchFamily="34" charset="0"/>
                  <a:buChar char="•"/>
                </a:pPr>
                <a:r>
                  <a:rPr lang="en-US" sz="2800" dirty="0">
                    <a:solidFill>
                      <a:srgbClr val="C00000"/>
                    </a:solidFill>
                  </a:rPr>
                  <a:t>BIC</a:t>
                </a:r>
              </a:p>
              <a:p>
                <a:pPr marL="457200" indent="-457200">
                  <a:buFont typeface="Arial" panose="020B0604020202020204" pitchFamily="34" charset="0"/>
                  <a:buChar char="•"/>
                </a:pPr>
                <a:r>
                  <a:rPr lang="en-US" sz="2800" dirty="0">
                    <a:solidFill>
                      <a:srgbClr val="C00000"/>
                    </a:solidFill>
                  </a:rPr>
                  <a:t>Predictive power</a:t>
                </a:r>
              </a:p>
            </p:txBody>
          </p:sp>
        </mc:Choice>
        <mc:Fallback>
          <p:sp>
            <p:nvSpPr>
              <p:cNvPr id="3" name="TextBox 2">
                <a:extLst>
                  <a:ext uri="{FF2B5EF4-FFF2-40B4-BE49-F238E27FC236}">
                    <a16:creationId xmlns:a16="http://schemas.microsoft.com/office/drawing/2014/main" id="{7245BA10-1620-FD07-7D45-5F70B44A72BE}"/>
                  </a:ext>
                </a:extLst>
              </p:cNvPr>
              <p:cNvSpPr txBox="1">
                <a:spLocks noRot="1" noChangeAspect="1" noMove="1" noResize="1" noEditPoints="1" noAdjustHandles="1" noChangeArrowheads="1" noChangeShapeType="1" noTextEdit="1"/>
              </p:cNvSpPr>
              <p:nvPr/>
            </p:nvSpPr>
            <p:spPr>
              <a:xfrm>
                <a:off x="9451361" y="2269580"/>
                <a:ext cx="2510096" cy="2318840"/>
              </a:xfrm>
              <a:prstGeom prst="rect">
                <a:avLst/>
              </a:prstGeom>
              <a:blipFill>
                <a:blip r:embed="rId5"/>
                <a:stretch>
                  <a:fillRect l="-4369" b="-6299"/>
                </a:stretch>
              </a:blipFill>
            </p:spPr>
            <p:txBody>
              <a:bodyPr/>
              <a:lstStyle/>
              <a:p>
                <a:r>
                  <a:rPr lang="en-001">
                    <a:noFill/>
                  </a:rPr>
                  <a:t> </a:t>
                </a:r>
              </a:p>
            </p:txBody>
          </p:sp>
        </mc:Fallback>
      </mc:AlternateContent>
      <p:sp>
        <p:nvSpPr>
          <p:cNvPr id="6" name="Date Placeholder 5">
            <a:extLst>
              <a:ext uri="{FF2B5EF4-FFF2-40B4-BE49-F238E27FC236}">
                <a16:creationId xmlns:a16="http://schemas.microsoft.com/office/drawing/2014/main" id="{16F5CF2F-73B0-4489-924A-C79FFA5E337A}"/>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42876748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1D5E-8F3E-0A81-A504-6A5764096FDC}"/>
              </a:ext>
            </a:extLst>
          </p:cNvPr>
          <p:cNvSpPr>
            <a:spLocks noGrp="1"/>
          </p:cNvSpPr>
          <p:nvPr>
            <p:ph type="title"/>
          </p:nvPr>
        </p:nvSpPr>
        <p:spPr/>
        <p:txBody>
          <a:bodyPr/>
          <a:lstStyle/>
          <a:p>
            <a:r>
              <a:rPr lang="en-US"/>
              <a:t>Hồi quy tuyến tính – Các giả định</a:t>
            </a:r>
          </a:p>
        </p:txBody>
      </p:sp>
      <p:sp>
        <p:nvSpPr>
          <p:cNvPr id="4" name="Footer Placeholder 3">
            <a:extLst>
              <a:ext uri="{FF2B5EF4-FFF2-40B4-BE49-F238E27FC236}">
                <a16:creationId xmlns:a16="http://schemas.microsoft.com/office/drawing/2014/main" id="{D7056A0A-6271-ED58-3B7A-E855F6CB2B49}"/>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32D059FE-B7BD-46C8-0369-119576496201}"/>
              </a:ext>
            </a:extLst>
          </p:cNvPr>
          <p:cNvSpPr>
            <a:spLocks noGrp="1"/>
          </p:cNvSpPr>
          <p:nvPr>
            <p:ph type="sldNum" sz="quarter" idx="12"/>
          </p:nvPr>
        </p:nvSpPr>
        <p:spPr/>
        <p:txBody>
          <a:bodyPr/>
          <a:lstStyle/>
          <a:p>
            <a:fld id="{558478D3-4DD5-4D7B-8D8D-7EA87687E863}" type="slidenum">
              <a:rPr lang="en-US" smtClean="0"/>
              <a:pPr/>
              <a:t>181</a:t>
            </a:fld>
            <a:endParaRPr lang="en-US"/>
          </a:p>
        </p:txBody>
      </p:sp>
      <p:pic>
        <p:nvPicPr>
          <p:cNvPr id="7" name="Picture 6">
            <a:extLst>
              <a:ext uri="{FF2B5EF4-FFF2-40B4-BE49-F238E27FC236}">
                <a16:creationId xmlns:a16="http://schemas.microsoft.com/office/drawing/2014/main" id="{2244E810-9EC0-1477-A75B-3E7D61B809A4}"/>
              </a:ext>
            </a:extLst>
          </p:cNvPr>
          <p:cNvPicPr>
            <a:picLocks noChangeAspect="1"/>
          </p:cNvPicPr>
          <p:nvPr/>
        </p:nvPicPr>
        <p:blipFill rotWithShape="1">
          <a:blip r:embed="rId3"/>
          <a:srcRect l="3201" t="12064" r="3249" b="3760"/>
          <a:stretch/>
        </p:blipFill>
        <p:spPr>
          <a:xfrm>
            <a:off x="6008649" y="2012416"/>
            <a:ext cx="5847062" cy="2833167"/>
          </a:xfrm>
          <a:prstGeom prst="rect">
            <a:avLst/>
          </a:prstGeom>
        </p:spPr>
      </p:pic>
      <p:sp>
        <p:nvSpPr>
          <p:cNvPr id="3" name="Content Placeholder 2">
            <a:extLst>
              <a:ext uri="{FF2B5EF4-FFF2-40B4-BE49-F238E27FC236}">
                <a16:creationId xmlns:a16="http://schemas.microsoft.com/office/drawing/2014/main" id="{56DC00DC-6E08-A5A2-36CB-CE9E00E6E1E2}"/>
              </a:ext>
            </a:extLst>
          </p:cNvPr>
          <p:cNvSpPr>
            <a:spLocks noGrp="1"/>
          </p:cNvSpPr>
          <p:nvPr>
            <p:ph idx="1"/>
          </p:nvPr>
        </p:nvSpPr>
        <p:spPr>
          <a:xfrm>
            <a:off x="838200" y="1388712"/>
            <a:ext cx="4864510" cy="4717131"/>
          </a:xfrm>
        </p:spPr>
        <p:txBody>
          <a:bodyPr/>
          <a:lstStyle/>
          <a:p>
            <a:pPr marL="0" indent="0">
              <a:buNone/>
            </a:pPr>
            <a:endParaRPr lang="en-US"/>
          </a:p>
          <a:p>
            <a:r>
              <a:rPr lang="en-US"/>
              <a:t>Y là biến liên tục</a:t>
            </a:r>
          </a:p>
          <a:p>
            <a:r>
              <a:rPr lang="en-US"/>
              <a:t>Mối liên hệ tuyến tính giữa Y với các tham số khảo sát</a:t>
            </a:r>
          </a:p>
          <a:p>
            <a:r>
              <a:rPr lang="en-US"/>
              <a:t>Các giá trị Y độc lập với nhau</a:t>
            </a:r>
          </a:p>
          <a:p>
            <a:r>
              <a:rPr lang="en-US"/>
              <a:t>Các sai số ngẫu nhiên tuân theo phân phối chuẩn có cùng phương sai và trung bình = 0</a:t>
            </a:r>
          </a:p>
          <a:p>
            <a:endParaRPr lang="en-US"/>
          </a:p>
        </p:txBody>
      </p:sp>
      <p:sp>
        <p:nvSpPr>
          <p:cNvPr id="6" name="Date Placeholder 5">
            <a:extLst>
              <a:ext uri="{FF2B5EF4-FFF2-40B4-BE49-F238E27FC236}">
                <a16:creationId xmlns:a16="http://schemas.microsoft.com/office/drawing/2014/main" id="{17A30068-5EA2-2FCC-65CE-DAB91DC93667}"/>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4865125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a:xfrm>
            <a:off x="838200" y="365126"/>
            <a:ext cx="10515600" cy="1402714"/>
          </a:xfrm>
        </p:spPr>
        <p:txBody>
          <a:bodyPr>
            <a:normAutofit/>
          </a:bodyPr>
          <a:lstStyle/>
          <a:p>
            <a:r>
              <a:rPr lang="en-US"/>
              <a:t>Tương quan giữa các biến độc lập</a:t>
            </a:r>
            <a:br>
              <a:rPr lang="en-US"/>
            </a:br>
            <a:r>
              <a:rPr lang="en-US"/>
              <a:t>Multicollinearity</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182</a:t>
            </a:fld>
            <a:endParaRPr lang="en-US"/>
          </a:p>
        </p:txBody>
      </p:sp>
      <p:pic>
        <p:nvPicPr>
          <p:cNvPr id="6" name="Picture 5">
            <a:extLst>
              <a:ext uri="{FF2B5EF4-FFF2-40B4-BE49-F238E27FC236}">
                <a16:creationId xmlns:a16="http://schemas.microsoft.com/office/drawing/2014/main" id="{F9B9E596-950C-CDD5-ADDC-D3F345A8C263}"/>
              </a:ext>
            </a:extLst>
          </p:cNvPr>
          <p:cNvPicPr>
            <a:picLocks noChangeAspect="1"/>
          </p:cNvPicPr>
          <p:nvPr/>
        </p:nvPicPr>
        <p:blipFill>
          <a:blip r:embed="rId3"/>
          <a:stretch>
            <a:fillRect/>
          </a:stretch>
        </p:blipFill>
        <p:spPr>
          <a:xfrm>
            <a:off x="4972836" y="1315454"/>
            <a:ext cx="5494496" cy="4732430"/>
          </a:xfrm>
          <a:prstGeom prst="rect">
            <a:avLst/>
          </a:prstGeom>
        </p:spPr>
      </p:pic>
      <p:sp>
        <p:nvSpPr>
          <p:cNvPr id="7" name="TextBox 6">
            <a:extLst>
              <a:ext uri="{FF2B5EF4-FFF2-40B4-BE49-F238E27FC236}">
                <a16:creationId xmlns:a16="http://schemas.microsoft.com/office/drawing/2014/main" id="{0DB939A3-2FA0-1B03-3777-7E16BC0E4761}"/>
              </a:ext>
            </a:extLst>
          </p:cNvPr>
          <p:cNvSpPr txBox="1"/>
          <p:nvPr/>
        </p:nvSpPr>
        <p:spPr>
          <a:xfrm>
            <a:off x="941696" y="3059668"/>
            <a:ext cx="4839344" cy="954107"/>
          </a:xfrm>
          <a:prstGeom prst="rect">
            <a:avLst/>
          </a:prstGeom>
          <a:noFill/>
        </p:spPr>
        <p:txBody>
          <a:bodyPr wrap="square" rtlCol="0">
            <a:spAutoFit/>
          </a:bodyPr>
          <a:lstStyle/>
          <a:p>
            <a:r>
              <a:rPr lang="en-US" sz="2800">
                <a:solidFill>
                  <a:srgbClr val="C00000"/>
                </a:solidFill>
              </a:rPr>
              <a:t>Variance Inflation Factor</a:t>
            </a:r>
          </a:p>
          <a:p>
            <a:r>
              <a:rPr lang="en-US" sz="2800">
                <a:solidFill>
                  <a:srgbClr val="C00000"/>
                </a:solidFill>
              </a:rPr>
              <a:t>(</a:t>
            </a:r>
            <a:r>
              <a:rPr lang="en-US" sz="2800" err="1">
                <a:solidFill>
                  <a:srgbClr val="C00000"/>
                </a:solidFill>
              </a:rPr>
              <a:t>Yếu</a:t>
            </a:r>
            <a:r>
              <a:rPr lang="en-US" sz="2800">
                <a:solidFill>
                  <a:srgbClr val="C00000"/>
                </a:solidFill>
              </a:rPr>
              <a:t> </a:t>
            </a:r>
            <a:r>
              <a:rPr lang="en-US" sz="2800" err="1">
                <a:solidFill>
                  <a:srgbClr val="C00000"/>
                </a:solidFill>
              </a:rPr>
              <a:t>tố</a:t>
            </a:r>
            <a:r>
              <a:rPr lang="en-US" sz="2800">
                <a:solidFill>
                  <a:srgbClr val="C00000"/>
                </a:solidFill>
              </a:rPr>
              <a:t> </a:t>
            </a:r>
            <a:r>
              <a:rPr lang="en-US" sz="2800" err="1">
                <a:solidFill>
                  <a:srgbClr val="C00000"/>
                </a:solidFill>
              </a:rPr>
              <a:t>lạm</a:t>
            </a:r>
            <a:r>
              <a:rPr lang="en-US" sz="2800">
                <a:solidFill>
                  <a:srgbClr val="C00000"/>
                </a:solidFill>
              </a:rPr>
              <a:t> </a:t>
            </a:r>
            <a:r>
              <a:rPr lang="en-US" sz="2800" err="1">
                <a:solidFill>
                  <a:srgbClr val="C00000"/>
                </a:solidFill>
              </a:rPr>
              <a:t>phát</a:t>
            </a:r>
            <a:r>
              <a:rPr lang="en-US" sz="2800">
                <a:solidFill>
                  <a:srgbClr val="C00000"/>
                </a:solidFill>
              </a:rPr>
              <a:t> </a:t>
            </a:r>
            <a:r>
              <a:rPr lang="en-US" sz="2800" err="1">
                <a:solidFill>
                  <a:srgbClr val="C00000"/>
                </a:solidFill>
              </a:rPr>
              <a:t>phương</a:t>
            </a:r>
            <a:r>
              <a:rPr lang="en-US" sz="2800">
                <a:solidFill>
                  <a:srgbClr val="C00000"/>
                </a:solidFill>
              </a:rPr>
              <a:t> </a:t>
            </a:r>
            <a:r>
              <a:rPr lang="en-US" sz="2800" err="1">
                <a:solidFill>
                  <a:srgbClr val="C00000"/>
                </a:solidFill>
              </a:rPr>
              <a:t>sai</a:t>
            </a:r>
            <a:r>
              <a:rPr lang="en-US" sz="2800">
                <a:solidFill>
                  <a:srgbClr val="C00000"/>
                </a:solidFill>
              </a:rPr>
              <a:t>)</a:t>
            </a:r>
          </a:p>
        </p:txBody>
      </p:sp>
      <p:sp>
        <p:nvSpPr>
          <p:cNvPr id="3" name="Date Placeholder 2">
            <a:extLst>
              <a:ext uri="{FF2B5EF4-FFF2-40B4-BE49-F238E27FC236}">
                <a16:creationId xmlns:a16="http://schemas.microsoft.com/office/drawing/2014/main" id="{5E58EB0A-42B9-DBBA-6E37-E36C89372B47}"/>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3897951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a:t>Hồi quy tuyến tính suy rộng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183</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5099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𝛽</m:t>
                          </m:r>
                        </m:e>
                        <m:sub>
                          <m:r>
                            <a:rPr lang="en-US" sz="2400" i="1">
                              <a:solidFill>
                                <a:schemeClr val="tx1"/>
                              </a:solidFill>
                              <a:latin typeface="Cambria Math" panose="02040503050406030204" pitchFamily="18" charset="0"/>
                            </a:rPr>
                            <m:t>1</m:t>
                          </m:r>
                        </m:sub>
                      </m:sSub>
                      <m:sSubSup>
                        <m:sSubSupPr>
                          <m:ctrlPr>
                            <a:rPr lang="en-US" sz="2400" b="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𝑋</m:t>
                          </m:r>
                        </m:e>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2</m:t>
                          </m:r>
                        </m:sup>
                      </m:sSubSup>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𝑋</m:t>
                          </m:r>
                        </m:e>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𝑝</m:t>
                          </m:r>
                        </m:sub>
                      </m:s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𝑋</m:t>
                          </m:r>
                        </m:e>
                        <m:sub>
                          <m:r>
                            <a:rPr lang="en-US" sz="2400" b="0" i="1" smtClean="0">
                              <a:solidFill>
                                <a:schemeClr val="tx1"/>
                              </a:solidFill>
                              <a:latin typeface="Cambria Math" panose="02040503050406030204" pitchFamily="18" charset="0"/>
                            </a:rPr>
                            <m:t>𝑖𝑝</m:t>
                          </m:r>
                        </m:sub>
                      </m:sSub>
                    </m:oMath>
                  </m:oMathPara>
                </a14:m>
                <a:endParaRPr lang="en-US" sz="2400" dirty="0"/>
              </a:p>
            </p:txBody>
          </p:sp>
        </mc:Choice>
        <mc:Fallback>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509948"/>
              </a:xfrm>
              <a:prstGeom prst="rect">
                <a:avLst/>
              </a:prstGeom>
              <a:blipFill>
                <a:blip r:embed="rId2"/>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1846659"/>
              </a:xfrm>
              <a:prstGeom prst="rect">
                <a:avLst/>
              </a:prstGeom>
              <a:noFill/>
            </p:spPr>
            <p:txBody>
              <a:bodyPr wrap="square">
                <a:spAutoFit/>
              </a:bodyPr>
              <a:lstStyle/>
              <a:p>
                <a:r>
                  <a:rPr lang="en-US" sz="2400" dirty="0" err="1"/>
                  <a:t>Hồi</a:t>
                </a:r>
                <a:r>
                  <a:rPr lang="en-US" sz="2400" dirty="0"/>
                  <a:t> </a:t>
                </a:r>
                <a:r>
                  <a:rPr lang="en-US" sz="2400" dirty="0" err="1"/>
                  <a:t>quy</a:t>
                </a:r>
                <a:r>
                  <a:rPr lang="en-US" sz="2400" dirty="0"/>
                  <a:t> </a:t>
                </a:r>
                <a:r>
                  <a:rPr lang="en-US" sz="2400" dirty="0" err="1"/>
                  <a:t>tuyến</a:t>
                </a:r>
                <a:r>
                  <a:rPr lang="en-US" sz="2400" dirty="0"/>
                  <a:t> </a:t>
                </a:r>
                <a:r>
                  <a:rPr lang="en-US" sz="2400" dirty="0" err="1"/>
                  <a:t>tính</a:t>
                </a:r>
                <a:r>
                  <a:rPr lang="en-US" sz="2400" dirty="0"/>
                  <a:t> </a:t>
                </a:r>
                <a:r>
                  <a:rPr lang="en-US" sz="2400" dirty="0" err="1"/>
                  <a:t>bội</a:t>
                </a:r>
                <a:endParaRPr lang="en-US" sz="2400" dirty="0"/>
              </a:p>
              <a:p>
                <a:pPr lvl="1"/>
                <a14:m>
                  <m:oMath xmlns:m="http://schemas.openxmlformats.org/officeDocument/2006/math">
                    <m:r>
                      <a:rPr lang="en-US" sz="2400" b="0" i="1" smtClean="0">
                        <a:latin typeface="Cambria Math" panose="02040503050406030204" pitchFamily="18" charset="0"/>
                      </a:rPr>
                      <m:t>𝑌</m:t>
                    </m:r>
                  </m:oMath>
                </a14:m>
                <a:r>
                  <a:rPr lang="en-US" sz="2400" dirty="0"/>
                  <a:t>: </a:t>
                </a:r>
                <a:r>
                  <a:rPr lang="en-US" sz="2400" dirty="0" err="1"/>
                  <a:t>liên</a:t>
                </a:r>
                <a:r>
                  <a:rPr lang="en-US" sz="2400" dirty="0"/>
                  <a:t> </a:t>
                </a:r>
                <a:r>
                  <a:rPr lang="en-US" sz="2400" dirty="0" err="1"/>
                  <a:t>tục</a:t>
                </a:r>
                <a:r>
                  <a:rPr lang="en-US" sz="2400" dirty="0"/>
                  <a:t>/</a:t>
                </a:r>
                <a:r>
                  <a:rPr lang="en-US" sz="2400" dirty="0" err="1"/>
                  <a:t>định</a:t>
                </a:r>
                <a:r>
                  <a:rPr lang="en-US" sz="2400" dirty="0"/>
                  <a:t> </a:t>
                </a:r>
                <a:r>
                  <a:rPr lang="en-US" sz="2400" dirty="0" err="1"/>
                  <a:t>lượng</a:t>
                </a:r>
                <a:endParaRPr lang="en-US" sz="2400" dirty="0"/>
              </a:p>
              <a:p>
                <a:pPr lvl="1"/>
                <a14:m>
                  <m:oMath xmlns:m="http://schemas.openxmlformats.org/officeDocument/2006/math">
                    <m:r>
                      <a:rPr lang="en-US" sz="2400" b="0" i="1" smtClean="0">
                        <a:latin typeface="Cambria Math" panose="02040503050406030204" pitchFamily="18" charset="0"/>
                      </a:rPr>
                      <m:t>𝑋</m:t>
                    </m:r>
                  </m:oMath>
                </a14:m>
                <a:r>
                  <a:rPr lang="en-US" sz="2400" dirty="0"/>
                  <a:t>: </a:t>
                </a:r>
                <a:r>
                  <a:rPr lang="en-US" sz="2400" dirty="0" err="1"/>
                  <a:t>liên</a:t>
                </a:r>
                <a:r>
                  <a:rPr lang="en-US" sz="2400" dirty="0"/>
                  <a:t> </a:t>
                </a:r>
                <a:r>
                  <a:rPr lang="en-US" sz="2400" dirty="0" err="1"/>
                  <a:t>tục</a:t>
                </a:r>
                <a:r>
                  <a:rPr lang="en-US" sz="2400" dirty="0"/>
                  <a:t>/</a:t>
                </a:r>
                <a:r>
                  <a:rPr lang="en-US" sz="2400" dirty="0" err="1"/>
                  <a:t>định</a:t>
                </a:r>
                <a:r>
                  <a:rPr lang="en-US" sz="2400" dirty="0"/>
                  <a:t> </a:t>
                </a:r>
                <a:r>
                  <a:rPr lang="en-US" sz="2400" dirty="0" err="1"/>
                  <a:t>lượng</a:t>
                </a:r>
                <a:r>
                  <a:rPr lang="en-US" sz="2400" dirty="0"/>
                  <a:t> </a:t>
                </a:r>
                <a:r>
                  <a:rPr lang="en-US" sz="2400" dirty="0" err="1"/>
                  <a:t>hoặc</a:t>
                </a:r>
                <a:r>
                  <a:rPr lang="en-US" sz="2400" dirty="0"/>
                  <a:t> </a:t>
                </a:r>
                <a:r>
                  <a:rPr lang="en-US" sz="2400" dirty="0" err="1"/>
                  <a:t>rời</a:t>
                </a:r>
                <a:r>
                  <a:rPr lang="en-US" sz="2400" dirty="0"/>
                  <a:t> </a:t>
                </a:r>
                <a:r>
                  <a:rPr lang="en-US" sz="2400" dirty="0" err="1"/>
                  <a:t>rạc</a:t>
                </a:r>
                <a:endParaRPr lang="en-US" sz="2400" dirty="0"/>
              </a:p>
              <a:p>
                <a:r>
                  <a:rPr lang="en-US" sz="2400" dirty="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dirty="0">
                    <a:solidFill>
                      <a:srgbClr val="FF0000"/>
                    </a:solidFill>
                  </a:rPr>
                  <a:t> </a:t>
                </a:r>
                <a:r>
                  <a:rPr lang="en-US" sz="2400" dirty="0" err="1">
                    <a:solidFill>
                      <a:srgbClr val="FF0000"/>
                    </a:solidFill>
                  </a:rPr>
                  <a:t>là</a:t>
                </a:r>
                <a:r>
                  <a:rPr lang="en-US" sz="2400" dirty="0">
                    <a:solidFill>
                      <a:srgbClr val="FF0000"/>
                    </a:solidFill>
                  </a:rPr>
                  <a:t> </a:t>
                </a:r>
                <a:r>
                  <a:rPr lang="en-US" sz="2400" dirty="0" err="1">
                    <a:solidFill>
                      <a:srgbClr val="FF0000"/>
                    </a:solidFill>
                  </a:rPr>
                  <a:t>biến</a:t>
                </a:r>
                <a:r>
                  <a:rPr lang="en-US" sz="2400" dirty="0">
                    <a:solidFill>
                      <a:srgbClr val="FF0000"/>
                    </a:solidFill>
                  </a:rPr>
                  <a:t> </a:t>
                </a:r>
                <a:r>
                  <a:rPr lang="en-US" sz="2400" dirty="0" err="1">
                    <a:solidFill>
                      <a:srgbClr val="FF0000"/>
                    </a:solidFill>
                  </a:rPr>
                  <a:t>rời</a:t>
                </a:r>
                <a:r>
                  <a:rPr lang="en-US" sz="2400" dirty="0">
                    <a:solidFill>
                      <a:srgbClr val="FF0000"/>
                    </a:solidFill>
                  </a:rPr>
                  <a:t> </a:t>
                </a:r>
                <a:r>
                  <a:rPr lang="en-US" sz="2400" dirty="0" err="1">
                    <a:solidFill>
                      <a:srgbClr val="FF0000"/>
                    </a:solidFill>
                  </a:rPr>
                  <a:t>rạc</a:t>
                </a:r>
                <a:r>
                  <a:rPr lang="en-US" sz="2400" dirty="0">
                    <a:solidFill>
                      <a:srgbClr val="FF0000"/>
                    </a:solidFill>
                  </a:rPr>
                  <a:t>?</a:t>
                </a:r>
              </a:p>
              <a:p>
                <a:pPr lvl="1"/>
                <a:endParaRPr lang="en-US" dirty="0"/>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1846659"/>
              </a:xfrm>
              <a:prstGeom prst="rect">
                <a:avLst/>
              </a:prstGeom>
              <a:blipFill>
                <a:blip r:embed="rId3"/>
                <a:stretch>
                  <a:fillRect l="-1148" t="-2640"/>
                </a:stretch>
              </a:blipFill>
            </p:spPr>
            <p:txBody>
              <a:bodyPr/>
              <a:lstStyle/>
              <a:p>
                <a:r>
                  <a:rPr lang="en-001">
                    <a:noFill/>
                  </a:rPr>
                  <a:t> </a:t>
                </a:r>
              </a:p>
            </p:txBody>
          </p:sp>
        </mc:Fallback>
      </mc:AlternateContent>
      <p:sp>
        <p:nvSpPr>
          <p:cNvPr id="3" name="Date Placeholder 2">
            <a:extLst>
              <a:ext uri="{FF2B5EF4-FFF2-40B4-BE49-F238E27FC236}">
                <a16:creationId xmlns:a16="http://schemas.microsoft.com/office/drawing/2014/main" id="{427361D5-D9A4-35DD-0CCB-50579729A6BE}"/>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233583047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a:t>Hồi quy tuyến tính suy rộng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184</a:t>
            </a:fld>
            <a:endParaRPr lang="en-US"/>
          </a:p>
        </p:txBody>
      </p:sp>
      <p:pic>
        <p:nvPicPr>
          <p:cNvPr id="7" name="Picture 6">
            <a:extLst>
              <a:ext uri="{FF2B5EF4-FFF2-40B4-BE49-F238E27FC236}">
                <a16:creationId xmlns:a16="http://schemas.microsoft.com/office/drawing/2014/main" id="{1F9669E6-4AAD-359C-2175-DF23EB367904}"/>
              </a:ext>
            </a:extLst>
          </p:cNvPr>
          <p:cNvPicPr>
            <a:picLocks noChangeAspect="1"/>
          </p:cNvPicPr>
          <p:nvPr/>
        </p:nvPicPr>
        <p:blipFill rotWithShape="1">
          <a:blip r:embed="rId3"/>
          <a:srcRect l="6228" r="7258"/>
          <a:stretch/>
        </p:blipFill>
        <p:spPr>
          <a:xfrm>
            <a:off x="7640320" y="1686979"/>
            <a:ext cx="3851681" cy="298464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3323987"/>
              </a:xfrm>
              <a:prstGeom prst="rect">
                <a:avLst/>
              </a:prstGeom>
              <a:noFill/>
            </p:spPr>
            <p:txBody>
              <a:bodyPr wrap="square">
                <a:spAutoFit/>
              </a:bodyPr>
              <a:lstStyle/>
              <a:p>
                <a:r>
                  <a:rPr lang="en-US" sz="2400" dirty="0" err="1"/>
                  <a:t>Hồi</a:t>
                </a:r>
                <a:r>
                  <a:rPr lang="en-US" sz="2400" dirty="0"/>
                  <a:t> </a:t>
                </a:r>
                <a:r>
                  <a:rPr lang="en-US" sz="2400" dirty="0" err="1"/>
                  <a:t>quy</a:t>
                </a:r>
                <a:r>
                  <a:rPr lang="en-US" sz="2400" dirty="0"/>
                  <a:t> </a:t>
                </a:r>
                <a:r>
                  <a:rPr lang="en-US" sz="2400" dirty="0" err="1"/>
                  <a:t>tuyến</a:t>
                </a:r>
                <a:r>
                  <a:rPr lang="en-US" sz="2400" dirty="0"/>
                  <a:t> </a:t>
                </a:r>
                <a:r>
                  <a:rPr lang="en-US" sz="2400" dirty="0" err="1"/>
                  <a:t>tính</a:t>
                </a:r>
                <a:r>
                  <a:rPr lang="en-US" sz="2400" dirty="0"/>
                  <a:t> </a:t>
                </a:r>
                <a:r>
                  <a:rPr lang="en-US" sz="2400" dirty="0" err="1"/>
                  <a:t>bội</a:t>
                </a:r>
                <a:endParaRPr lang="en-US" sz="2400" dirty="0"/>
              </a:p>
              <a:p>
                <a:pPr lvl="1"/>
                <a14:m>
                  <m:oMath xmlns:m="http://schemas.openxmlformats.org/officeDocument/2006/math">
                    <m:r>
                      <a:rPr lang="en-US" sz="2400" b="0" i="1" smtClean="0">
                        <a:latin typeface="Cambria Math" panose="02040503050406030204" pitchFamily="18" charset="0"/>
                      </a:rPr>
                      <m:t>𝑌</m:t>
                    </m:r>
                  </m:oMath>
                </a14:m>
                <a:r>
                  <a:rPr lang="en-US" sz="2400" dirty="0"/>
                  <a:t>: </a:t>
                </a:r>
                <a:r>
                  <a:rPr lang="en-US" sz="2400" dirty="0" err="1"/>
                  <a:t>liên</a:t>
                </a:r>
                <a:r>
                  <a:rPr lang="en-US" sz="2400" dirty="0"/>
                  <a:t> </a:t>
                </a:r>
                <a:r>
                  <a:rPr lang="en-US" sz="2400" dirty="0" err="1"/>
                  <a:t>tục</a:t>
                </a:r>
                <a:r>
                  <a:rPr lang="en-US" sz="2400" dirty="0"/>
                  <a:t>/</a:t>
                </a:r>
                <a:r>
                  <a:rPr lang="en-US" sz="2400" dirty="0" err="1"/>
                  <a:t>định</a:t>
                </a:r>
                <a:r>
                  <a:rPr lang="en-US" sz="2400" dirty="0"/>
                  <a:t> </a:t>
                </a:r>
                <a:r>
                  <a:rPr lang="en-US" sz="2400" dirty="0" err="1"/>
                  <a:t>lượng</a:t>
                </a:r>
                <a:endParaRPr lang="en-US" sz="2400" dirty="0"/>
              </a:p>
              <a:p>
                <a:pPr lvl="1"/>
                <a14:m>
                  <m:oMath xmlns:m="http://schemas.openxmlformats.org/officeDocument/2006/math">
                    <m:r>
                      <a:rPr lang="en-US" sz="2400" b="0" i="1" smtClean="0">
                        <a:latin typeface="Cambria Math" panose="02040503050406030204" pitchFamily="18" charset="0"/>
                      </a:rPr>
                      <m:t>𝑋</m:t>
                    </m:r>
                  </m:oMath>
                </a14:m>
                <a:r>
                  <a:rPr lang="en-US" sz="2400" dirty="0"/>
                  <a:t>: </a:t>
                </a:r>
                <a:r>
                  <a:rPr lang="en-US" sz="2400" dirty="0" err="1"/>
                  <a:t>liên</a:t>
                </a:r>
                <a:r>
                  <a:rPr lang="en-US" sz="2400" dirty="0"/>
                  <a:t> </a:t>
                </a:r>
                <a:r>
                  <a:rPr lang="en-US" sz="2400" dirty="0" err="1"/>
                  <a:t>tục</a:t>
                </a:r>
                <a:r>
                  <a:rPr lang="en-US" sz="2400" dirty="0"/>
                  <a:t>/</a:t>
                </a:r>
                <a:r>
                  <a:rPr lang="en-US" sz="2400" dirty="0" err="1"/>
                  <a:t>định</a:t>
                </a:r>
                <a:r>
                  <a:rPr lang="en-US" sz="2400" dirty="0"/>
                  <a:t> </a:t>
                </a:r>
                <a:r>
                  <a:rPr lang="en-US" sz="2400" dirty="0" err="1"/>
                  <a:t>lượng</a:t>
                </a:r>
                <a:r>
                  <a:rPr lang="en-US" sz="2400" dirty="0"/>
                  <a:t> </a:t>
                </a:r>
                <a:r>
                  <a:rPr lang="en-US" sz="2400" dirty="0" err="1"/>
                  <a:t>hoặc</a:t>
                </a:r>
                <a:r>
                  <a:rPr lang="en-US" sz="2400" dirty="0"/>
                  <a:t> </a:t>
                </a:r>
                <a:r>
                  <a:rPr lang="en-US" sz="2400" dirty="0" err="1"/>
                  <a:t>rời</a:t>
                </a:r>
                <a:r>
                  <a:rPr lang="en-US" sz="2400" dirty="0"/>
                  <a:t> </a:t>
                </a:r>
                <a:r>
                  <a:rPr lang="en-US" sz="2400" dirty="0" err="1"/>
                  <a:t>rạc</a:t>
                </a:r>
                <a:endParaRPr lang="en-US" sz="2400" dirty="0"/>
              </a:p>
              <a:p>
                <a:r>
                  <a:rPr lang="en-US" sz="2400" dirty="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dirty="0">
                    <a:solidFill>
                      <a:srgbClr val="FF0000"/>
                    </a:solidFill>
                  </a:rPr>
                  <a:t> </a:t>
                </a:r>
                <a:r>
                  <a:rPr lang="en-US" sz="2400" dirty="0" err="1">
                    <a:solidFill>
                      <a:srgbClr val="FF0000"/>
                    </a:solidFill>
                  </a:rPr>
                  <a:t>là</a:t>
                </a:r>
                <a:r>
                  <a:rPr lang="en-US" sz="2400" dirty="0">
                    <a:solidFill>
                      <a:srgbClr val="FF0000"/>
                    </a:solidFill>
                  </a:rPr>
                  <a:t> </a:t>
                </a:r>
                <a:r>
                  <a:rPr lang="en-US" sz="2400" dirty="0" err="1">
                    <a:solidFill>
                      <a:srgbClr val="FF0000"/>
                    </a:solidFill>
                  </a:rPr>
                  <a:t>biến</a:t>
                </a:r>
                <a:r>
                  <a:rPr lang="en-US" sz="2400" dirty="0">
                    <a:solidFill>
                      <a:srgbClr val="FF0000"/>
                    </a:solidFill>
                  </a:rPr>
                  <a:t> </a:t>
                </a:r>
                <a:r>
                  <a:rPr lang="en-US" sz="2400" dirty="0" err="1">
                    <a:solidFill>
                      <a:srgbClr val="FF0000"/>
                    </a:solidFill>
                  </a:rPr>
                  <a:t>rời</a:t>
                </a:r>
                <a:r>
                  <a:rPr lang="en-US" sz="2400" dirty="0">
                    <a:solidFill>
                      <a:srgbClr val="FF0000"/>
                    </a:solidFill>
                  </a:rPr>
                  <a:t> </a:t>
                </a:r>
                <a:r>
                  <a:rPr lang="en-US" sz="2400" dirty="0" err="1">
                    <a:solidFill>
                      <a:srgbClr val="FF0000"/>
                    </a:solidFill>
                  </a:rPr>
                  <a:t>rạc</a:t>
                </a:r>
                <a:r>
                  <a:rPr lang="en-US" sz="2400" dirty="0">
                    <a:solidFill>
                      <a:srgbClr val="FF0000"/>
                    </a:solidFill>
                  </a:rPr>
                  <a:t>?</a:t>
                </a:r>
              </a:p>
              <a:p>
                <a:pPr lvl="1"/>
                <a:r>
                  <a:rPr lang="en-US" sz="2400" dirty="0" err="1"/>
                  <a:t>Nhị</a:t>
                </a:r>
                <a:r>
                  <a:rPr lang="en-US" sz="2400" dirty="0"/>
                  <a:t> </a:t>
                </a:r>
                <a:r>
                  <a:rPr lang="en-US" sz="2400" dirty="0" err="1"/>
                  <a:t>phân</a:t>
                </a:r>
                <a:r>
                  <a:rPr lang="en-US" sz="2400" dirty="0"/>
                  <a:t> (Yes/No): </a:t>
                </a:r>
                <a:r>
                  <a:rPr lang="en-US" sz="2400" dirty="0" err="1"/>
                  <a:t>Hồi</a:t>
                </a:r>
                <a:r>
                  <a:rPr lang="en-US" sz="2400" dirty="0"/>
                  <a:t> </a:t>
                </a:r>
                <a:r>
                  <a:rPr lang="en-US" sz="2400" dirty="0" err="1"/>
                  <a:t>quy</a:t>
                </a:r>
                <a:r>
                  <a:rPr lang="en-US" sz="2400" dirty="0"/>
                  <a:t> Logistic (Logistic  regression)</a:t>
                </a:r>
              </a:p>
              <a:p>
                <a:pPr lvl="1"/>
                <a:r>
                  <a:rPr lang="en-US" sz="2400" dirty="0" err="1"/>
                  <a:t>Định</a:t>
                </a:r>
                <a:r>
                  <a:rPr lang="en-US" sz="2400" dirty="0"/>
                  <a:t> </a:t>
                </a:r>
                <a:r>
                  <a:rPr lang="en-US" sz="2400" dirty="0" err="1"/>
                  <a:t>danh</a:t>
                </a:r>
                <a:r>
                  <a:rPr lang="en-US" sz="2400" dirty="0"/>
                  <a:t>: Multinominal logistic regression</a:t>
                </a:r>
              </a:p>
              <a:p>
                <a:pPr lvl="1"/>
                <a:r>
                  <a:rPr lang="en-US" sz="2400" dirty="0" err="1"/>
                  <a:t>Thứ</a:t>
                </a:r>
                <a:r>
                  <a:rPr lang="en-US" sz="2400" dirty="0"/>
                  <a:t> </a:t>
                </a:r>
                <a:r>
                  <a:rPr lang="en-US" sz="2400" dirty="0" err="1"/>
                  <a:t>bậc</a:t>
                </a:r>
                <a:r>
                  <a:rPr lang="en-US" sz="2400" dirty="0"/>
                  <a:t>: Cumulative logistic regression</a:t>
                </a:r>
              </a:p>
              <a:p>
                <a:pPr lvl="1"/>
                <a:r>
                  <a:rPr lang="en-US" sz="2400" dirty="0" err="1"/>
                  <a:t>Biến</a:t>
                </a:r>
                <a:r>
                  <a:rPr lang="en-US" sz="2400" dirty="0"/>
                  <a:t> </a:t>
                </a:r>
                <a:r>
                  <a:rPr lang="en-US" sz="2400" dirty="0" err="1"/>
                  <a:t>đếm</a:t>
                </a:r>
                <a:r>
                  <a:rPr lang="en-US" sz="2400" dirty="0"/>
                  <a:t>: Poisson regression</a:t>
                </a:r>
              </a:p>
              <a:p>
                <a:pPr lvl="1"/>
                <a:endParaRPr lang="en-US" dirty="0"/>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3323987"/>
              </a:xfrm>
              <a:prstGeom prst="rect">
                <a:avLst/>
              </a:prstGeom>
              <a:blipFill>
                <a:blip r:embed="rId5"/>
                <a:stretch>
                  <a:fillRect l="-1148" t="-1468" b="-6055"/>
                </a:stretch>
              </a:blipFill>
            </p:spPr>
            <p:txBody>
              <a:bodyPr/>
              <a:lstStyle/>
              <a:p>
                <a:r>
                  <a:rPr lang="en-001">
                    <a:noFill/>
                  </a:rPr>
                  <a:t> </a:t>
                </a:r>
              </a:p>
            </p:txBody>
          </p:sp>
        </mc:Fallback>
      </mc:AlternateContent>
      <p:sp>
        <p:nvSpPr>
          <p:cNvPr id="3" name="Date Placeholder 2">
            <a:extLst>
              <a:ext uri="{FF2B5EF4-FFF2-40B4-BE49-F238E27FC236}">
                <a16:creationId xmlns:a16="http://schemas.microsoft.com/office/drawing/2014/main" id="{FDD26E3A-9322-E3B1-CA8B-22055CBD3C6B}"/>
              </a:ext>
            </a:extLst>
          </p:cNvPr>
          <p:cNvSpPr>
            <a:spLocks noGrp="1"/>
          </p:cNvSpPr>
          <p:nvPr>
            <p:ph type="dt" sz="half" idx="10"/>
          </p:nvPr>
        </p:nvSpPr>
        <p:spPr/>
        <p:txBody>
          <a:bodyPr/>
          <a:lstStyle/>
          <a:p>
            <a:r>
              <a:rPr lang="en-001"/>
              <a:t>25/11/2024</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2B0FBD9-585E-2B26-5B88-7FB368464175}"/>
                  </a:ext>
                </a:extLst>
              </p:cNvPr>
              <p:cNvSpPr txBox="1"/>
              <p:nvPr/>
            </p:nvSpPr>
            <p:spPr>
              <a:xfrm>
                <a:off x="647700" y="2050569"/>
                <a:ext cx="6543040" cy="5099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𝛽</m:t>
                          </m:r>
                        </m:e>
                        <m:sub>
                          <m:r>
                            <a:rPr lang="en-US" sz="2400" i="1">
                              <a:solidFill>
                                <a:schemeClr val="tx1"/>
                              </a:solidFill>
                              <a:latin typeface="Cambria Math" panose="02040503050406030204" pitchFamily="18" charset="0"/>
                            </a:rPr>
                            <m:t>1</m:t>
                          </m:r>
                        </m:sub>
                      </m:sSub>
                      <m:sSubSup>
                        <m:sSubSupPr>
                          <m:ctrlPr>
                            <a:rPr lang="en-US" sz="2400" b="0" i="1" smtClean="0">
                              <a:solidFill>
                                <a:schemeClr val="tx1"/>
                              </a:solidFill>
                              <a:latin typeface="Cambria Math" panose="02040503050406030204" pitchFamily="18" charset="0"/>
                            </a:rPr>
                          </m:ctrlPr>
                        </m:sSubSupPr>
                        <m:e>
                          <m:r>
                            <a:rPr lang="en-US" sz="2400" i="1">
                              <a:solidFill>
                                <a:schemeClr val="tx1"/>
                              </a:solidFill>
                              <a:latin typeface="Cambria Math" panose="02040503050406030204" pitchFamily="18" charset="0"/>
                            </a:rPr>
                            <m:t>𝑋</m:t>
                          </m:r>
                        </m:e>
                        <m:sub>
                          <m:r>
                            <a:rPr lang="en-US" sz="2400" i="1">
                              <a:solidFill>
                                <a:schemeClr val="tx1"/>
                              </a:solidFill>
                              <a:latin typeface="Cambria Math" panose="02040503050406030204" pitchFamily="18" charset="0"/>
                            </a:rPr>
                            <m:t>𝑖</m:t>
                          </m:r>
                          <m:r>
                            <a:rPr lang="en-US" sz="2400" i="1">
                              <a:solidFill>
                                <a:schemeClr val="tx1"/>
                              </a:solidFill>
                              <a:latin typeface="Cambria Math" panose="02040503050406030204" pitchFamily="18" charset="0"/>
                            </a:rPr>
                            <m:t>1</m:t>
                          </m:r>
                        </m:sub>
                        <m:sup>
                          <m:r>
                            <a:rPr lang="en-US" sz="2400" b="0" i="1" smtClean="0">
                              <a:solidFill>
                                <a:schemeClr val="tx1"/>
                              </a:solidFill>
                              <a:latin typeface="Cambria Math" panose="02040503050406030204" pitchFamily="18" charset="0"/>
                            </a:rPr>
                            <m:t>2</m:t>
                          </m:r>
                        </m:sup>
                      </m:sSubSup>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2</m:t>
                          </m:r>
                        </m:sub>
                      </m:s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𝑋</m:t>
                          </m:r>
                        </m:e>
                        <m:sub>
                          <m:r>
                            <a:rPr lang="en-US" sz="2400" b="0" i="1" smtClean="0">
                              <a:solidFill>
                                <a:schemeClr val="tx1"/>
                              </a:solidFill>
                              <a:latin typeface="Cambria Math" panose="02040503050406030204" pitchFamily="18" charset="0"/>
                            </a:rPr>
                            <m:t>𝑖</m:t>
                          </m:r>
                          <m:r>
                            <a:rPr lang="en-US" sz="2400" b="0" i="1" smtClean="0">
                              <a:solidFill>
                                <a:schemeClr val="tx1"/>
                              </a:solidFill>
                              <a:latin typeface="Cambria Math" panose="02040503050406030204" pitchFamily="18" charset="0"/>
                            </a:rPr>
                            <m:t>2</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𝛽</m:t>
                          </m:r>
                        </m:e>
                        <m:sub>
                          <m:r>
                            <a:rPr lang="en-US" sz="2400" b="0" i="1" smtClean="0">
                              <a:solidFill>
                                <a:schemeClr val="tx1"/>
                              </a:solidFill>
                              <a:latin typeface="Cambria Math" panose="02040503050406030204" pitchFamily="18" charset="0"/>
                            </a:rPr>
                            <m:t>𝑝</m:t>
                          </m:r>
                        </m:sub>
                      </m:sSub>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𝑋</m:t>
                          </m:r>
                        </m:e>
                        <m:sub>
                          <m:r>
                            <a:rPr lang="en-US" sz="2400" b="0" i="1" smtClean="0">
                              <a:solidFill>
                                <a:schemeClr val="tx1"/>
                              </a:solidFill>
                              <a:latin typeface="Cambria Math" panose="02040503050406030204" pitchFamily="18" charset="0"/>
                            </a:rPr>
                            <m:t>𝑖𝑝</m:t>
                          </m:r>
                        </m:sub>
                      </m:sSub>
                    </m:oMath>
                  </m:oMathPara>
                </a14:m>
                <a:endParaRPr lang="en-US" sz="2400" dirty="0"/>
              </a:p>
            </p:txBody>
          </p:sp>
        </mc:Choice>
        <mc:Fallback>
          <p:sp>
            <p:nvSpPr>
              <p:cNvPr id="8" name="TextBox 7">
                <a:extLst>
                  <a:ext uri="{FF2B5EF4-FFF2-40B4-BE49-F238E27FC236}">
                    <a16:creationId xmlns:a16="http://schemas.microsoft.com/office/drawing/2014/main" id="{42B0FBD9-585E-2B26-5B88-7FB368464175}"/>
                  </a:ext>
                </a:extLst>
              </p:cNvPr>
              <p:cNvSpPr txBox="1">
                <a:spLocks noRot="1" noChangeAspect="1" noMove="1" noResize="1" noEditPoints="1" noAdjustHandles="1" noChangeArrowheads="1" noChangeShapeType="1" noTextEdit="1"/>
              </p:cNvSpPr>
              <p:nvPr/>
            </p:nvSpPr>
            <p:spPr>
              <a:xfrm>
                <a:off x="647700" y="2050569"/>
                <a:ext cx="6543040" cy="509948"/>
              </a:xfrm>
              <a:prstGeom prst="rect">
                <a:avLst/>
              </a:prstGeom>
              <a:blipFill>
                <a:blip r:embed="rId6"/>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31586691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4CAB7-D93D-311E-2C86-228C1A57338D}"/>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F74B5086-A979-C5E7-1CE1-BAFBEBD2195F}"/>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66EA1183-65DF-34EF-FB03-14A0FD565F5F}"/>
              </a:ext>
            </a:extLst>
          </p:cNvPr>
          <p:cNvSpPr>
            <a:spLocks noGrp="1"/>
          </p:cNvSpPr>
          <p:nvPr>
            <p:ph type="sldNum" sz="quarter" idx="12"/>
          </p:nvPr>
        </p:nvSpPr>
        <p:spPr/>
        <p:txBody>
          <a:bodyPr/>
          <a:lstStyle/>
          <a:p>
            <a:fld id="{558478D3-4DD5-4D7B-8D8D-7EA87687E863}" type="slidenum">
              <a:rPr lang="en-US" smtClean="0"/>
              <a:pPr/>
              <a:t>185</a:t>
            </a:fld>
            <a:endParaRPr lang="en-US"/>
          </a:p>
        </p:txBody>
      </p:sp>
      <p:sp>
        <p:nvSpPr>
          <p:cNvPr id="10" name="Title 1">
            <a:extLst>
              <a:ext uri="{FF2B5EF4-FFF2-40B4-BE49-F238E27FC236}">
                <a16:creationId xmlns:a16="http://schemas.microsoft.com/office/drawing/2014/main" id="{46987EDC-4340-2298-30AE-7D94DBD69DA5}"/>
              </a:ext>
            </a:extLst>
          </p:cNvPr>
          <p:cNvSpPr>
            <a:spLocks noGrp="1"/>
          </p:cNvSpPr>
          <p:nvPr>
            <p:ph type="title"/>
          </p:nvPr>
        </p:nvSpPr>
        <p:spPr>
          <a:xfrm>
            <a:off x="838200" y="365126"/>
            <a:ext cx="10515600" cy="1250314"/>
          </a:xfrm>
        </p:spPr>
        <p:txBody>
          <a:bodyPr>
            <a:normAutofit fontScale="90000"/>
          </a:bodyPr>
          <a:lstStyle/>
          <a:p>
            <a:r>
              <a:rPr lang="en-US"/>
              <a:t>Mô hình đa cấp/Mô hình ảnh hưởng hỗn hợp</a:t>
            </a:r>
            <a:br>
              <a:rPr lang="en-US"/>
            </a:br>
            <a:r>
              <a:rPr lang="en-US"/>
              <a:t>Multilevel model/Mixed effect model</a:t>
            </a:r>
          </a:p>
        </p:txBody>
      </p:sp>
      <p:sp>
        <p:nvSpPr>
          <p:cNvPr id="2" name="Date Placeholder 1">
            <a:extLst>
              <a:ext uri="{FF2B5EF4-FFF2-40B4-BE49-F238E27FC236}">
                <a16:creationId xmlns:a16="http://schemas.microsoft.com/office/drawing/2014/main" id="{57E0D60D-8005-1A75-F4F8-99416FD5F385}"/>
              </a:ext>
            </a:extLst>
          </p:cNvPr>
          <p:cNvSpPr>
            <a:spLocks noGrp="1"/>
          </p:cNvSpPr>
          <p:nvPr>
            <p:ph type="dt" sz="half" idx="10"/>
          </p:nvPr>
        </p:nvSpPr>
        <p:spPr/>
        <p:txBody>
          <a:bodyPr/>
          <a:lstStyle/>
          <a:p>
            <a:r>
              <a:rPr lang="en-001"/>
              <a:t>25/11/2024</a:t>
            </a:r>
          </a:p>
        </p:txBody>
      </p:sp>
      <p:pic>
        <p:nvPicPr>
          <p:cNvPr id="14" name="Picture 13">
            <a:extLst>
              <a:ext uri="{FF2B5EF4-FFF2-40B4-BE49-F238E27FC236}">
                <a16:creationId xmlns:a16="http://schemas.microsoft.com/office/drawing/2014/main" id="{0D823309-1353-4537-1308-CB3E9437B5DC}"/>
              </a:ext>
            </a:extLst>
          </p:cNvPr>
          <p:cNvPicPr>
            <a:picLocks noChangeAspect="1"/>
          </p:cNvPicPr>
          <p:nvPr/>
        </p:nvPicPr>
        <p:blipFill>
          <a:blip r:embed="rId3"/>
          <a:stretch>
            <a:fillRect/>
          </a:stretch>
        </p:blipFill>
        <p:spPr>
          <a:xfrm>
            <a:off x="190500" y="1610042"/>
            <a:ext cx="3810000" cy="4762500"/>
          </a:xfrm>
          <a:prstGeom prst="rect">
            <a:avLst/>
          </a:prstGeom>
        </p:spPr>
      </p:pic>
    </p:spTree>
    <p:extLst>
      <p:ext uri="{BB962C8B-B14F-4D97-AF65-F5344CB8AC3E}">
        <p14:creationId xmlns:p14="http://schemas.microsoft.com/office/powerpoint/2010/main" val="19510586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AC13F-4250-42FE-B166-AF7DDC9B6E02}"/>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C5FDD6CE-A24D-8B16-812F-D28F3BAD6A6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1A7BF1CF-1962-097C-47B0-13FC35E41D29}"/>
              </a:ext>
            </a:extLst>
          </p:cNvPr>
          <p:cNvSpPr>
            <a:spLocks noGrp="1"/>
          </p:cNvSpPr>
          <p:nvPr>
            <p:ph type="sldNum" sz="quarter" idx="12"/>
          </p:nvPr>
        </p:nvSpPr>
        <p:spPr/>
        <p:txBody>
          <a:bodyPr/>
          <a:lstStyle/>
          <a:p>
            <a:fld id="{558478D3-4DD5-4D7B-8D8D-7EA87687E863}" type="slidenum">
              <a:rPr lang="en-US" smtClean="0"/>
              <a:pPr/>
              <a:t>186</a:t>
            </a:fld>
            <a:endParaRPr lang="en-US"/>
          </a:p>
        </p:txBody>
      </p:sp>
      <p:sp>
        <p:nvSpPr>
          <p:cNvPr id="10" name="Title 1">
            <a:extLst>
              <a:ext uri="{FF2B5EF4-FFF2-40B4-BE49-F238E27FC236}">
                <a16:creationId xmlns:a16="http://schemas.microsoft.com/office/drawing/2014/main" id="{C7346C86-D66D-1F99-791D-426D4EA5A106}"/>
              </a:ext>
            </a:extLst>
          </p:cNvPr>
          <p:cNvSpPr>
            <a:spLocks noGrp="1"/>
          </p:cNvSpPr>
          <p:nvPr>
            <p:ph type="title"/>
          </p:nvPr>
        </p:nvSpPr>
        <p:spPr>
          <a:xfrm>
            <a:off x="838200" y="365126"/>
            <a:ext cx="10515600" cy="1250314"/>
          </a:xfrm>
        </p:spPr>
        <p:txBody>
          <a:bodyPr>
            <a:normAutofit fontScale="90000"/>
          </a:bodyPr>
          <a:lstStyle/>
          <a:p>
            <a:r>
              <a:rPr lang="en-US"/>
              <a:t>Mô hình đa cấp/Mô hình ảnh hưởng hỗn hợp</a:t>
            </a:r>
            <a:br>
              <a:rPr lang="en-US"/>
            </a:br>
            <a:r>
              <a:rPr lang="en-US"/>
              <a:t>Multilevel model/Mixed effect model</a:t>
            </a:r>
          </a:p>
        </p:txBody>
      </p:sp>
      <p:sp>
        <p:nvSpPr>
          <p:cNvPr id="2" name="Date Placeholder 1">
            <a:extLst>
              <a:ext uri="{FF2B5EF4-FFF2-40B4-BE49-F238E27FC236}">
                <a16:creationId xmlns:a16="http://schemas.microsoft.com/office/drawing/2014/main" id="{ACCAC963-FC06-38ED-32F5-D4F373BE57CF}"/>
              </a:ext>
            </a:extLst>
          </p:cNvPr>
          <p:cNvSpPr>
            <a:spLocks noGrp="1"/>
          </p:cNvSpPr>
          <p:nvPr>
            <p:ph type="dt" sz="half" idx="10"/>
          </p:nvPr>
        </p:nvSpPr>
        <p:spPr/>
        <p:txBody>
          <a:bodyPr/>
          <a:lstStyle/>
          <a:p>
            <a:r>
              <a:rPr lang="en-001"/>
              <a:t>25/11/2024</a:t>
            </a:r>
          </a:p>
        </p:txBody>
      </p:sp>
      <p:pic>
        <p:nvPicPr>
          <p:cNvPr id="7" name="Picture 6">
            <a:extLst>
              <a:ext uri="{FF2B5EF4-FFF2-40B4-BE49-F238E27FC236}">
                <a16:creationId xmlns:a16="http://schemas.microsoft.com/office/drawing/2014/main" id="{DF35B171-8756-9602-49AC-B8235EFCD5CD}"/>
              </a:ext>
            </a:extLst>
          </p:cNvPr>
          <p:cNvPicPr>
            <a:picLocks noChangeAspect="1"/>
          </p:cNvPicPr>
          <p:nvPr/>
        </p:nvPicPr>
        <p:blipFill>
          <a:blip r:embed="rId3"/>
          <a:stretch>
            <a:fillRect/>
          </a:stretch>
        </p:blipFill>
        <p:spPr>
          <a:xfrm>
            <a:off x="4191000" y="1610042"/>
            <a:ext cx="3810000" cy="4762500"/>
          </a:xfrm>
          <a:prstGeom prst="rect">
            <a:avLst/>
          </a:prstGeom>
        </p:spPr>
      </p:pic>
      <p:pic>
        <p:nvPicPr>
          <p:cNvPr id="14" name="Picture 13">
            <a:extLst>
              <a:ext uri="{FF2B5EF4-FFF2-40B4-BE49-F238E27FC236}">
                <a16:creationId xmlns:a16="http://schemas.microsoft.com/office/drawing/2014/main" id="{BBFA562A-A756-90B7-8A37-1B07BFBE182E}"/>
              </a:ext>
            </a:extLst>
          </p:cNvPr>
          <p:cNvPicPr>
            <a:picLocks noChangeAspect="1"/>
          </p:cNvPicPr>
          <p:nvPr/>
        </p:nvPicPr>
        <p:blipFill>
          <a:blip r:embed="rId4"/>
          <a:stretch>
            <a:fillRect/>
          </a:stretch>
        </p:blipFill>
        <p:spPr>
          <a:xfrm>
            <a:off x="190500" y="1610042"/>
            <a:ext cx="3810000" cy="4762500"/>
          </a:xfrm>
          <a:prstGeom prst="rect">
            <a:avLst/>
          </a:prstGeom>
        </p:spPr>
      </p:pic>
    </p:spTree>
    <p:extLst>
      <p:ext uri="{BB962C8B-B14F-4D97-AF65-F5344CB8AC3E}">
        <p14:creationId xmlns:p14="http://schemas.microsoft.com/office/powerpoint/2010/main" val="25482356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976C5-1A9C-7F13-0020-E208B01FB6D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98FFFECE-91D9-5FC2-4308-AE3A7E4BE212}"/>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A317999C-CC1B-4CF3-1B12-464A9E427325}"/>
              </a:ext>
            </a:extLst>
          </p:cNvPr>
          <p:cNvSpPr>
            <a:spLocks noGrp="1"/>
          </p:cNvSpPr>
          <p:nvPr>
            <p:ph type="sldNum" sz="quarter" idx="12"/>
          </p:nvPr>
        </p:nvSpPr>
        <p:spPr/>
        <p:txBody>
          <a:bodyPr/>
          <a:lstStyle/>
          <a:p>
            <a:fld id="{558478D3-4DD5-4D7B-8D8D-7EA87687E863}" type="slidenum">
              <a:rPr lang="en-US" smtClean="0"/>
              <a:pPr/>
              <a:t>187</a:t>
            </a:fld>
            <a:endParaRPr lang="en-US"/>
          </a:p>
        </p:txBody>
      </p:sp>
      <p:sp>
        <p:nvSpPr>
          <p:cNvPr id="10" name="Title 1">
            <a:extLst>
              <a:ext uri="{FF2B5EF4-FFF2-40B4-BE49-F238E27FC236}">
                <a16:creationId xmlns:a16="http://schemas.microsoft.com/office/drawing/2014/main" id="{2A99D475-6A55-A70D-6FD4-2CCDCA552C8D}"/>
              </a:ext>
            </a:extLst>
          </p:cNvPr>
          <p:cNvSpPr>
            <a:spLocks noGrp="1"/>
          </p:cNvSpPr>
          <p:nvPr>
            <p:ph type="title"/>
          </p:nvPr>
        </p:nvSpPr>
        <p:spPr>
          <a:xfrm>
            <a:off x="838200" y="365126"/>
            <a:ext cx="10515600" cy="1250314"/>
          </a:xfrm>
        </p:spPr>
        <p:txBody>
          <a:bodyPr>
            <a:normAutofit fontScale="90000"/>
          </a:bodyPr>
          <a:lstStyle/>
          <a:p>
            <a:r>
              <a:rPr lang="en-US"/>
              <a:t>Mô hình đa cấp/Mô hình ảnh hưởng hỗn hợp</a:t>
            </a:r>
            <a:br>
              <a:rPr lang="en-US"/>
            </a:br>
            <a:r>
              <a:rPr lang="en-US"/>
              <a:t>Multilevel model/Mixed effect model</a:t>
            </a:r>
          </a:p>
        </p:txBody>
      </p:sp>
      <p:sp>
        <p:nvSpPr>
          <p:cNvPr id="2" name="Date Placeholder 1">
            <a:extLst>
              <a:ext uri="{FF2B5EF4-FFF2-40B4-BE49-F238E27FC236}">
                <a16:creationId xmlns:a16="http://schemas.microsoft.com/office/drawing/2014/main" id="{0C444FF2-9545-EFC4-A8E3-6ED70CF8C980}"/>
              </a:ext>
            </a:extLst>
          </p:cNvPr>
          <p:cNvSpPr>
            <a:spLocks noGrp="1"/>
          </p:cNvSpPr>
          <p:nvPr>
            <p:ph type="dt" sz="half" idx="10"/>
          </p:nvPr>
        </p:nvSpPr>
        <p:spPr/>
        <p:txBody>
          <a:bodyPr/>
          <a:lstStyle/>
          <a:p>
            <a:r>
              <a:rPr lang="en-001"/>
              <a:t>25/11/2024</a:t>
            </a:r>
          </a:p>
        </p:txBody>
      </p:sp>
      <p:pic>
        <p:nvPicPr>
          <p:cNvPr id="3" name="Picture 2">
            <a:extLst>
              <a:ext uri="{FF2B5EF4-FFF2-40B4-BE49-F238E27FC236}">
                <a16:creationId xmlns:a16="http://schemas.microsoft.com/office/drawing/2014/main" id="{C486D268-1E5C-1EEA-083F-F4761923A7A0}"/>
              </a:ext>
            </a:extLst>
          </p:cNvPr>
          <p:cNvPicPr>
            <a:picLocks noChangeAspect="1"/>
          </p:cNvPicPr>
          <p:nvPr/>
        </p:nvPicPr>
        <p:blipFill>
          <a:blip r:embed="rId3"/>
          <a:stretch>
            <a:fillRect/>
          </a:stretch>
        </p:blipFill>
        <p:spPr>
          <a:xfrm>
            <a:off x="8191500" y="1610042"/>
            <a:ext cx="3810000" cy="4762500"/>
          </a:xfrm>
          <a:prstGeom prst="rect">
            <a:avLst/>
          </a:prstGeom>
        </p:spPr>
      </p:pic>
      <p:pic>
        <p:nvPicPr>
          <p:cNvPr id="7" name="Picture 6">
            <a:extLst>
              <a:ext uri="{FF2B5EF4-FFF2-40B4-BE49-F238E27FC236}">
                <a16:creationId xmlns:a16="http://schemas.microsoft.com/office/drawing/2014/main" id="{4ED94411-7640-1F2B-B601-1C11EBD0649B}"/>
              </a:ext>
            </a:extLst>
          </p:cNvPr>
          <p:cNvPicPr>
            <a:picLocks noChangeAspect="1"/>
          </p:cNvPicPr>
          <p:nvPr/>
        </p:nvPicPr>
        <p:blipFill>
          <a:blip r:embed="rId4"/>
          <a:stretch>
            <a:fillRect/>
          </a:stretch>
        </p:blipFill>
        <p:spPr>
          <a:xfrm>
            <a:off x="4191000" y="1610042"/>
            <a:ext cx="3810000" cy="4762500"/>
          </a:xfrm>
          <a:prstGeom prst="rect">
            <a:avLst/>
          </a:prstGeom>
        </p:spPr>
      </p:pic>
      <p:pic>
        <p:nvPicPr>
          <p:cNvPr id="14" name="Picture 13">
            <a:extLst>
              <a:ext uri="{FF2B5EF4-FFF2-40B4-BE49-F238E27FC236}">
                <a16:creationId xmlns:a16="http://schemas.microsoft.com/office/drawing/2014/main" id="{1A07BABA-873A-EA2E-9F26-75B3D0185908}"/>
              </a:ext>
            </a:extLst>
          </p:cNvPr>
          <p:cNvPicPr>
            <a:picLocks noChangeAspect="1"/>
          </p:cNvPicPr>
          <p:nvPr/>
        </p:nvPicPr>
        <p:blipFill>
          <a:blip r:embed="rId5"/>
          <a:stretch>
            <a:fillRect/>
          </a:stretch>
        </p:blipFill>
        <p:spPr>
          <a:xfrm>
            <a:off x="190500" y="1610042"/>
            <a:ext cx="3810000" cy="4762500"/>
          </a:xfrm>
          <a:prstGeom prst="rect">
            <a:avLst/>
          </a:prstGeom>
        </p:spPr>
      </p:pic>
    </p:spTree>
    <p:extLst>
      <p:ext uri="{BB962C8B-B14F-4D97-AF65-F5344CB8AC3E}">
        <p14:creationId xmlns:p14="http://schemas.microsoft.com/office/powerpoint/2010/main" val="15462390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188</a:t>
            </a:fld>
            <a:endParaRPr lang="en-US"/>
          </a:p>
        </p:txBody>
      </p:sp>
      <p:grpSp>
        <p:nvGrpSpPr>
          <p:cNvPr id="6" name="Group 5">
            <a:extLst>
              <a:ext uri="{FF2B5EF4-FFF2-40B4-BE49-F238E27FC236}">
                <a16:creationId xmlns:a16="http://schemas.microsoft.com/office/drawing/2014/main" id="{D31FFD77-69A3-A020-08EE-AD4063DF5967}"/>
              </a:ext>
            </a:extLst>
          </p:cNvPr>
          <p:cNvGrpSpPr/>
          <p:nvPr/>
        </p:nvGrpSpPr>
        <p:grpSpPr>
          <a:xfrm>
            <a:off x="670421" y="1754107"/>
            <a:ext cx="6970584" cy="4441404"/>
            <a:chOff x="4810191" y="1653169"/>
            <a:chExt cx="6970584" cy="4441404"/>
          </a:xfrm>
        </p:grpSpPr>
        <p:grpSp>
          <p:nvGrpSpPr>
            <p:cNvPr id="58" name="Group 57">
              <a:extLst>
                <a:ext uri="{FF2B5EF4-FFF2-40B4-BE49-F238E27FC236}">
                  <a16:creationId xmlns:a16="http://schemas.microsoft.com/office/drawing/2014/main" id="{496E259A-C3F7-0F2B-1636-D46CEE840854}"/>
                </a:ext>
              </a:extLst>
            </p:cNvPr>
            <p:cNvGrpSpPr/>
            <p:nvPr/>
          </p:nvGrpSpPr>
          <p:grpSpPr>
            <a:xfrm>
              <a:off x="5176406" y="1653169"/>
              <a:ext cx="6604369" cy="1400371"/>
              <a:chOff x="5168780" y="1378849"/>
              <a:chExt cx="6604369" cy="1400371"/>
            </a:xfrm>
          </p:grpSpPr>
          <p:grpSp>
            <p:nvGrpSpPr>
              <p:cNvPr id="33" name="Group 32">
                <a:extLst>
                  <a:ext uri="{FF2B5EF4-FFF2-40B4-BE49-F238E27FC236}">
                    <a16:creationId xmlns:a16="http://schemas.microsoft.com/office/drawing/2014/main" id="{2A3780C5-8B03-6E41-58CC-6F364BF243C1}"/>
                  </a:ext>
                </a:extLst>
              </p:cNvPr>
              <p:cNvGrpSpPr/>
              <p:nvPr/>
            </p:nvGrpSpPr>
            <p:grpSpPr>
              <a:xfrm>
                <a:off x="5168780" y="1378849"/>
                <a:ext cx="3317437" cy="1400371"/>
                <a:chOff x="5168780" y="1388105"/>
                <a:chExt cx="3317437" cy="1400371"/>
              </a:xfrm>
            </p:grpSpPr>
            <p:sp>
              <p:nvSpPr>
                <p:cNvPr id="9" name="TextBox 8">
                  <a:extLst>
                    <a:ext uri="{FF2B5EF4-FFF2-40B4-BE49-F238E27FC236}">
                      <a16:creationId xmlns:a16="http://schemas.microsoft.com/office/drawing/2014/main" id="{57E42591-5CB0-DF4E-327E-5DE2C4B71E06}"/>
                    </a:ext>
                  </a:extLst>
                </p:cNvPr>
                <p:cNvSpPr txBox="1"/>
                <p:nvPr/>
              </p:nvSpPr>
              <p:spPr>
                <a:xfrm>
                  <a:off x="6088374"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1</a:t>
                  </a:r>
                </a:p>
              </p:txBody>
            </p:sp>
            <p:sp>
              <p:nvSpPr>
                <p:cNvPr id="11" name="TextBox 10">
                  <a:extLst>
                    <a:ext uri="{FF2B5EF4-FFF2-40B4-BE49-F238E27FC236}">
                      <a16:creationId xmlns:a16="http://schemas.microsoft.com/office/drawing/2014/main" id="{4F7695B4-A996-190A-83C6-845E9AD1B918}"/>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13" name="TextBox 12">
                  <a:extLst>
                    <a:ext uri="{FF2B5EF4-FFF2-40B4-BE49-F238E27FC236}">
                      <a16:creationId xmlns:a16="http://schemas.microsoft.com/office/drawing/2014/main" id="{A667813B-4783-A338-A986-1C26FA78CE35}"/>
                    </a:ext>
                  </a:extLst>
                </p:cNvPr>
                <p:cNvSpPr txBox="1"/>
                <p:nvPr/>
              </p:nvSpPr>
              <p:spPr>
                <a:xfrm>
                  <a:off x="6247469" y="2419144"/>
                  <a:ext cx="1160059" cy="369332"/>
                </a:xfrm>
                <a:prstGeom prst="rect">
                  <a:avLst/>
                </a:prstGeom>
                <a:noFill/>
              </p:spPr>
              <p:txBody>
                <a:bodyPr wrap="square" rtlCol="0">
                  <a:spAutoFit/>
                </a:bodyPr>
                <a:lstStyle/>
                <a:p>
                  <a:pPr algn="ctr"/>
                  <a:r>
                    <a:rPr lang="en-US" dirty="0" err="1"/>
                    <a:t>Mẫu</a:t>
                  </a:r>
                  <a:r>
                    <a:rPr lang="en-US" dirty="0"/>
                    <a:t> 2</a:t>
                  </a:r>
                </a:p>
              </p:txBody>
            </p:sp>
            <p:sp>
              <p:nvSpPr>
                <p:cNvPr id="15" name="TextBox 14">
                  <a:extLst>
                    <a:ext uri="{FF2B5EF4-FFF2-40B4-BE49-F238E27FC236}">
                      <a16:creationId xmlns:a16="http://schemas.microsoft.com/office/drawing/2014/main" id="{40DD62E0-CBC8-73DD-8DC5-DF92E3083367}"/>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18" name="Straight Connector 17">
                  <a:extLst>
                    <a:ext uri="{FF2B5EF4-FFF2-40B4-BE49-F238E27FC236}">
                      <a16:creationId xmlns:a16="http://schemas.microsoft.com/office/drawing/2014/main" id="{E9C2BB31-0413-F4F0-2D28-F9E554D023C2}"/>
                    </a:ext>
                  </a:extLst>
                </p:cNvPr>
                <p:cNvCxnSpPr>
                  <a:cxnSpLocks/>
                  <a:stCxn id="9" idx="2"/>
                  <a:endCxn id="11" idx="0"/>
                </p:cNvCxnSpPr>
                <p:nvPr/>
              </p:nvCxnSpPr>
              <p:spPr>
                <a:xfrm flipH="1">
                  <a:off x="5748810" y="1757437"/>
                  <a:ext cx="1081244"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675B7D-A4D1-9DA0-8C94-4C4221EDA8F7}"/>
                    </a:ext>
                  </a:extLst>
                </p:cNvPr>
                <p:cNvCxnSpPr>
                  <a:cxnSpLocks/>
                  <a:stCxn id="9" idx="2"/>
                  <a:endCxn id="13" idx="0"/>
                </p:cNvCxnSpPr>
                <p:nvPr/>
              </p:nvCxnSpPr>
              <p:spPr>
                <a:xfrm flipH="1">
                  <a:off x="6827499" y="1757437"/>
                  <a:ext cx="2555"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CFBCB8-1D14-F5BB-E43B-1A7C151DFEEF}"/>
                    </a:ext>
                  </a:extLst>
                </p:cNvPr>
                <p:cNvCxnSpPr>
                  <a:cxnSpLocks/>
                  <a:stCxn id="9" idx="2"/>
                  <a:endCxn id="15" idx="0"/>
                </p:cNvCxnSpPr>
                <p:nvPr/>
              </p:nvCxnSpPr>
              <p:spPr>
                <a:xfrm>
                  <a:off x="6830054" y="1757437"/>
                  <a:ext cx="1076134"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1F4E78E-8C37-9B5D-E20C-1D29D4689E52}"/>
                  </a:ext>
                </a:extLst>
              </p:cNvPr>
              <p:cNvGrpSpPr/>
              <p:nvPr/>
            </p:nvGrpSpPr>
            <p:grpSpPr>
              <a:xfrm>
                <a:off x="8455712" y="1378849"/>
                <a:ext cx="3317437" cy="1400371"/>
                <a:chOff x="5168780" y="1388105"/>
                <a:chExt cx="3317437" cy="1400371"/>
              </a:xfrm>
            </p:grpSpPr>
            <p:sp>
              <p:nvSpPr>
                <p:cNvPr id="35" name="TextBox 34">
                  <a:extLst>
                    <a:ext uri="{FF2B5EF4-FFF2-40B4-BE49-F238E27FC236}">
                      <a16:creationId xmlns:a16="http://schemas.microsoft.com/office/drawing/2014/main" id="{8DA27608-61BA-1369-77B7-9D1AEF88F7C4}"/>
                    </a:ext>
                  </a:extLst>
                </p:cNvPr>
                <p:cNvSpPr txBox="1"/>
                <p:nvPr/>
              </p:nvSpPr>
              <p:spPr>
                <a:xfrm>
                  <a:off x="6062802"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2</a:t>
                  </a:r>
                </a:p>
              </p:txBody>
            </p:sp>
            <p:sp>
              <p:nvSpPr>
                <p:cNvPr id="36" name="TextBox 35">
                  <a:extLst>
                    <a:ext uri="{FF2B5EF4-FFF2-40B4-BE49-F238E27FC236}">
                      <a16:creationId xmlns:a16="http://schemas.microsoft.com/office/drawing/2014/main" id="{96BE7B23-17C0-AF15-2C83-44456E9096CA}"/>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37" name="TextBox 36">
                  <a:extLst>
                    <a:ext uri="{FF2B5EF4-FFF2-40B4-BE49-F238E27FC236}">
                      <a16:creationId xmlns:a16="http://schemas.microsoft.com/office/drawing/2014/main" id="{4F0AF330-8E87-BB1A-CCFA-AE168F445D6E}"/>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38" name="TextBox 37">
                  <a:extLst>
                    <a:ext uri="{FF2B5EF4-FFF2-40B4-BE49-F238E27FC236}">
                      <a16:creationId xmlns:a16="http://schemas.microsoft.com/office/drawing/2014/main" id="{B6B0CDDC-5A88-0D4B-3665-6303DC859F8E}"/>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39" name="Straight Connector 38">
                  <a:extLst>
                    <a:ext uri="{FF2B5EF4-FFF2-40B4-BE49-F238E27FC236}">
                      <a16:creationId xmlns:a16="http://schemas.microsoft.com/office/drawing/2014/main" id="{6A1FBCB1-E9CA-A672-F2D0-2AFF2A078EAB}"/>
                    </a:ext>
                  </a:extLst>
                </p:cNvPr>
                <p:cNvCxnSpPr>
                  <a:cxnSpLocks/>
                  <a:stCxn id="35" idx="2"/>
                  <a:endCxn id="36" idx="0"/>
                </p:cNvCxnSpPr>
                <p:nvPr/>
              </p:nvCxnSpPr>
              <p:spPr>
                <a:xfrm flipH="1">
                  <a:off x="5748810" y="1757437"/>
                  <a:ext cx="1055672"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DD9FF0-89C6-BB94-6072-F50510DBA03C}"/>
                    </a:ext>
                  </a:extLst>
                </p:cNvPr>
                <p:cNvCxnSpPr>
                  <a:cxnSpLocks/>
                  <a:stCxn id="35" idx="2"/>
                  <a:endCxn id="37" idx="0"/>
                </p:cNvCxnSpPr>
                <p:nvPr/>
              </p:nvCxnSpPr>
              <p:spPr>
                <a:xfrm>
                  <a:off x="6804482" y="1757437"/>
                  <a:ext cx="23017"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23B9B1-0249-3356-902E-507C9E0203FA}"/>
                    </a:ext>
                  </a:extLst>
                </p:cNvPr>
                <p:cNvCxnSpPr>
                  <a:cxnSpLocks/>
                  <a:stCxn id="35" idx="2"/>
                  <a:endCxn id="38" idx="0"/>
                </p:cNvCxnSpPr>
                <p:nvPr/>
              </p:nvCxnSpPr>
              <p:spPr>
                <a:xfrm>
                  <a:off x="6804482" y="1757437"/>
                  <a:ext cx="1101706" cy="66170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AC171953-CAA5-91E2-C1C4-5AEB049D3B79}"/>
                </a:ext>
              </a:extLst>
            </p:cNvPr>
            <p:cNvGrpSpPr/>
            <p:nvPr/>
          </p:nvGrpSpPr>
          <p:grpSpPr>
            <a:xfrm>
              <a:off x="4810191" y="3378595"/>
              <a:ext cx="6970584" cy="2715978"/>
              <a:chOff x="4810191" y="3378595"/>
              <a:chExt cx="6970584" cy="2715978"/>
            </a:xfrm>
          </p:grpSpPr>
          <p:grpSp>
            <p:nvGrpSpPr>
              <p:cNvPr id="59" name="Group 58">
                <a:extLst>
                  <a:ext uri="{FF2B5EF4-FFF2-40B4-BE49-F238E27FC236}">
                    <a16:creationId xmlns:a16="http://schemas.microsoft.com/office/drawing/2014/main" id="{A2F2131B-67C2-1806-BC77-782842A5FAFE}"/>
                  </a:ext>
                </a:extLst>
              </p:cNvPr>
              <p:cNvGrpSpPr/>
              <p:nvPr/>
            </p:nvGrpSpPr>
            <p:grpSpPr>
              <a:xfrm>
                <a:off x="5176406" y="3378595"/>
                <a:ext cx="6604369" cy="1400371"/>
                <a:chOff x="5168780" y="1378849"/>
                <a:chExt cx="6604369" cy="1400371"/>
              </a:xfrm>
            </p:grpSpPr>
            <p:grpSp>
              <p:nvGrpSpPr>
                <p:cNvPr id="60" name="Group 59">
                  <a:extLst>
                    <a:ext uri="{FF2B5EF4-FFF2-40B4-BE49-F238E27FC236}">
                      <a16:creationId xmlns:a16="http://schemas.microsoft.com/office/drawing/2014/main" id="{97484897-C027-14EF-20FC-35548D3FA5A1}"/>
                    </a:ext>
                  </a:extLst>
                </p:cNvPr>
                <p:cNvGrpSpPr/>
                <p:nvPr/>
              </p:nvGrpSpPr>
              <p:grpSpPr>
                <a:xfrm>
                  <a:off x="5168780" y="1378849"/>
                  <a:ext cx="3317437" cy="1400371"/>
                  <a:chOff x="5168780" y="1388105"/>
                  <a:chExt cx="3317437" cy="1400371"/>
                </a:xfrm>
              </p:grpSpPr>
              <p:sp>
                <p:nvSpPr>
                  <p:cNvPr id="16390" name="TextBox 16389">
                    <a:extLst>
                      <a:ext uri="{FF2B5EF4-FFF2-40B4-BE49-F238E27FC236}">
                        <a16:creationId xmlns:a16="http://schemas.microsoft.com/office/drawing/2014/main" id="{4A607B1B-5A6A-D81B-24E9-4EF238B4D8DA}"/>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1</a:t>
                    </a:r>
                  </a:p>
                </p:txBody>
              </p:sp>
              <p:sp>
                <p:nvSpPr>
                  <p:cNvPr id="16391" name="TextBox 16390">
                    <a:extLst>
                      <a:ext uri="{FF2B5EF4-FFF2-40B4-BE49-F238E27FC236}">
                        <a16:creationId xmlns:a16="http://schemas.microsoft.com/office/drawing/2014/main" id="{BB4C1634-52AF-7DA9-FF01-C3B2A6F3984E}"/>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92" name="TextBox 16391">
                    <a:extLst>
                      <a:ext uri="{FF2B5EF4-FFF2-40B4-BE49-F238E27FC236}">
                        <a16:creationId xmlns:a16="http://schemas.microsoft.com/office/drawing/2014/main" id="{5A44C0EA-C6CE-0A14-8BFA-1138628B7CA4}"/>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93" name="TextBox 16392">
                    <a:extLst>
                      <a:ext uri="{FF2B5EF4-FFF2-40B4-BE49-F238E27FC236}">
                        <a16:creationId xmlns:a16="http://schemas.microsoft.com/office/drawing/2014/main" id="{5620A846-3BBA-A21E-B114-ED47FCC794D2}"/>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94" name="Straight Connector 16393">
                    <a:extLst>
                      <a:ext uri="{FF2B5EF4-FFF2-40B4-BE49-F238E27FC236}">
                        <a16:creationId xmlns:a16="http://schemas.microsoft.com/office/drawing/2014/main" id="{47F8D1D1-65A0-EAE0-AF23-52E570AFE771}"/>
                      </a:ext>
                    </a:extLst>
                  </p:cNvPr>
                  <p:cNvCxnSpPr>
                    <a:stCxn id="16390" idx="2"/>
                    <a:endCxn id="16391"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5" name="Straight Connector 16394">
                    <a:extLst>
                      <a:ext uri="{FF2B5EF4-FFF2-40B4-BE49-F238E27FC236}">
                        <a16:creationId xmlns:a16="http://schemas.microsoft.com/office/drawing/2014/main" id="{525E2D72-757A-4AD5-D998-A985558449E3}"/>
                      </a:ext>
                    </a:extLst>
                  </p:cNvPr>
                  <p:cNvCxnSpPr>
                    <a:stCxn id="16390" idx="2"/>
                    <a:endCxn id="16392"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6" name="Straight Connector 16395">
                    <a:extLst>
                      <a:ext uri="{FF2B5EF4-FFF2-40B4-BE49-F238E27FC236}">
                        <a16:creationId xmlns:a16="http://schemas.microsoft.com/office/drawing/2014/main" id="{024B1F9B-3E68-C2A9-4541-AA3FAD7A8589}"/>
                      </a:ext>
                    </a:extLst>
                  </p:cNvPr>
                  <p:cNvCxnSpPr>
                    <a:stCxn id="16390" idx="2"/>
                    <a:endCxn id="16393"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475045E-D455-7B3A-08AD-E8E36B807399}"/>
                    </a:ext>
                  </a:extLst>
                </p:cNvPr>
                <p:cNvGrpSpPr/>
                <p:nvPr/>
              </p:nvGrpSpPr>
              <p:grpSpPr>
                <a:xfrm>
                  <a:off x="8455712" y="1378849"/>
                  <a:ext cx="3317437" cy="1400371"/>
                  <a:chOff x="5168780" y="1388105"/>
                  <a:chExt cx="3317437" cy="1400371"/>
                </a:xfrm>
              </p:grpSpPr>
              <p:sp>
                <p:nvSpPr>
                  <p:cNvPr id="62" name="TextBox 61">
                    <a:extLst>
                      <a:ext uri="{FF2B5EF4-FFF2-40B4-BE49-F238E27FC236}">
                        <a16:creationId xmlns:a16="http://schemas.microsoft.com/office/drawing/2014/main" id="{32C50916-19B3-5119-1CBA-2944A507AADE}"/>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2</a:t>
                    </a:r>
                  </a:p>
                </p:txBody>
              </p:sp>
              <p:sp>
                <p:nvSpPr>
                  <p:cNvPr id="63" name="TextBox 62">
                    <a:extLst>
                      <a:ext uri="{FF2B5EF4-FFF2-40B4-BE49-F238E27FC236}">
                        <a16:creationId xmlns:a16="http://schemas.microsoft.com/office/drawing/2014/main" id="{3CEB4F7E-6263-4491-0B6C-3A0FBBF683A5}"/>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84" name="TextBox 16383">
                    <a:extLst>
                      <a:ext uri="{FF2B5EF4-FFF2-40B4-BE49-F238E27FC236}">
                        <a16:creationId xmlns:a16="http://schemas.microsoft.com/office/drawing/2014/main" id="{C894616F-2548-1B7E-7CF6-EB9062EEC6CC}"/>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85" name="TextBox 16384">
                    <a:extLst>
                      <a:ext uri="{FF2B5EF4-FFF2-40B4-BE49-F238E27FC236}">
                        <a16:creationId xmlns:a16="http://schemas.microsoft.com/office/drawing/2014/main" id="{4B85E81F-BA14-3D2A-EE84-A1A339398D0E}"/>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87" name="Straight Connector 16386">
                    <a:extLst>
                      <a:ext uri="{FF2B5EF4-FFF2-40B4-BE49-F238E27FC236}">
                        <a16:creationId xmlns:a16="http://schemas.microsoft.com/office/drawing/2014/main" id="{0E4A94CB-8434-FAE0-F23B-690CFA3911FC}"/>
                      </a:ext>
                    </a:extLst>
                  </p:cNvPr>
                  <p:cNvCxnSpPr>
                    <a:stCxn id="62" idx="2"/>
                    <a:endCxn id="63"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8" name="Straight Connector 16387">
                    <a:extLst>
                      <a:ext uri="{FF2B5EF4-FFF2-40B4-BE49-F238E27FC236}">
                        <a16:creationId xmlns:a16="http://schemas.microsoft.com/office/drawing/2014/main" id="{63ABD891-A5A3-4668-4D8C-295F53F0D045}"/>
                      </a:ext>
                    </a:extLst>
                  </p:cNvPr>
                  <p:cNvCxnSpPr>
                    <a:stCxn id="62" idx="2"/>
                    <a:endCxn id="16384"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9" name="Straight Connector 16388">
                    <a:extLst>
                      <a:ext uri="{FF2B5EF4-FFF2-40B4-BE49-F238E27FC236}">
                        <a16:creationId xmlns:a16="http://schemas.microsoft.com/office/drawing/2014/main" id="{0A9EB850-0351-5E71-A738-E3A275AC8023}"/>
                      </a:ext>
                    </a:extLst>
                  </p:cNvPr>
                  <p:cNvCxnSpPr>
                    <a:stCxn id="62" idx="2"/>
                    <a:endCxn id="16385"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6397" name="TextBox 16396">
                <a:extLst>
                  <a:ext uri="{FF2B5EF4-FFF2-40B4-BE49-F238E27FC236}">
                    <a16:creationId xmlns:a16="http://schemas.microsoft.com/office/drawing/2014/main" id="{09C9ECD7-817C-538D-28BD-F8252FFCDF31}"/>
                  </a:ext>
                </a:extLst>
              </p:cNvPr>
              <p:cNvSpPr txBox="1"/>
              <p:nvPr/>
            </p:nvSpPr>
            <p:spPr>
              <a:xfrm>
                <a:off x="4810191" y="5448242"/>
                <a:ext cx="1160059" cy="646331"/>
              </a:xfrm>
              <a:prstGeom prst="rect">
                <a:avLst/>
              </a:prstGeom>
              <a:noFill/>
            </p:spPr>
            <p:txBody>
              <a:bodyPr wrap="square" rtlCol="0">
                <a:spAutoFit/>
              </a:bodyPr>
              <a:lstStyle/>
              <a:p>
                <a:pPr algn="ctr"/>
                <a:r>
                  <a:rPr lang="en-US"/>
                  <a:t>Thành </a:t>
                </a:r>
                <a:r>
                  <a:rPr lang="en-US" err="1"/>
                  <a:t>viên</a:t>
                </a:r>
                <a:r>
                  <a:rPr lang="en-US"/>
                  <a:t> 1</a:t>
                </a:r>
              </a:p>
            </p:txBody>
          </p:sp>
          <p:cxnSp>
            <p:nvCxnSpPr>
              <p:cNvPr id="16398" name="Straight Connector 16397">
                <a:extLst>
                  <a:ext uri="{FF2B5EF4-FFF2-40B4-BE49-F238E27FC236}">
                    <a16:creationId xmlns:a16="http://schemas.microsoft.com/office/drawing/2014/main" id="{9F80A4AD-6565-B800-E826-FD0B601B8A6F}"/>
                  </a:ext>
                </a:extLst>
              </p:cNvPr>
              <p:cNvCxnSpPr>
                <a:cxnSpLocks/>
                <a:stCxn id="16391" idx="2"/>
                <a:endCxn id="16397" idx="0"/>
              </p:cNvCxnSpPr>
              <p:nvPr/>
            </p:nvCxnSpPr>
            <p:spPr>
              <a:xfrm flipH="1">
                <a:off x="5390221" y="4778966"/>
                <a:ext cx="366215"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0" name="TextBox 16399">
                <a:extLst>
                  <a:ext uri="{FF2B5EF4-FFF2-40B4-BE49-F238E27FC236}">
                    <a16:creationId xmlns:a16="http://schemas.microsoft.com/office/drawing/2014/main" id="{978A8C4A-4782-6572-5D4C-7166629ADC8A}"/>
                  </a:ext>
                </a:extLst>
              </p:cNvPr>
              <p:cNvSpPr txBox="1"/>
              <p:nvPr/>
            </p:nvSpPr>
            <p:spPr>
              <a:xfrm>
                <a:off x="6031896" y="5448242"/>
                <a:ext cx="1160059" cy="646331"/>
              </a:xfrm>
              <a:prstGeom prst="rect">
                <a:avLst/>
              </a:prstGeom>
              <a:noFill/>
            </p:spPr>
            <p:txBody>
              <a:bodyPr wrap="square" rtlCol="0">
                <a:spAutoFit/>
              </a:bodyPr>
              <a:lstStyle/>
              <a:p>
                <a:pPr algn="ctr"/>
                <a:r>
                  <a:rPr lang="en-US"/>
                  <a:t>Thành </a:t>
                </a:r>
                <a:r>
                  <a:rPr lang="en-US" err="1"/>
                  <a:t>viên</a:t>
                </a:r>
                <a:r>
                  <a:rPr lang="en-US"/>
                  <a:t> 2</a:t>
                </a:r>
              </a:p>
            </p:txBody>
          </p:sp>
          <p:cxnSp>
            <p:nvCxnSpPr>
              <p:cNvPr id="16401" name="Straight Connector 16400">
                <a:extLst>
                  <a:ext uri="{FF2B5EF4-FFF2-40B4-BE49-F238E27FC236}">
                    <a16:creationId xmlns:a16="http://schemas.microsoft.com/office/drawing/2014/main" id="{71C1E62C-65C7-4953-6364-049F8515CE9B}"/>
                  </a:ext>
                </a:extLst>
              </p:cNvPr>
              <p:cNvCxnSpPr>
                <a:cxnSpLocks/>
                <a:stCxn id="16391" idx="2"/>
                <a:endCxn id="16400" idx="0"/>
              </p:cNvCxnSpPr>
              <p:nvPr/>
            </p:nvCxnSpPr>
            <p:spPr>
              <a:xfrm>
                <a:off x="5756436" y="4778966"/>
                <a:ext cx="855490"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3" name="TextBox 16402">
                <a:extLst>
                  <a:ext uri="{FF2B5EF4-FFF2-40B4-BE49-F238E27FC236}">
                    <a16:creationId xmlns:a16="http://schemas.microsoft.com/office/drawing/2014/main" id="{A49B7306-87EA-16FA-8760-AB1522A2C647}"/>
                  </a:ext>
                </a:extLst>
              </p:cNvPr>
              <p:cNvSpPr txBox="1"/>
              <p:nvPr/>
            </p:nvSpPr>
            <p:spPr>
              <a:xfrm>
                <a:off x="7253600" y="5448242"/>
                <a:ext cx="1160059" cy="369332"/>
              </a:xfrm>
              <a:prstGeom prst="rect">
                <a:avLst/>
              </a:prstGeom>
              <a:noFill/>
            </p:spPr>
            <p:txBody>
              <a:bodyPr wrap="square" rtlCol="0">
                <a:spAutoFit/>
              </a:bodyPr>
              <a:lstStyle/>
              <a:p>
                <a:pPr algn="ctr"/>
                <a:r>
                  <a:rPr lang="en-US"/>
                  <a:t>…</a:t>
                </a:r>
              </a:p>
            </p:txBody>
          </p:sp>
          <p:cxnSp>
            <p:nvCxnSpPr>
              <p:cNvPr id="16404" name="Straight Connector 16403">
                <a:extLst>
                  <a:ext uri="{FF2B5EF4-FFF2-40B4-BE49-F238E27FC236}">
                    <a16:creationId xmlns:a16="http://schemas.microsoft.com/office/drawing/2014/main" id="{990891C1-B165-60E8-64FC-15C3DE54ACBE}"/>
                  </a:ext>
                </a:extLst>
              </p:cNvPr>
              <p:cNvCxnSpPr>
                <a:cxnSpLocks/>
                <a:stCxn id="16391" idx="2"/>
                <a:endCxn id="16403" idx="0"/>
              </p:cNvCxnSpPr>
              <p:nvPr/>
            </p:nvCxnSpPr>
            <p:spPr>
              <a:xfrm>
                <a:off x="5756436" y="4778966"/>
                <a:ext cx="2077194" cy="669276"/>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0" name="Title 1">
            <a:extLst>
              <a:ext uri="{FF2B5EF4-FFF2-40B4-BE49-F238E27FC236}">
                <a16:creationId xmlns:a16="http://schemas.microsoft.com/office/drawing/2014/main" id="{DADCA26B-0EF2-4555-228E-D7A591470D77}"/>
              </a:ext>
            </a:extLst>
          </p:cNvPr>
          <p:cNvSpPr>
            <a:spLocks noGrp="1"/>
          </p:cNvSpPr>
          <p:nvPr>
            <p:ph type="title"/>
          </p:nvPr>
        </p:nvSpPr>
        <p:spPr>
          <a:xfrm>
            <a:off x="838200" y="365126"/>
            <a:ext cx="10515600" cy="1250314"/>
          </a:xfrm>
        </p:spPr>
        <p:txBody>
          <a:bodyPr>
            <a:normAutofit fontScale="90000"/>
          </a:bodyPr>
          <a:lstStyle/>
          <a:p>
            <a:r>
              <a:rPr lang="en-US"/>
              <a:t>Mô hình đa cấp/Mô hình ảnh hưởng hỗn hợp</a:t>
            </a:r>
            <a:br>
              <a:rPr lang="en-US"/>
            </a:br>
            <a:r>
              <a:rPr lang="en-US"/>
              <a:t>Multilevel model/Mixed effect model</a:t>
            </a:r>
          </a:p>
        </p:txBody>
      </p:sp>
      <p:sp>
        <p:nvSpPr>
          <p:cNvPr id="2" name="Date Placeholder 1">
            <a:extLst>
              <a:ext uri="{FF2B5EF4-FFF2-40B4-BE49-F238E27FC236}">
                <a16:creationId xmlns:a16="http://schemas.microsoft.com/office/drawing/2014/main" id="{A6A0DC8C-CB28-2571-FCC8-492DC05EDF3D}"/>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7321090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7F278-A969-AA24-4B04-8244F4DF8D4C}"/>
            </a:ext>
          </a:extLst>
        </p:cNvPr>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16AAA6-93C1-DF33-60A3-F1D690B0D7F5}"/>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4C2F0D5C-A9F7-0CF1-3D23-B0675987F03B}"/>
              </a:ext>
            </a:extLst>
          </p:cNvPr>
          <p:cNvSpPr>
            <a:spLocks noGrp="1"/>
          </p:cNvSpPr>
          <p:nvPr>
            <p:ph type="sldNum" sz="quarter" idx="12"/>
          </p:nvPr>
        </p:nvSpPr>
        <p:spPr/>
        <p:txBody>
          <a:bodyPr/>
          <a:lstStyle/>
          <a:p>
            <a:fld id="{558478D3-4DD5-4D7B-8D8D-7EA87687E863}" type="slidenum">
              <a:rPr lang="en-US" smtClean="0"/>
              <a:pPr/>
              <a:t>189</a:t>
            </a:fld>
            <a:endParaRPr lang="en-US"/>
          </a:p>
        </p:txBody>
      </p:sp>
      <p:pic>
        <p:nvPicPr>
          <p:cNvPr id="16386" name="Picture 2">
            <a:extLst>
              <a:ext uri="{FF2B5EF4-FFF2-40B4-BE49-F238E27FC236}">
                <a16:creationId xmlns:a16="http://schemas.microsoft.com/office/drawing/2014/main" id="{196B418D-ADA0-FA99-49F5-E40FE36B0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1005" y="1684778"/>
            <a:ext cx="3503837" cy="437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408CB2C-5052-5F3E-919E-A8BFE1BD9C18}"/>
              </a:ext>
            </a:extLst>
          </p:cNvPr>
          <p:cNvSpPr txBox="1"/>
          <p:nvPr/>
        </p:nvSpPr>
        <p:spPr>
          <a:xfrm>
            <a:off x="8060523" y="6116081"/>
            <a:ext cx="2664799" cy="246221"/>
          </a:xfrm>
          <a:prstGeom prst="rect">
            <a:avLst/>
          </a:prstGeom>
          <a:noFill/>
        </p:spPr>
        <p:txBody>
          <a:bodyPr wrap="square">
            <a:spAutoFit/>
          </a:bodyPr>
          <a:lstStyle/>
          <a:p>
            <a:r>
              <a:rPr lang="en-US" sz="1000" b="0" i="0" dirty="0">
                <a:solidFill>
                  <a:srgbClr val="5A6570"/>
                </a:solidFill>
                <a:effectLst/>
                <a:latin typeface="Libre Franklin" panose="020B0604020202020204" pitchFamily="2" charset="0"/>
              </a:rPr>
              <a:t>Image by </a:t>
            </a:r>
            <a:r>
              <a:rPr lang="en-US" sz="1000" b="0" i="0" u="none" strike="noStrike" dirty="0">
                <a:solidFill>
                  <a:srgbClr val="EE6A24"/>
                </a:solidFill>
                <a:effectLst/>
                <a:latin typeface="Libre Franklin" panose="020B0604020202020204" pitchFamily="2" charset="0"/>
                <a:hlinkClick r:id="rId4"/>
              </a:rPr>
              <a:t>Chelsea Parlett-</a:t>
            </a:r>
            <a:r>
              <a:rPr lang="en-US" sz="1000" b="0" i="0" u="none" strike="noStrike" dirty="0" err="1">
                <a:solidFill>
                  <a:srgbClr val="EE6A24"/>
                </a:solidFill>
                <a:effectLst/>
                <a:latin typeface="Libre Franklin" panose="020B0604020202020204" pitchFamily="2" charset="0"/>
                <a:hlinkClick r:id="rId4"/>
              </a:rPr>
              <a:t>Pelleriti</a:t>
            </a:r>
            <a:endParaRPr lang="en-US" sz="1000" dirty="0"/>
          </a:p>
        </p:txBody>
      </p:sp>
      <p:grpSp>
        <p:nvGrpSpPr>
          <p:cNvPr id="6" name="Group 5">
            <a:extLst>
              <a:ext uri="{FF2B5EF4-FFF2-40B4-BE49-F238E27FC236}">
                <a16:creationId xmlns:a16="http://schemas.microsoft.com/office/drawing/2014/main" id="{6F25F8B2-07D2-C390-4A87-C8A03FC725D4}"/>
              </a:ext>
            </a:extLst>
          </p:cNvPr>
          <p:cNvGrpSpPr/>
          <p:nvPr/>
        </p:nvGrpSpPr>
        <p:grpSpPr>
          <a:xfrm>
            <a:off x="670421" y="1754107"/>
            <a:ext cx="6970584" cy="4441404"/>
            <a:chOff x="4810191" y="1653169"/>
            <a:chExt cx="6970584" cy="4441404"/>
          </a:xfrm>
        </p:grpSpPr>
        <p:grpSp>
          <p:nvGrpSpPr>
            <p:cNvPr id="58" name="Group 57">
              <a:extLst>
                <a:ext uri="{FF2B5EF4-FFF2-40B4-BE49-F238E27FC236}">
                  <a16:creationId xmlns:a16="http://schemas.microsoft.com/office/drawing/2014/main" id="{3816C303-105B-B9E0-E29E-1ABA42BE97BC}"/>
                </a:ext>
              </a:extLst>
            </p:cNvPr>
            <p:cNvGrpSpPr/>
            <p:nvPr/>
          </p:nvGrpSpPr>
          <p:grpSpPr>
            <a:xfrm>
              <a:off x="5176406" y="1653169"/>
              <a:ext cx="6604369" cy="1400371"/>
              <a:chOff x="5168780" y="1378849"/>
              <a:chExt cx="6604369" cy="1400371"/>
            </a:xfrm>
          </p:grpSpPr>
          <p:grpSp>
            <p:nvGrpSpPr>
              <p:cNvPr id="33" name="Group 32">
                <a:extLst>
                  <a:ext uri="{FF2B5EF4-FFF2-40B4-BE49-F238E27FC236}">
                    <a16:creationId xmlns:a16="http://schemas.microsoft.com/office/drawing/2014/main" id="{1F2651C0-6C9F-EA57-BC0B-628871C3059D}"/>
                  </a:ext>
                </a:extLst>
              </p:cNvPr>
              <p:cNvGrpSpPr/>
              <p:nvPr/>
            </p:nvGrpSpPr>
            <p:grpSpPr>
              <a:xfrm>
                <a:off x="5168780" y="1378849"/>
                <a:ext cx="3317437" cy="1400371"/>
                <a:chOff x="5168780" y="1388105"/>
                <a:chExt cx="3317437" cy="1400371"/>
              </a:xfrm>
            </p:grpSpPr>
            <p:sp>
              <p:nvSpPr>
                <p:cNvPr id="9" name="TextBox 8">
                  <a:extLst>
                    <a:ext uri="{FF2B5EF4-FFF2-40B4-BE49-F238E27FC236}">
                      <a16:creationId xmlns:a16="http://schemas.microsoft.com/office/drawing/2014/main" id="{FB4EBFB7-5B84-7AED-E1A2-816327B173CE}"/>
                    </a:ext>
                  </a:extLst>
                </p:cNvPr>
                <p:cNvSpPr txBox="1"/>
                <p:nvPr/>
              </p:nvSpPr>
              <p:spPr>
                <a:xfrm>
                  <a:off x="6088374"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1</a:t>
                  </a:r>
                </a:p>
              </p:txBody>
            </p:sp>
            <p:sp>
              <p:nvSpPr>
                <p:cNvPr id="11" name="TextBox 10">
                  <a:extLst>
                    <a:ext uri="{FF2B5EF4-FFF2-40B4-BE49-F238E27FC236}">
                      <a16:creationId xmlns:a16="http://schemas.microsoft.com/office/drawing/2014/main" id="{E226EFC1-107E-3443-1514-3BEE222AF0A6}"/>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13" name="TextBox 12">
                  <a:extLst>
                    <a:ext uri="{FF2B5EF4-FFF2-40B4-BE49-F238E27FC236}">
                      <a16:creationId xmlns:a16="http://schemas.microsoft.com/office/drawing/2014/main" id="{AD71A190-2B89-2D1E-BCF9-739CDC1DAE3F}"/>
                    </a:ext>
                  </a:extLst>
                </p:cNvPr>
                <p:cNvSpPr txBox="1"/>
                <p:nvPr/>
              </p:nvSpPr>
              <p:spPr>
                <a:xfrm>
                  <a:off x="6247469" y="2419144"/>
                  <a:ext cx="1160059" cy="369332"/>
                </a:xfrm>
                <a:prstGeom prst="rect">
                  <a:avLst/>
                </a:prstGeom>
                <a:noFill/>
              </p:spPr>
              <p:txBody>
                <a:bodyPr wrap="square" rtlCol="0">
                  <a:spAutoFit/>
                </a:bodyPr>
                <a:lstStyle/>
                <a:p>
                  <a:pPr algn="ctr"/>
                  <a:r>
                    <a:rPr lang="en-US" dirty="0" err="1"/>
                    <a:t>Mẫu</a:t>
                  </a:r>
                  <a:r>
                    <a:rPr lang="en-US" dirty="0"/>
                    <a:t> 2</a:t>
                  </a:r>
                </a:p>
              </p:txBody>
            </p:sp>
            <p:sp>
              <p:nvSpPr>
                <p:cNvPr id="15" name="TextBox 14">
                  <a:extLst>
                    <a:ext uri="{FF2B5EF4-FFF2-40B4-BE49-F238E27FC236}">
                      <a16:creationId xmlns:a16="http://schemas.microsoft.com/office/drawing/2014/main" id="{EC04A80D-C1EF-583B-F72E-15E90A1A7608}"/>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18" name="Straight Connector 17">
                  <a:extLst>
                    <a:ext uri="{FF2B5EF4-FFF2-40B4-BE49-F238E27FC236}">
                      <a16:creationId xmlns:a16="http://schemas.microsoft.com/office/drawing/2014/main" id="{D6C69D42-78A1-8CA0-7F70-EAEAAB98970E}"/>
                    </a:ext>
                  </a:extLst>
                </p:cNvPr>
                <p:cNvCxnSpPr>
                  <a:cxnSpLocks/>
                  <a:stCxn id="9" idx="2"/>
                  <a:endCxn id="11" idx="0"/>
                </p:cNvCxnSpPr>
                <p:nvPr/>
              </p:nvCxnSpPr>
              <p:spPr>
                <a:xfrm flipH="1">
                  <a:off x="5748810" y="1757437"/>
                  <a:ext cx="1081244"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977AB6-CCFE-40CB-CB02-C4DE669F6E07}"/>
                    </a:ext>
                  </a:extLst>
                </p:cNvPr>
                <p:cNvCxnSpPr>
                  <a:cxnSpLocks/>
                  <a:stCxn id="9" idx="2"/>
                  <a:endCxn id="13" idx="0"/>
                </p:cNvCxnSpPr>
                <p:nvPr/>
              </p:nvCxnSpPr>
              <p:spPr>
                <a:xfrm flipH="1">
                  <a:off x="6827499" y="1757437"/>
                  <a:ext cx="2555"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FFDF775-8FEE-2535-9569-77C67798A86D}"/>
                    </a:ext>
                  </a:extLst>
                </p:cNvPr>
                <p:cNvCxnSpPr>
                  <a:cxnSpLocks/>
                  <a:stCxn id="9" idx="2"/>
                  <a:endCxn id="15" idx="0"/>
                </p:cNvCxnSpPr>
                <p:nvPr/>
              </p:nvCxnSpPr>
              <p:spPr>
                <a:xfrm>
                  <a:off x="6830054" y="1757437"/>
                  <a:ext cx="1076134"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977BBF59-501B-C8FD-1459-F80F61756F94}"/>
                  </a:ext>
                </a:extLst>
              </p:cNvPr>
              <p:cNvGrpSpPr/>
              <p:nvPr/>
            </p:nvGrpSpPr>
            <p:grpSpPr>
              <a:xfrm>
                <a:off x="8455712" y="1378849"/>
                <a:ext cx="3317437" cy="1400371"/>
                <a:chOff x="5168780" y="1388105"/>
                <a:chExt cx="3317437" cy="1400371"/>
              </a:xfrm>
            </p:grpSpPr>
            <p:sp>
              <p:nvSpPr>
                <p:cNvPr id="35" name="TextBox 34">
                  <a:extLst>
                    <a:ext uri="{FF2B5EF4-FFF2-40B4-BE49-F238E27FC236}">
                      <a16:creationId xmlns:a16="http://schemas.microsoft.com/office/drawing/2014/main" id="{8B5B5A51-0CAF-40D5-E648-22CDD05B85FE}"/>
                    </a:ext>
                  </a:extLst>
                </p:cNvPr>
                <p:cNvSpPr txBox="1"/>
                <p:nvPr/>
              </p:nvSpPr>
              <p:spPr>
                <a:xfrm>
                  <a:off x="6062802"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2</a:t>
                  </a:r>
                </a:p>
              </p:txBody>
            </p:sp>
            <p:sp>
              <p:nvSpPr>
                <p:cNvPr id="36" name="TextBox 35">
                  <a:extLst>
                    <a:ext uri="{FF2B5EF4-FFF2-40B4-BE49-F238E27FC236}">
                      <a16:creationId xmlns:a16="http://schemas.microsoft.com/office/drawing/2014/main" id="{89096754-DB7C-55B5-7186-CE791CDF0F7A}"/>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37" name="TextBox 36">
                  <a:extLst>
                    <a:ext uri="{FF2B5EF4-FFF2-40B4-BE49-F238E27FC236}">
                      <a16:creationId xmlns:a16="http://schemas.microsoft.com/office/drawing/2014/main" id="{27201138-2B89-1EC8-4915-F6A939D98D98}"/>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38" name="TextBox 37">
                  <a:extLst>
                    <a:ext uri="{FF2B5EF4-FFF2-40B4-BE49-F238E27FC236}">
                      <a16:creationId xmlns:a16="http://schemas.microsoft.com/office/drawing/2014/main" id="{BAAE37BC-5F38-0B62-C7AB-F2BCBF8C0DE4}"/>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39" name="Straight Connector 38">
                  <a:extLst>
                    <a:ext uri="{FF2B5EF4-FFF2-40B4-BE49-F238E27FC236}">
                      <a16:creationId xmlns:a16="http://schemas.microsoft.com/office/drawing/2014/main" id="{64471C8E-F9A9-D03F-11CE-59E16F1EA742}"/>
                    </a:ext>
                  </a:extLst>
                </p:cNvPr>
                <p:cNvCxnSpPr>
                  <a:cxnSpLocks/>
                  <a:stCxn id="35" idx="2"/>
                  <a:endCxn id="36" idx="0"/>
                </p:cNvCxnSpPr>
                <p:nvPr/>
              </p:nvCxnSpPr>
              <p:spPr>
                <a:xfrm flipH="1">
                  <a:off x="5748810" y="1757437"/>
                  <a:ext cx="1055672"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7337DD7-3605-4415-027B-E224B3E1501A}"/>
                    </a:ext>
                  </a:extLst>
                </p:cNvPr>
                <p:cNvCxnSpPr>
                  <a:cxnSpLocks/>
                  <a:stCxn id="35" idx="2"/>
                  <a:endCxn id="37" idx="0"/>
                </p:cNvCxnSpPr>
                <p:nvPr/>
              </p:nvCxnSpPr>
              <p:spPr>
                <a:xfrm>
                  <a:off x="6804482" y="1757437"/>
                  <a:ext cx="23017"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DB2B7EE-152E-F568-C831-6CFE9FA68197}"/>
                    </a:ext>
                  </a:extLst>
                </p:cNvPr>
                <p:cNvCxnSpPr>
                  <a:cxnSpLocks/>
                  <a:stCxn id="35" idx="2"/>
                  <a:endCxn id="38" idx="0"/>
                </p:cNvCxnSpPr>
                <p:nvPr/>
              </p:nvCxnSpPr>
              <p:spPr>
                <a:xfrm>
                  <a:off x="6804482" y="1757437"/>
                  <a:ext cx="1101706" cy="66170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83A7C650-CC7D-F47B-6D02-E32DCAF28CD9}"/>
                </a:ext>
              </a:extLst>
            </p:cNvPr>
            <p:cNvGrpSpPr/>
            <p:nvPr/>
          </p:nvGrpSpPr>
          <p:grpSpPr>
            <a:xfrm>
              <a:off x="4810191" y="3378595"/>
              <a:ext cx="6970584" cy="2715978"/>
              <a:chOff x="4810191" y="3378595"/>
              <a:chExt cx="6970584" cy="2715978"/>
            </a:xfrm>
          </p:grpSpPr>
          <p:grpSp>
            <p:nvGrpSpPr>
              <p:cNvPr id="59" name="Group 58">
                <a:extLst>
                  <a:ext uri="{FF2B5EF4-FFF2-40B4-BE49-F238E27FC236}">
                    <a16:creationId xmlns:a16="http://schemas.microsoft.com/office/drawing/2014/main" id="{985751EE-F399-7B59-F819-5807260EFD92}"/>
                  </a:ext>
                </a:extLst>
              </p:cNvPr>
              <p:cNvGrpSpPr/>
              <p:nvPr/>
            </p:nvGrpSpPr>
            <p:grpSpPr>
              <a:xfrm>
                <a:off x="5176406" y="3378595"/>
                <a:ext cx="6604369" cy="1400371"/>
                <a:chOff x="5168780" y="1378849"/>
                <a:chExt cx="6604369" cy="1400371"/>
              </a:xfrm>
            </p:grpSpPr>
            <p:grpSp>
              <p:nvGrpSpPr>
                <p:cNvPr id="60" name="Group 59">
                  <a:extLst>
                    <a:ext uri="{FF2B5EF4-FFF2-40B4-BE49-F238E27FC236}">
                      <a16:creationId xmlns:a16="http://schemas.microsoft.com/office/drawing/2014/main" id="{8A521860-FC86-4AE1-DFF3-4BB5021019F8}"/>
                    </a:ext>
                  </a:extLst>
                </p:cNvPr>
                <p:cNvGrpSpPr/>
                <p:nvPr/>
              </p:nvGrpSpPr>
              <p:grpSpPr>
                <a:xfrm>
                  <a:off x="5168780" y="1378849"/>
                  <a:ext cx="3317437" cy="1400371"/>
                  <a:chOff x="5168780" y="1388105"/>
                  <a:chExt cx="3317437" cy="1400371"/>
                </a:xfrm>
              </p:grpSpPr>
              <p:sp>
                <p:nvSpPr>
                  <p:cNvPr id="16390" name="TextBox 16389">
                    <a:extLst>
                      <a:ext uri="{FF2B5EF4-FFF2-40B4-BE49-F238E27FC236}">
                        <a16:creationId xmlns:a16="http://schemas.microsoft.com/office/drawing/2014/main" id="{61D655FC-ED44-726A-4D2C-4A44FE2313D9}"/>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1</a:t>
                    </a:r>
                  </a:p>
                </p:txBody>
              </p:sp>
              <p:sp>
                <p:nvSpPr>
                  <p:cNvPr id="16391" name="TextBox 16390">
                    <a:extLst>
                      <a:ext uri="{FF2B5EF4-FFF2-40B4-BE49-F238E27FC236}">
                        <a16:creationId xmlns:a16="http://schemas.microsoft.com/office/drawing/2014/main" id="{A7CEFA67-891A-5856-A67F-9045FAEE9E76}"/>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92" name="TextBox 16391">
                    <a:extLst>
                      <a:ext uri="{FF2B5EF4-FFF2-40B4-BE49-F238E27FC236}">
                        <a16:creationId xmlns:a16="http://schemas.microsoft.com/office/drawing/2014/main" id="{54ADE054-69A4-92E7-7148-C6175B21D459}"/>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93" name="TextBox 16392">
                    <a:extLst>
                      <a:ext uri="{FF2B5EF4-FFF2-40B4-BE49-F238E27FC236}">
                        <a16:creationId xmlns:a16="http://schemas.microsoft.com/office/drawing/2014/main" id="{1489CF12-99FB-F5EB-0B21-2A6287D723AC}"/>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94" name="Straight Connector 16393">
                    <a:extLst>
                      <a:ext uri="{FF2B5EF4-FFF2-40B4-BE49-F238E27FC236}">
                        <a16:creationId xmlns:a16="http://schemas.microsoft.com/office/drawing/2014/main" id="{BED4890C-1FEB-C529-E9C4-4DFBAFE06F0D}"/>
                      </a:ext>
                    </a:extLst>
                  </p:cNvPr>
                  <p:cNvCxnSpPr>
                    <a:stCxn id="16390" idx="2"/>
                    <a:endCxn id="16391"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5" name="Straight Connector 16394">
                    <a:extLst>
                      <a:ext uri="{FF2B5EF4-FFF2-40B4-BE49-F238E27FC236}">
                        <a16:creationId xmlns:a16="http://schemas.microsoft.com/office/drawing/2014/main" id="{9287C549-C5EA-699E-662C-829CF3A83DC6}"/>
                      </a:ext>
                    </a:extLst>
                  </p:cNvPr>
                  <p:cNvCxnSpPr>
                    <a:stCxn id="16390" idx="2"/>
                    <a:endCxn id="16392"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6" name="Straight Connector 16395">
                    <a:extLst>
                      <a:ext uri="{FF2B5EF4-FFF2-40B4-BE49-F238E27FC236}">
                        <a16:creationId xmlns:a16="http://schemas.microsoft.com/office/drawing/2014/main" id="{FDE8CAE7-977E-9BDF-E852-770CB8CFAABB}"/>
                      </a:ext>
                    </a:extLst>
                  </p:cNvPr>
                  <p:cNvCxnSpPr>
                    <a:stCxn id="16390" idx="2"/>
                    <a:endCxn id="16393"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B1D768B0-CD0E-D851-B4B0-4B133EC13242}"/>
                    </a:ext>
                  </a:extLst>
                </p:cNvPr>
                <p:cNvGrpSpPr/>
                <p:nvPr/>
              </p:nvGrpSpPr>
              <p:grpSpPr>
                <a:xfrm>
                  <a:off x="8455712" y="1378849"/>
                  <a:ext cx="3317437" cy="1400371"/>
                  <a:chOff x="5168780" y="1388105"/>
                  <a:chExt cx="3317437" cy="1400371"/>
                </a:xfrm>
              </p:grpSpPr>
              <p:sp>
                <p:nvSpPr>
                  <p:cNvPr id="62" name="TextBox 61">
                    <a:extLst>
                      <a:ext uri="{FF2B5EF4-FFF2-40B4-BE49-F238E27FC236}">
                        <a16:creationId xmlns:a16="http://schemas.microsoft.com/office/drawing/2014/main" id="{258D1CA4-8623-2692-6AF4-BBA219D3E4FA}"/>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2</a:t>
                    </a:r>
                  </a:p>
                </p:txBody>
              </p:sp>
              <p:sp>
                <p:nvSpPr>
                  <p:cNvPr id="63" name="TextBox 62">
                    <a:extLst>
                      <a:ext uri="{FF2B5EF4-FFF2-40B4-BE49-F238E27FC236}">
                        <a16:creationId xmlns:a16="http://schemas.microsoft.com/office/drawing/2014/main" id="{3ADBEFD8-3389-9ADA-8E20-5BC834B16D42}"/>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84" name="TextBox 16383">
                    <a:extLst>
                      <a:ext uri="{FF2B5EF4-FFF2-40B4-BE49-F238E27FC236}">
                        <a16:creationId xmlns:a16="http://schemas.microsoft.com/office/drawing/2014/main" id="{097F6360-0A95-7660-DA97-2B201B7FD8B5}"/>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85" name="TextBox 16384">
                    <a:extLst>
                      <a:ext uri="{FF2B5EF4-FFF2-40B4-BE49-F238E27FC236}">
                        <a16:creationId xmlns:a16="http://schemas.microsoft.com/office/drawing/2014/main" id="{E9128B13-1448-511F-1373-697D9F00269C}"/>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87" name="Straight Connector 16386">
                    <a:extLst>
                      <a:ext uri="{FF2B5EF4-FFF2-40B4-BE49-F238E27FC236}">
                        <a16:creationId xmlns:a16="http://schemas.microsoft.com/office/drawing/2014/main" id="{92B9A275-DE9C-523C-8F32-58E08A73604C}"/>
                      </a:ext>
                    </a:extLst>
                  </p:cNvPr>
                  <p:cNvCxnSpPr>
                    <a:stCxn id="62" idx="2"/>
                    <a:endCxn id="63"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8" name="Straight Connector 16387">
                    <a:extLst>
                      <a:ext uri="{FF2B5EF4-FFF2-40B4-BE49-F238E27FC236}">
                        <a16:creationId xmlns:a16="http://schemas.microsoft.com/office/drawing/2014/main" id="{15175239-7874-940B-254C-6064334B891F}"/>
                      </a:ext>
                    </a:extLst>
                  </p:cNvPr>
                  <p:cNvCxnSpPr>
                    <a:stCxn id="62" idx="2"/>
                    <a:endCxn id="16384"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9" name="Straight Connector 16388">
                    <a:extLst>
                      <a:ext uri="{FF2B5EF4-FFF2-40B4-BE49-F238E27FC236}">
                        <a16:creationId xmlns:a16="http://schemas.microsoft.com/office/drawing/2014/main" id="{8CD803C7-5028-83BB-2CFD-B55B58476E6D}"/>
                      </a:ext>
                    </a:extLst>
                  </p:cNvPr>
                  <p:cNvCxnSpPr>
                    <a:stCxn id="62" idx="2"/>
                    <a:endCxn id="16385"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6397" name="TextBox 16396">
                <a:extLst>
                  <a:ext uri="{FF2B5EF4-FFF2-40B4-BE49-F238E27FC236}">
                    <a16:creationId xmlns:a16="http://schemas.microsoft.com/office/drawing/2014/main" id="{2AE6C63B-3FD8-DF9D-8A6B-AE2143EF8138}"/>
                  </a:ext>
                </a:extLst>
              </p:cNvPr>
              <p:cNvSpPr txBox="1"/>
              <p:nvPr/>
            </p:nvSpPr>
            <p:spPr>
              <a:xfrm>
                <a:off x="4810191" y="5448242"/>
                <a:ext cx="1160059" cy="646331"/>
              </a:xfrm>
              <a:prstGeom prst="rect">
                <a:avLst/>
              </a:prstGeom>
              <a:noFill/>
            </p:spPr>
            <p:txBody>
              <a:bodyPr wrap="square" rtlCol="0">
                <a:spAutoFit/>
              </a:bodyPr>
              <a:lstStyle/>
              <a:p>
                <a:pPr algn="ctr"/>
                <a:r>
                  <a:rPr lang="en-US"/>
                  <a:t>Thành </a:t>
                </a:r>
                <a:r>
                  <a:rPr lang="en-US" err="1"/>
                  <a:t>viên</a:t>
                </a:r>
                <a:r>
                  <a:rPr lang="en-US"/>
                  <a:t> 1</a:t>
                </a:r>
              </a:p>
            </p:txBody>
          </p:sp>
          <p:cxnSp>
            <p:nvCxnSpPr>
              <p:cNvPr id="16398" name="Straight Connector 16397">
                <a:extLst>
                  <a:ext uri="{FF2B5EF4-FFF2-40B4-BE49-F238E27FC236}">
                    <a16:creationId xmlns:a16="http://schemas.microsoft.com/office/drawing/2014/main" id="{CB121293-A6B9-E7F4-B029-01E49D47060C}"/>
                  </a:ext>
                </a:extLst>
              </p:cNvPr>
              <p:cNvCxnSpPr>
                <a:cxnSpLocks/>
                <a:stCxn id="16391" idx="2"/>
                <a:endCxn id="16397" idx="0"/>
              </p:cNvCxnSpPr>
              <p:nvPr/>
            </p:nvCxnSpPr>
            <p:spPr>
              <a:xfrm flipH="1">
                <a:off x="5390221" y="4778966"/>
                <a:ext cx="366215"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0" name="TextBox 16399">
                <a:extLst>
                  <a:ext uri="{FF2B5EF4-FFF2-40B4-BE49-F238E27FC236}">
                    <a16:creationId xmlns:a16="http://schemas.microsoft.com/office/drawing/2014/main" id="{DBB90EA7-F5D7-FACE-DE1B-CB9541E05E53}"/>
                  </a:ext>
                </a:extLst>
              </p:cNvPr>
              <p:cNvSpPr txBox="1"/>
              <p:nvPr/>
            </p:nvSpPr>
            <p:spPr>
              <a:xfrm>
                <a:off x="6031896" y="5448242"/>
                <a:ext cx="1160059" cy="646331"/>
              </a:xfrm>
              <a:prstGeom prst="rect">
                <a:avLst/>
              </a:prstGeom>
              <a:noFill/>
            </p:spPr>
            <p:txBody>
              <a:bodyPr wrap="square" rtlCol="0">
                <a:spAutoFit/>
              </a:bodyPr>
              <a:lstStyle/>
              <a:p>
                <a:pPr algn="ctr"/>
                <a:r>
                  <a:rPr lang="en-US"/>
                  <a:t>Thành </a:t>
                </a:r>
                <a:r>
                  <a:rPr lang="en-US" err="1"/>
                  <a:t>viên</a:t>
                </a:r>
                <a:r>
                  <a:rPr lang="en-US"/>
                  <a:t> 2</a:t>
                </a:r>
              </a:p>
            </p:txBody>
          </p:sp>
          <p:cxnSp>
            <p:nvCxnSpPr>
              <p:cNvPr id="16401" name="Straight Connector 16400">
                <a:extLst>
                  <a:ext uri="{FF2B5EF4-FFF2-40B4-BE49-F238E27FC236}">
                    <a16:creationId xmlns:a16="http://schemas.microsoft.com/office/drawing/2014/main" id="{19A8D774-D5A7-7D9D-9F60-807E317AB1C9}"/>
                  </a:ext>
                </a:extLst>
              </p:cNvPr>
              <p:cNvCxnSpPr>
                <a:cxnSpLocks/>
                <a:stCxn id="16391" idx="2"/>
                <a:endCxn id="16400" idx="0"/>
              </p:cNvCxnSpPr>
              <p:nvPr/>
            </p:nvCxnSpPr>
            <p:spPr>
              <a:xfrm>
                <a:off x="5756436" y="4778966"/>
                <a:ext cx="855490"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3" name="TextBox 16402">
                <a:extLst>
                  <a:ext uri="{FF2B5EF4-FFF2-40B4-BE49-F238E27FC236}">
                    <a16:creationId xmlns:a16="http://schemas.microsoft.com/office/drawing/2014/main" id="{D8EF04ED-010F-FAF7-6925-BED420F5B381}"/>
                  </a:ext>
                </a:extLst>
              </p:cNvPr>
              <p:cNvSpPr txBox="1"/>
              <p:nvPr/>
            </p:nvSpPr>
            <p:spPr>
              <a:xfrm>
                <a:off x="7253600" y="5448242"/>
                <a:ext cx="1160059" cy="369332"/>
              </a:xfrm>
              <a:prstGeom prst="rect">
                <a:avLst/>
              </a:prstGeom>
              <a:noFill/>
            </p:spPr>
            <p:txBody>
              <a:bodyPr wrap="square" rtlCol="0">
                <a:spAutoFit/>
              </a:bodyPr>
              <a:lstStyle/>
              <a:p>
                <a:pPr algn="ctr"/>
                <a:r>
                  <a:rPr lang="en-US"/>
                  <a:t>…</a:t>
                </a:r>
              </a:p>
            </p:txBody>
          </p:sp>
          <p:cxnSp>
            <p:nvCxnSpPr>
              <p:cNvPr id="16404" name="Straight Connector 16403">
                <a:extLst>
                  <a:ext uri="{FF2B5EF4-FFF2-40B4-BE49-F238E27FC236}">
                    <a16:creationId xmlns:a16="http://schemas.microsoft.com/office/drawing/2014/main" id="{86161220-C860-A9A2-CACB-542BC3A35B4F}"/>
                  </a:ext>
                </a:extLst>
              </p:cNvPr>
              <p:cNvCxnSpPr>
                <a:cxnSpLocks/>
                <a:stCxn id="16391" idx="2"/>
                <a:endCxn id="16403" idx="0"/>
              </p:cNvCxnSpPr>
              <p:nvPr/>
            </p:nvCxnSpPr>
            <p:spPr>
              <a:xfrm>
                <a:off x="5756436" y="4778966"/>
                <a:ext cx="2077194" cy="669276"/>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0" name="Title 1">
            <a:extLst>
              <a:ext uri="{FF2B5EF4-FFF2-40B4-BE49-F238E27FC236}">
                <a16:creationId xmlns:a16="http://schemas.microsoft.com/office/drawing/2014/main" id="{D242E80E-E673-AE45-396D-A56ABE054948}"/>
              </a:ext>
            </a:extLst>
          </p:cNvPr>
          <p:cNvSpPr>
            <a:spLocks noGrp="1"/>
          </p:cNvSpPr>
          <p:nvPr>
            <p:ph type="title"/>
          </p:nvPr>
        </p:nvSpPr>
        <p:spPr>
          <a:xfrm>
            <a:off x="838200" y="365126"/>
            <a:ext cx="10515600" cy="1250314"/>
          </a:xfrm>
        </p:spPr>
        <p:txBody>
          <a:bodyPr>
            <a:normAutofit fontScale="90000"/>
          </a:bodyPr>
          <a:lstStyle/>
          <a:p>
            <a:r>
              <a:rPr lang="en-US"/>
              <a:t>Mô hình đa cấp/Mô hình ảnh hưởng hỗn hợp</a:t>
            </a:r>
            <a:br>
              <a:rPr lang="en-US"/>
            </a:br>
            <a:r>
              <a:rPr lang="en-US"/>
              <a:t>Multilevel model/Mixed effect model</a:t>
            </a:r>
          </a:p>
        </p:txBody>
      </p:sp>
      <p:sp>
        <p:nvSpPr>
          <p:cNvPr id="2" name="Date Placeholder 1">
            <a:extLst>
              <a:ext uri="{FF2B5EF4-FFF2-40B4-BE49-F238E27FC236}">
                <a16:creationId xmlns:a16="http://schemas.microsoft.com/office/drawing/2014/main" id="{EFD38512-7C9B-93F2-80E6-D3DE9E3E249E}"/>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363333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EA094-254A-F846-740E-3E5EDB9C2A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9DCC17-0B09-3F2F-04BA-9CD8EF975C74}"/>
              </a:ext>
            </a:extLst>
          </p:cNvPr>
          <p:cNvSpPr>
            <a:spLocks noGrp="1"/>
          </p:cNvSpPr>
          <p:nvPr>
            <p:ph type="title"/>
          </p:nvPr>
        </p:nvSpPr>
        <p:spPr>
          <a:xfrm>
            <a:off x="838200" y="2877636"/>
            <a:ext cx="3605463" cy="950328"/>
          </a:xfrm>
        </p:spPr>
        <p:txBody>
          <a:bodyPr/>
          <a:lstStyle/>
          <a:p>
            <a:r>
              <a:rPr lang="en-US" dirty="0" err="1"/>
              <a:t>Nội</a:t>
            </a:r>
            <a:r>
              <a:rPr lang="en-US" dirty="0"/>
              <a:t> dung</a:t>
            </a:r>
          </a:p>
        </p:txBody>
      </p:sp>
      <p:graphicFrame>
        <p:nvGraphicFramePr>
          <p:cNvPr id="7" name="Content Placeholder 6">
            <a:extLst>
              <a:ext uri="{FF2B5EF4-FFF2-40B4-BE49-F238E27FC236}">
                <a16:creationId xmlns:a16="http://schemas.microsoft.com/office/drawing/2014/main" id="{AB9923FA-0349-D7E6-3AE8-87F0A77BDB2B}"/>
              </a:ext>
            </a:extLst>
          </p:cNvPr>
          <p:cNvGraphicFramePr>
            <a:graphicFrameLocks noGrp="1"/>
          </p:cNvGraphicFramePr>
          <p:nvPr>
            <p:ph idx="1"/>
            <p:extLst>
              <p:ext uri="{D42A27DB-BD31-4B8C-83A1-F6EECF244321}">
                <p14:modId xmlns:p14="http://schemas.microsoft.com/office/powerpoint/2010/main" val="2675840779"/>
              </p:ext>
            </p:extLst>
          </p:nvPr>
        </p:nvGraphicFramePr>
        <p:xfrm>
          <a:off x="4038600" y="620486"/>
          <a:ext cx="7097485" cy="5617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05D775BD-6B53-B7A1-7128-5D7476060D4C}"/>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D85FB6C4-5CEF-29E1-1048-64C763DAE5D2}"/>
              </a:ext>
            </a:extLst>
          </p:cNvPr>
          <p:cNvSpPr>
            <a:spLocks noGrp="1"/>
          </p:cNvSpPr>
          <p:nvPr>
            <p:ph type="sldNum" sz="quarter" idx="12"/>
          </p:nvPr>
        </p:nvSpPr>
        <p:spPr/>
        <p:txBody>
          <a:bodyPr/>
          <a:lstStyle/>
          <a:p>
            <a:fld id="{558478D3-4DD5-4D7B-8D8D-7EA87687E863}" type="slidenum">
              <a:rPr lang="en-US" smtClean="0"/>
              <a:pPr/>
              <a:t>19</a:t>
            </a:fld>
            <a:endParaRPr lang="en-US"/>
          </a:p>
        </p:txBody>
      </p:sp>
      <p:sp>
        <p:nvSpPr>
          <p:cNvPr id="6" name="Date Placeholder 5">
            <a:extLst>
              <a:ext uri="{FF2B5EF4-FFF2-40B4-BE49-F238E27FC236}">
                <a16:creationId xmlns:a16="http://schemas.microsoft.com/office/drawing/2014/main" id="{FBB66618-4E89-EF21-9679-4B23F762E9D6}"/>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4827683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5"/>
            <a:ext cx="10515600" cy="1091979"/>
          </a:xfrm>
        </p:spPr>
        <p:txBody>
          <a:bodyPr>
            <a:normAutofit fontScale="90000"/>
          </a:bodyPr>
          <a:lstStyle/>
          <a:p>
            <a:pPr>
              <a:lnSpc>
                <a:spcPct val="100000"/>
              </a:lnSpc>
            </a:pPr>
            <a:r>
              <a:rPr lang="en-US"/>
              <a:t>Phân tích thành phần chính </a:t>
            </a:r>
            <a:br>
              <a:rPr lang="en-US"/>
            </a:br>
            <a:r>
              <a:rPr lang="en-US"/>
              <a:t>(PCA - Principal component analysis)</a:t>
            </a:r>
            <a:endParaRPr lang="en-GB"/>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6500149" cy="4717131"/>
          </a:xfrm>
        </p:spPr>
        <p:txBody>
          <a:bodyPr>
            <a:normAutofit lnSpcReduction="10000"/>
          </a:bodyPr>
          <a:lstStyle/>
          <a:p>
            <a:pPr>
              <a:lnSpc>
                <a:spcPct val="150000"/>
              </a:lnSpc>
            </a:pPr>
            <a:r>
              <a:rPr lang="en-US"/>
              <a:t>Phương pháp giảm chiều dữ liệu</a:t>
            </a:r>
          </a:p>
          <a:p>
            <a:pPr>
              <a:lnSpc>
                <a:spcPct val="150000"/>
              </a:lnSpc>
            </a:pPr>
            <a:r>
              <a:rPr lang="en-US"/>
              <a:t>Không phân biệt biến độc lập hay phụ thuộc</a:t>
            </a:r>
          </a:p>
          <a:p>
            <a:pPr>
              <a:lnSpc>
                <a:spcPct val="150000"/>
              </a:lnSpc>
            </a:pPr>
            <a:r>
              <a:rPr lang="en-US"/>
              <a:t>Phương pháp khảo sát (không phải phương pháp suy luận)</a:t>
            </a:r>
          </a:p>
          <a:p>
            <a:pPr>
              <a:lnSpc>
                <a:spcPct val="150000"/>
              </a:lnSpc>
            </a:pPr>
            <a:r>
              <a:rPr lang="en-US"/>
              <a:t>Bước trước cho hồi quy tuyến tính để giảm đa cộng tuyến (multicollinearity)</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190</a:t>
            </a:fld>
            <a:endParaRPr lang="en-US"/>
          </a:p>
        </p:txBody>
      </p:sp>
      <p:grpSp>
        <p:nvGrpSpPr>
          <p:cNvPr id="18" name="Group 17">
            <a:extLst>
              <a:ext uri="{FF2B5EF4-FFF2-40B4-BE49-F238E27FC236}">
                <a16:creationId xmlns:a16="http://schemas.microsoft.com/office/drawing/2014/main" id="{09B060E2-96AA-4BCC-BC94-D625BAA57EF2}"/>
              </a:ext>
            </a:extLst>
          </p:cNvPr>
          <p:cNvGrpSpPr/>
          <p:nvPr/>
        </p:nvGrpSpPr>
        <p:grpSpPr>
          <a:xfrm>
            <a:off x="8090376" y="1759002"/>
            <a:ext cx="548522" cy="4177581"/>
            <a:chOff x="8090376" y="1494842"/>
            <a:chExt cx="548522" cy="4177581"/>
          </a:xfrm>
        </p:grpSpPr>
        <p:sp>
          <p:nvSpPr>
            <p:cNvPr id="7" name="TextBox 6">
              <a:extLst>
                <a:ext uri="{FF2B5EF4-FFF2-40B4-BE49-F238E27FC236}">
                  <a16:creationId xmlns:a16="http://schemas.microsoft.com/office/drawing/2014/main" id="{35828CFC-5F72-3023-4881-BBA44EDE8A85}"/>
                </a:ext>
              </a:extLst>
            </p:cNvPr>
            <p:cNvSpPr txBox="1"/>
            <p:nvPr/>
          </p:nvSpPr>
          <p:spPr>
            <a:xfrm>
              <a:off x="8090376" y="1494842"/>
              <a:ext cx="548522" cy="461665"/>
            </a:xfrm>
            <a:prstGeom prst="rect">
              <a:avLst/>
            </a:prstGeom>
            <a:noFill/>
            <a:ln>
              <a:solidFill>
                <a:schemeClr val="tx1"/>
              </a:solidFill>
            </a:ln>
          </p:spPr>
          <p:txBody>
            <a:bodyPr wrap="square" rtlCol="0">
              <a:spAutoFit/>
            </a:bodyPr>
            <a:lstStyle/>
            <a:p>
              <a:pPr algn="ctr"/>
              <a:r>
                <a:rPr lang="en-US" sz="2400"/>
                <a:t>Y1</a:t>
              </a:r>
            </a:p>
          </p:txBody>
        </p:sp>
        <p:sp>
          <p:nvSpPr>
            <p:cNvPr id="8" name="TextBox 7">
              <a:extLst>
                <a:ext uri="{FF2B5EF4-FFF2-40B4-BE49-F238E27FC236}">
                  <a16:creationId xmlns:a16="http://schemas.microsoft.com/office/drawing/2014/main" id="{C00C0E16-126E-1A6C-4FF8-C627D2A78E96}"/>
                </a:ext>
              </a:extLst>
            </p:cNvPr>
            <p:cNvSpPr txBox="1"/>
            <p:nvPr/>
          </p:nvSpPr>
          <p:spPr>
            <a:xfrm>
              <a:off x="8090376" y="2025687"/>
              <a:ext cx="548522" cy="461665"/>
            </a:xfrm>
            <a:prstGeom prst="rect">
              <a:avLst/>
            </a:prstGeom>
            <a:noFill/>
            <a:ln>
              <a:solidFill>
                <a:schemeClr val="tx1"/>
              </a:solidFill>
            </a:ln>
          </p:spPr>
          <p:txBody>
            <a:bodyPr wrap="square" rtlCol="0">
              <a:spAutoFit/>
            </a:bodyPr>
            <a:lstStyle/>
            <a:p>
              <a:pPr algn="ctr"/>
              <a:r>
                <a:rPr lang="en-US" sz="2400"/>
                <a:t>Y2</a:t>
              </a:r>
            </a:p>
          </p:txBody>
        </p:sp>
        <p:sp>
          <p:nvSpPr>
            <p:cNvPr id="9" name="TextBox 8">
              <a:extLst>
                <a:ext uri="{FF2B5EF4-FFF2-40B4-BE49-F238E27FC236}">
                  <a16:creationId xmlns:a16="http://schemas.microsoft.com/office/drawing/2014/main" id="{4A1D7993-98D0-E666-1343-6A79DFDDC6CB}"/>
                </a:ext>
              </a:extLst>
            </p:cNvPr>
            <p:cNvSpPr txBox="1"/>
            <p:nvPr/>
          </p:nvSpPr>
          <p:spPr>
            <a:xfrm>
              <a:off x="8090376" y="2556532"/>
              <a:ext cx="548522" cy="461665"/>
            </a:xfrm>
            <a:prstGeom prst="rect">
              <a:avLst/>
            </a:prstGeom>
            <a:noFill/>
            <a:ln>
              <a:solidFill>
                <a:schemeClr val="tx1"/>
              </a:solidFill>
            </a:ln>
          </p:spPr>
          <p:txBody>
            <a:bodyPr wrap="square" rtlCol="0">
              <a:spAutoFit/>
            </a:bodyPr>
            <a:lstStyle/>
            <a:p>
              <a:pPr algn="ctr"/>
              <a:r>
                <a:rPr lang="en-US" sz="2400"/>
                <a:t>Y3</a:t>
              </a:r>
            </a:p>
          </p:txBody>
        </p:sp>
        <p:sp>
          <p:nvSpPr>
            <p:cNvPr id="10" name="TextBox 9">
              <a:extLst>
                <a:ext uri="{FF2B5EF4-FFF2-40B4-BE49-F238E27FC236}">
                  <a16:creationId xmlns:a16="http://schemas.microsoft.com/office/drawing/2014/main" id="{D9E0D0E8-E1EB-34D1-B310-98F8360EEC6D}"/>
                </a:ext>
              </a:extLst>
            </p:cNvPr>
            <p:cNvSpPr txBox="1"/>
            <p:nvPr/>
          </p:nvSpPr>
          <p:spPr>
            <a:xfrm>
              <a:off x="8090376" y="3087377"/>
              <a:ext cx="548522" cy="461665"/>
            </a:xfrm>
            <a:prstGeom prst="rect">
              <a:avLst/>
            </a:prstGeom>
            <a:noFill/>
            <a:ln>
              <a:solidFill>
                <a:schemeClr val="tx1"/>
              </a:solidFill>
            </a:ln>
          </p:spPr>
          <p:txBody>
            <a:bodyPr wrap="square" rtlCol="0">
              <a:spAutoFit/>
            </a:bodyPr>
            <a:lstStyle/>
            <a:p>
              <a:pPr algn="ctr"/>
              <a:r>
                <a:rPr lang="en-US" sz="2400"/>
                <a:t>Y4</a:t>
              </a:r>
            </a:p>
          </p:txBody>
        </p:sp>
        <p:sp>
          <p:nvSpPr>
            <p:cNvPr id="11" name="TextBox 10">
              <a:extLst>
                <a:ext uri="{FF2B5EF4-FFF2-40B4-BE49-F238E27FC236}">
                  <a16:creationId xmlns:a16="http://schemas.microsoft.com/office/drawing/2014/main" id="{2AA26F36-75EC-42A6-930D-91DAD5F0903A}"/>
                </a:ext>
              </a:extLst>
            </p:cNvPr>
            <p:cNvSpPr txBox="1"/>
            <p:nvPr/>
          </p:nvSpPr>
          <p:spPr>
            <a:xfrm>
              <a:off x="8090376" y="3618222"/>
              <a:ext cx="548522" cy="461665"/>
            </a:xfrm>
            <a:prstGeom prst="rect">
              <a:avLst/>
            </a:prstGeom>
            <a:noFill/>
            <a:ln>
              <a:solidFill>
                <a:schemeClr val="tx1"/>
              </a:solidFill>
            </a:ln>
          </p:spPr>
          <p:txBody>
            <a:bodyPr wrap="square" rtlCol="0">
              <a:spAutoFit/>
            </a:bodyPr>
            <a:lstStyle/>
            <a:p>
              <a:pPr algn="ctr"/>
              <a:r>
                <a:rPr lang="en-US" sz="2400"/>
                <a:t>Y5</a:t>
              </a:r>
            </a:p>
          </p:txBody>
        </p:sp>
        <p:sp>
          <p:nvSpPr>
            <p:cNvPr id="12" name="TextBox 11">
              <a:extLst>
                <a:ext uri="{FF2B5EF4-FFF2-40B4-BE49-F238E27FC236}">
                  <a16:creationId xmlns:a16="http://schemas.microsoft.com/office/drawing/2014/main" id="{881FB9D3-91C5-6347-5A07-7F43F278F6E6}"/>
                </a:ext>
              </a:extLst>
            </p:cNvPr>
            <p:cNvSpPr txBox="1"/>
            <p:nvPr/>
          </p:nvSpPr>
          <p:spPr>
            <a:xfrm>
              <a:off x="8090376" y="4149067"/>
              <a:ext cx="548522" cy="461665"/>
            </a:xfrm>
            <a:prstGeom prst="rect">
              <a:avLst/>
            </a:prstGeom>
            <a:noFill/>
            <a:ln>
              <a:solidFill>
                <a:schemeClr val="tx1"/>
              </a:solidFill>
            </a:ln>
          </p:spPr>
          <p:txBody>
            <a:bodyPr wrap="square" rtlCol="0">
              <a:spAutoFit/>
            </a:bodyPr>
            <a:lstStyle/>
            <a:p>
              <a:pPr algn="ctr"/>
              <a:r>
                <a:rPr lang="en-US" sz="2400"/>
                <a:t>Y6</a:t>
              </a:r>
            </a:p>
          </p:txBody>
        </p:sp>
        <p:sp>
          <p:nvSpPr>
            <p:cNvPr id="13" name="TextBox 12">
              <a:extLst>
                <a:ext uri="{FF2B5EF4-FFF2-40B4-BE49-F238E27FC236}">
                  <a16:creationId xmlns:a16="http://schemas.microsoft.com/office/drawing/2014/main" id="{E28B6A7D-5403-6756-F354-42405E9FE57F}"/>
                </a:ext>
              </a:extLst>
            </p:cNvPr>
            <p:cNvSpPr txBox="1"/>
            <p:nvPr/>
          </p:nvSpPr>
          <p:spPr>
            <a:xfrm>
              <a:off x="8090376" y="4679912"/>
              <a:ext cx="548522" cy="461665"/>
            </a:xfrm>
            <a:prstGeom prst="rect">
              <a:avLst/>
            </a:prstGeom>
            <a:noFill/>
            <a:ln>
              <a:solidFill>
                <a:schemeClr val="tx1"/>
              </a:solidFill>
            </a:ln>
          </p:spPr>
          <p:txBody>
            <a:bodyPr wrap="square" rtlCol="0">
              <a:spAutoFit/>
            </a:bodyPr>
            <a:lstStyle/>
            <a:p>
              <a:pPr algn="ctr"/>
              <a:r>
                <a:rPr lang="en-US" sz="2400"/>
                <a:t>Y7</a:t>
              </a:r>
            </a:p>
          </p:txBody>
        </p:sp>
        <p:sp>
          <p:nvSpPr>
            <p:cNvPr id="14" name="TextBox 13">
              <a:extLst>
                <a:ext uri="{FF2B5EF4-FFF2-40B4-BE49-F238E27FC236}">
                  <a16:creationId xmlns:a16="http://schemas.microsoft.com/office/drawing/2014/main" id="{91C95C36-BF40-491E-3137-C078D9085004}"/>
                </a:ext>
              </a:extLst>
            </p:cNvPr>
            <p:cNvSpPr txBox="1"/>
            <p:nvPr/>
          </p:nvSpPr>
          <p:spPr>
            <a:xfrm>
              <a:off x="8090376" y="5210758"/>
              <a:ext cx="548522" cy="461665"/>
            </a:xfrm>
            <a:prstGeom prst="rect">
              <a:avLst/>
            </a:prstGeom>
            <a:noFill/>
            <a:ln>
              <a:solidFill>
                <a:schemeClr val="tx1"/>
              </a:solidFill>
            </a:ln>
          </p:spPr>
          <p:txBody>
            <a:bodyPr wrap="square" rtlCol="0">
              <a:spAutoFit/>
            </a:bodyPr>
            <a:lstStyle/>
            <a:p>
              <a:pPr algn="ctr"/>
              <a:r>
                <a:rPr lang="en-US" sz="2400"/>
                <a:t>Y8</a:t>
              </a:r>
            </a:p>
          </p:txBody>
        </p:sp>
      </p:grpSp>
      <p:grpSp>
        <p:nvGrpSpPr>
          <p:cNvPr id="17" name="Group 16">
            <a:extLst>
              <a:ext uri="{FF2B5EF4-FFF2-40B4-BE49-F238E27FC236}">
                <a16:creationId xmlns:a16="http://schemas.microsoft.com/office/drawing/2014/main" id="{25BD5D9C-FD5F-BE18-5A9F-A4E43C2754D7}"/>
              </a:ext>
            </a:extLst>
          </p:cNvPr>
          <p:cNvGrpSpPr/>
          <p:nvPr/>
        </p:nvGrpSpPr>
        <p:grpSpPr>
          <a:xfrm>
            <a:off x="10360943" y="2867681"/>
            <a:ext cx="844086" cy="1960222"/>
            <a:chOff x="10360943" y="2256519"/>
            <a:chExt cx="844086" cy="1960222"/>
          </a:xfrm>
        </p:grpSpPr>
        <p:sp>
          <p:nvSpPr>
            <p:cNvPr id="15" name="TextBox 14">
              <a:extLst>
                <a:ext uri="{FF2B5EF4-FFF2-40B4-BE49-F238E27FC236}">
                  <a16:creationId xmlns:a16="http://schemas.microsoft.com/office/drawing/2014/main" id="{3416D13F-1195-C8AD-C730-A60886E5416A}"/>
                </a:ext>
              </a:extLst>
            </p:cNvPr>
            <p:cNvSpPr txBox="1"/>
            <p:nvPr/>
          </p:nvSpPr>
          <p:spPr>
            <a:xfrm>
              <a:off x="10360943" y="2256519"/>
              <a:ext cx="844086" cy="461665"/>
            </a:xfrm>
            <a:prstGeom prst="rect">
              <a:avLst/>
            </a:prstGeom>
            <a:noFill/>
            <a:ln>
              <a:solidFill>
                <a:schemeClr val="tx1"/>
              </a:solidFill>
            </a:ln>
          </p:spPr>
          <p:txBody>
            <a:bodyPr wrap="square" rtlCol="0">
              <a:spAutoFit/>
            </a:bodyPr>
            <a:lstStyle/>
            <a:p>
              <a:pPr algn="ctr"/>
              <a:r>
                <a:rPr lang="en-US" sz="2400" dirty="0"/>
                <a:t>C1</a:t>
              </a:r>
            </a:p>
          </p:txBody>
        </p:sp>
        <p:sp>
          <p:nvSpPr>
            <p:cNvPr id="16" name="TextBox 15">
              <a:extLst>
                <a:ext uri="{FF2B5EF4-FFF2-40B4-BE49-F238E27FC236}">
                  <a16:creationId xmlns:a16="http://schemas.microsoft.com/office/drawing/2014/main" id="{5B7C87EB-315B-5E97-C434-74B156B85DC8}"/>
                </a:ext>
              </a:extLst>
            </p:cNvPr>
            <p:cNvSpPr txBox="1"/>
            <p:nvPr/>
          </p:nvSpPr>
          <p:spPr>
            <a:xfrm>
              <a:off x="10360943" y="3755076"/>
              <a:ext cx="844086" cy="461665"/>
            </a:xfrm>
            <a:prstGeom prst="rect">
              <a:avLst/>
            </a:prstGeom>
            <a:noFill/>
            <a:ln>
              <a:solidFill>
                <a:schemeClr val="tx1"/>
              </a:solidFill>
            </a:ln>
          </p:spPr>
          <p:txBody>
            <a:bodyPr wrap="square" rtlCol="0">
              <a:spAutoFit/>
            </a:bodyPr>
            <a:lstStyle/>
            <a:p>
              <a:pPr algn="ctr"/>
              <a:r>
                <a:rPr lang="en-US" sz="2400"/>
                <a:t>C2</a:t>
              </a:r>
            </a:p>
          </p:txBody>
        </p:sp>
      </p:grpSp>
      <p:cxnSp>
        <p:nvCxnSpPr>
          <p:cNvPr id="20" name="Straight Connector 19">
            <a:extLst>
              <a:ext uri="{FF2B5EF4-FFF2-40B4-BE49-F238E27FC236}">
                <a16:creationId xmlns:a16="http://schemas.microsoft.com/office/drawing/2014/main" id="{FE0196F6-5AAA-4AFB-3648-1669759FFC7D}"/>
              </a:ext>
            </a:extLst>
          </p:cNvPr>
          <p:cNvCxnSpPr>
            <a:cxnSpLocks/>
            <a:stCxn id="7" idx="3"/>
          </p:cNvCxnSpPr>
          <p:nvPr/>
        </p:nvCxnSpPr>
        <p:spPr>
          <a:xfrm>
            <a:off x="8638898" y="1989835"/>
            <a:ext cx="1722045" cy="91168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820A26D-4F98-E6E1-8EB0-A2B2AE2C77F6}"/>
              </a:ext>
            </a:extLst>
          </p:cNvPr>
          <p:cNvCxnSpPr>
            <a:cxnSpLocks/>
            <a:stCxn id="8" idx="3"/>
          </p:cNvCxnSpPr>
          <p:nvPr/>
        </p:nvCxnSpPr>
        <p:spPr>
          <a:xfrm>
            <a:off x="8638898" y="2520680"/>
            <a:ext cx="1722045" cy="43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6D9E6BC-F139-3615-1AEE-51850B0E9D14}"/>
              </a:ext>
            </a:extLst>
          </p:cNvPr>
          <p:cNvCxnSpPr>
            <a:cxnSpLocks/>
            <a:stCxn id="9" idx="3"/>
          </p:cNvCxnSpPr>
          <p:nvPr/>
        </p:nvCxnSpPr>
        <p:spPr>
          <a:xfrm flipV="1">
            <a:off x="8638898" y="2970699"/>
            <a:ext cx="1722045" cy="8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76E159-5CE9-8442-5A31-CDDE11D85A53}"/>
              </a:ext>
            </a:extLst>
          </p:cNvPr>
          <p:cNvCxnSpPr>
            <a:cxnSpLocks/>
            <a:stCxn id="10" idx="3"/>
            <a:endCxn id="15" idx="1"/>
          </p:cNvCxnSpPr>
          <p:nvPr/>
        </p:nvCxnSpPr>
        <p:spPr>
          <a:xfrm flipV="1">
            <a:off x="8638898" y="3098514"/>
            <a:ext cx="1722045" cy="4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897C84-A3ED-528F-E99E-D8C2DD711601}"/>
              </a:ext>
            </a:extLst>
          </p:cNvPr>
          <p:cNvCxnSpPr>
            <a:cxnSpLocks/>
            <a:stCxn id="11" idx="3"/>
            <a:endCxn id="15" idx="1"/>
          </p:cNvCxnSpPr>
          <p:nvPr/>
        </p:nvCxnSpPr>
        <p:spPr>
          <a:xfrm flipV="1">
            <a:off x="8638898" y="3098514"/>
            <a:ext cx="1722045" cy="1014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69B526-6DD9-D278-9A16-6B634EEEBDE2}"/>
              </a:ext>
            </a:extLst>
          </p:cNvPr>
          <p:cNvCxnSpPr>
            <a:cxnSpLocks/>
            <a:stCxn id="12" idx="3"/>
          </p:cNvCxnSpPr>
          <p:nvPr/>
        </p:nvCxnSpPr>
        <p:spPr>
          <a:xfrm flipV="1">
            <a:off x="8638898" y="3201531"/>
            <a:ext cx="1722045" cy="1442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27BA82-9EF4-02C3-BF96-75DAA7AC74B4}"/>
              </a:ext>
            </a:extLst>
          </p:cNvPr>
          <p:cNvCxnSpPr>
            <a:cxnSpLocks/>
            <a:stCxn id="13" idx="3"/>
          </p:cNvCxnSpPr>
          <p:nvPr/>
        </p:nvCxnSpPr>
        <p:spPr>
          <a:xfrm flipV="1">
            <a:off x="8638898" y="3230913"/>
            <a:ext cx="1722045" cy="194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2A06D4-CE53-1AFF-F612-9F6F783769CA}"/>
              </a:ext>
            </a:extLst>
          </p:cNvPr>
          <p:cNvCxnSpPr>
            <a:cxnSpLocks/>
            <a:stCxn id="14" idx="3"/>
          </p:cNvCxnSpPr>
          <p:nvPr/>
        </p:nvCxnSpPr>
        <p:spPr>
          <a:xfrm flipV="1">
            <a:off x="8638898" y="3282357"/>
            <a:ext cx="1722045" cy="242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7152726-0201-2E07-6936-6E5C4178D591}"/>
              </a:ext>
            </a:extLst>
          </p:cNvPr>
          <p:cNvCxnSpPr>
            <a:cxnSpLocks/>
          </p:cNvCxnSpPr>
          <p:nvPr/>
        </p:nvCxnSpPr>
        <p:spPr>
          <a:xfrm>
            <a:off x="8638898" y="1980583"/>
            <a:ext cx="1722045" cy="243264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68DE0A-DDCA-35A5-5F6E-386E1076ACC9}"/>
              </a:ext>
            </a:extLst>
          </p:cNvPr>
          <p:cNvCxnSpPr>
            <a:cxnSpLocks/>
          </p:cNvCxnSpPr>
          <p:nvPr/>
        </p:nvCxnSpPr>
        <p:spPr>
          <a:xfrm>
            <a:off x="8638898" y="2511428"/>
            <a:ext cx="1722045" cy="19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8942251-76A8-BA75-CCDD-9565E6BAE877}"/>
              </a:ext>
            </a:extLst>
          </p:cNvPr>
          <p:cNvCxnSpPr>
            <a:cxnSpLocks/>
            <a:endCxn id="16" idx="1"/>
          </p:cNvCxnSpPr>
          <p:nvPr/>
        </p:nvCxnSpPr>
        <p:spPr>
          <a:xfrm>
            <a:off x="8638898" y="3042273"/>
            <a:ext cx="1722045" cy="1554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0FA4A2D-4972-90A9-AB29-39CF35CF8A04}"/>
              </a:ext>
            </a:extLst>
          </p:cNvPr>
          <p:cNvCxnSpPr>
            <a:cxnSpLocks/>
            <a:endCxn id="16" idx="1"/>
          </p:cNvCxnSpPr>
          <p:nvPr/>
        </p:nvCxnSpPr>
        <p:spPr>
          <a:xfrm>
            <a:off x="8638898" y="3573118"/>
            <a:ext cx="1722045" cy="102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8FAA7B-5EA1-B6A5-1889-130D9A7EEE82}"/>
              </a:ext>
            </a:extLst>
          </p:cNvPr>
          <p:cNvCxnSpPr>
            <a:cxnSpLocks/>
            <a:endCxn id="16" idx="1"/>
          </p:cNvCxnSpPr>
          <p:nvPr/>
        </p:nvCxnSpPr>
        <p:spPr>
          <a:xfrm>
            <a:off x="8638898" y="4103963"/>
            <a:ext cx="1722045" cy="49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0C73A9-C668-CE37-26FA-ECEA0EBBFB03}"/>
              </a:ext>
            </a:extLst>
          </p:cNvPr>
          <p:cNvCxnSpPr>
            <a:cxnSpLocks/>
          </p:cNvCxnSpPr>
          <p:nvPr/>
        </p:nvCxnSpPr>
        <p:spPr>
          <a:xfrm>
            <a:off x="8638898" y="4634808"/>
            <a:ext cx="1722045" cy="8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496C1D-4229-1C54-7ABD-FECB13FD6DEF}"/>
              </a:ext>
            </a:extLst>
          </p:cNvPr>
          <p:cNvCxnSpPr>
            <a:cxnSpLocks/>
          </p:cNvCxnSpPr>
          <p:nvPr/>
        </p:nvCxnSpPr>
        <p:spPr>
          <a:xfrm flipV="1">
            <a:off x="8638898" y="4747077"/>
            <a:ext cx="1722045" cy="418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DBE00B-CBC5-C1C5-C4E5-AB84ECD15D60}"/>
              </a:ext>
            </a:extLst>
          </p:cNvPr>
          <p:cNvCxnSpPr>
            <a:cxnSpLocks/>
          </p:cNvCxnSpPr>
          <p:nvPr/>
        </p:nvCxnSpPr>
        <p:spPr>
          <a:xfrm flipV="1">
            <a:off x="8638898" y="4776459"/>
            <a:ext cx="1722045" cy="9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63B8FB0E-3DE3-E857-D9DF-F532EB2C4C7F}"/>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41188560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a:t>Phân tích nhân tố (Factor analysis)</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5226895" cy="4717131"/>
          </a:xfrm>
        </p:spPr>
        <p:txBody>
          <a:bodyPr>
            <a:normAutofit fontScale="85000" lnSpcReduction="10000"/>
          </a:bodyPr>
          <a:lstStyle/>
          <a:p>
            <a:pPr>
              <a:lnSpc>
                <a:spcPct val="160000"/>
              </a:lnSpc>
            </a:pPr>
            <a:r>
              <a:rPr lang="en-US"/>
              <a:t>Phân tích nhân tố khám phá/khẳng định (Exploratory/Confirmatory Factor Analysis) </a:t>
            </a:r>
          </a:p>
          <a:p>
            <a:pPr>
              <a:lnSpc>
                <a:spcPct val="160000"/>
              </a:lnSpc>
            </a:pPr>
            <a:r>
              <a:rPr lang="en-US"/>
              <a:t>CFA: Thường áp dụng cho dữ liệu bảng hỏi</a:t>
            </a:r>
          </a:p>
          <a:p>
            <a:pPr>
              <a:lnSpc>
                <a:spcPct val="160000"/>
              </a:lnSpc>
            </a:pPr>
            <a:r>
              <a:rPr lang="en-US"/>
              <a:t>CFA: Đo phạm trù tiềm ẩn (Latent construct)</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191</a:t>
            </a:fld>
            <a:endParaRPr lang="en-US"/>
          </a:p>
        </p:txBody>
      </p:sp>
      <p:grpSp>
        <p:nvGrpSpPr>
          <p:cNvPr id="95" name="Group 94">
            <a:extLst>
              <a:ext uri="{FF2B5EF4-FFF2-40B4-BE49-F238E27FC236}">
                <a16:creationId xmlns:a16="http://schemas.microsoft.com/office/drawing/2014/main" id="{DDADACA9-C60D-2024-9953-52556831FB23}"/>
              </a:ext>
            </a:extLst>
          </p:cNvPr>
          <p:cNvGrpSpPr/>
          <p:nvPr/>
        </p:nvGrpSpPr>
        <p:grpSpPr>
          <a:xfrm>
            <a:off x="8718175" y="1508445"/>
            <a:ext cx="548522" cy="4177581"/>
            <a:chOff x="8718175" y="1494842"/>
            <a:chExt cx="548522" cy="4177581"/>
          </a:xfrm>
        </p:grpSpPr>
        <p:grpSp>
          <p:nvGrpSpPr>
            <p:cNvPr id="52" name="Group 51">
              <a:extLst>
                <a:ext uri="{FF2B5EF4-FFF2-40B4-BE49-F238E27FC236}">
                  <a16:creationId xmlns:a16="http://schemas.microsoft.com/office/drawing/2014/main" id="{3B5F19B3-09B6-BA50-1EF3-3F0A4D888CF2}"/>
                </a:ext>
              </a:extLst>
            </p:cNvPr>
            <p:cNvGrpSpPr/>
            <p:nvPr/>
          </p:nvGrpSpPr>
          <p:grpSpPr>
            <a:xfrm>
              <a:off x="8718175" y="1494842"/>
              <a:ext cx="548522" cy="2054200"/>
              <a:chOff x="8718175" y="1494842"/>
              <a:chExt cx="548522" cy="2054200"/>
            </a:xfrm>
          </p:grpSpPr>
          <p:sp>
            <p:nvSpPr>
              <p:cNvPr id="8" name="TextBox 7">
                <a:extLst>
                  <a:ext uri="{FF2B5EF4-FFF2-40B4-BE49-F238E27FC236}">
                    <a16:creationId xmlns:a16="http://schemas.microsoft.com/office/drawing/2014/main" id="{51A3DA33-670C-70A3-1ED4-DBFCBDDD1CB7}"/>
                  </a:ext>
                </a:extLst>
              </p:cNvPr>
              <p:cNvSpPr txBox="1"/>
              <p:nvPr/>
            </p:nvSpPr>
            <p:spPr>
              <a:xfrm>
                <a:off x="8718175" y="1494842"/>
                <a:ext cx="548522" cy="461665"/>
              </a:xfrm>
              <a:prstGeom prst="rect">
                <a:avLst/>
              </a:prstGeom>
              <a:noFill/>
              <a:ln>
                <a:solidFill>
                  <a:schemeClr val="tx1"/>
                </a:solidFill>
              </a:ln>
            </p:spPr>
            <p:txBody>
              <a:bodyPr wrap="square" rtlCol="0">
                <a:spAutoFit/>
              </a:bodyPr>
              <a:lstStyle/>
              <a:p>
                <a:pPr algn="ctr"/>
                <a:r>
                  <a:rPr lang="en-US" sz="2400"/>
                  <a:t>I1</a:t>
                </a:r>
              </a:p>
            </p:txBody>
          </p:sp>
          <p:sp>
            <p:nvSpPr>
              <p:cNvPr id="9" name="TextBox 8">
                <a:extLst>
                  <a:ext uri="{FF2B5EF4-FFF2-40B4-BE49-F238E27FC236}">
                    <a16:creationId xmlns:a16="http://schemas.microsoft.com/office/drawing/2014/main" id="{7184C158-14E8-1E85-A159-A57349ED1F00}"/>
                  </a:ext>
                </a:extLst>
              </p:cNvPr>
              <p:cNvSpPr txBox="1"/>
              <p:nvPr/>
            </p:nvSpPr>
            <p:spPr>
              <a:xfrm>
                <a:off x="8718175" y="2025687"/>
                <a:ext cx="548522" cy="461665"/>
              </a:xfrm>
              <a:prstGeom prst="rect">
                <a:avLst/>
              </a:prstGeom>
              <a:noFill/>
              <a:ln>
                <a:solidFill>
                  <a:schemeClr val="tx1"/>
                </a:solidFill>
              </a:ln>
            </p:spPr>
            <p:txBody>
              <a:bodyPr wrap="square" rtlCol="0">
                <a:spAutoFit/>
              </a:bodyPr>
              <a:lstStyle/>
              <a:p>
                <a:pPr algn="ctr"/>
                <a:r>
                  <a:rPr lang="en-US" sz="2400"/>
                  <a:t>I2</a:t>
                </a:r>
              </a:p>
            </p:txBody>
          </p:sp>
          <p:sp>
            <p:nvSpPr>
              <p:cNvPr id="10" name="TextBox 9">
                <a:extLst>
                  <a:ext uri="{FF2B5EF4-FFF2-40B4-BE49-F238E27FC236}">
                    <a16:creationId xmlns:a16="http://schemas.microsoft.com/office/drawing/2014/main" id="{7E76C2A0-FBCD-6E84-C53A-8AB38566379D}"/>
                  </a:ext>
                </a:extLst>
              </p:cNvPr>
              <p:cNvSpPr txBox="1"/>
              <p:nvPr/>
            </p:nvSpPr>
            <p:spPr>
              <a:xfrm>
                <a:off x="8718175" y="2556532"/>
                <a:ext cx="548522" cy="461665"/>
              </a:xfrm>
              <a:prstGeom prst="rect">
                <a:avLst/>
              </a:prstGeom>
              <a:noFill/>
              <a:ln>
                <a:solidFill>
                  <a:schemeClr val="tx1"/>
                </a:solidFill>
              </a:ln>
            </p:spPr>
            <p:txBody>
              <a:bodyPr wrap="square" rtlCol="0">
                <a:spAutoFit/>
              </a:bodyPr>
              <a:lstStyle/>
              <a:p>
                <a:pPr algn="ctr"/>
                <a:r>
                  <a:rPr lang="en-US" sz="2400"/>
                  <a:t>I3</a:t>
                </a:r>
              </a:p>
            </p:txBody>
          </p:sp>
          <p:sp>
            <p:nvSpPr>
              <p:cNvPr id="11" name="TextBox 10">
                <a:extLst>
                  <a:ext uri="{FF2B5EF4-FFF2-40B4-BE49-F238E27FC236}">
                    <a16:creationId xmlns:a16="http://schemas.microsoft.com/office/drawing/2014/main" id="{3CB7B3B7-8154-5662-8132-667421DEF949}"/>
                  </a:ext>
                </a:extLst>
              </p:cNvPr>
              <p:cNvSpPr txBox="1"/>
              <p:nvPr/>
            </p:nvSpPr>
            <p:spPr>
              <a:xfrm>
                <a:off x="8718175" y="3087377"/>
                <a:ext cx="548522" cy="461665"/>
              </a:xfrm>
              <a:prstGeom prst="rect">
                <a:avLst/>
              </a:prstGeom>
              <a:noFill/>
              <a:ln>
                <a:solidFill>
                  <a:schemeClr val="tx1"/>
                </a:solidFill>
              </a:ln>
            </p:spPr>
            <p:txBody>
              <a:bodyPr wrap="square" rtlCol="0">
                <a:spAutoFit/>
              </a:bodyPr>
              <a:lstStyle/>
              <a:p>
                <a:pPr algn="ctr"/>
                <a:r>
                  <a:rPr lang="en-US" sz="2400"/>
                  <a:t>I4</a:t>
                </a:r>
              </a:p>
            </p:txBody>
          </p:sp>
        </p:grpSp>
        <p:grpSp>
          <p:nvGrpSpPr>
            <p:cNvPr id="53" name="Group 52">
              <a:extLst>
                <a:ext uri="{FF2B5EF4-FFF2-40B4-BE49-F238E27FC236}">
                  <a16:creationId xmlns:a16="http://schemas.microsoft.com/office/drawing/2014/main" id="{A40BCFB5-811D-828B-BDC5-3353AD6D98A3}"/>
                </a:ext>
              </a:extLst>
            </p:cNvPr>
            <p:cNvGrpSpPr/>
            <p:nvPr/>
          </p:nvGrpSpPr>
          <p:grpSpPr>
            <a:xfrm>
              <a:off x="8718175" y="3618222"/>
              <a:ext cx="548522" cy="2054201"/>
              <a:chOff x="8718175" y="3618222"/>
              <a:chExt cx="548522" cy="2054201"/>
            </a:xfrm>
          </p:grpSpPr>
          <p:sp>
            <p:nvSpPr>
              <p:cNvPr id="12" name="TextBox 11">
                <a:extLst>
                  <a:ext uri="{FF2B5EF4-FFF2-40B4-BE49-F238E27FC236}">
                    <a16:creationId xmlns:a16="http://schemas.microsoft.com/office/drawing/2014/main" id="{E7B4A3F3-A59C-F0A0-7273-B894F819FD24}"/>
                  </a:ext>
                </a:extLst>
              </p:cNvPr>
              <p:cNvSpPr txBox="1"/>
              <p:nvPr/>
            </p:nvSpPr>
            <p:spPr>
              <a:xfrm>
                <a:off x="8718175" y="3618222"/>
                <a:ext cx="548522" cy="461665"/>
              </a:xfrm>
              <a:prstGeom prst="rect">
                <a:avLst/>
              </a:prstGeom>
              <a:noFill/>
              <a:ln>
                <a:solidFill>
                  <a:schemeClr val="tx1"/>
                </a:solidFill>
              </a:ln>
            </p:spPr>
            <p:txBody>
              <a:bodyPr wrap="square" rtlCol="0">
                <a:spAutoFit/>
              </a:bodyPr>
              <a:lstStyle/>
              <a:p>
                <a:pPr algn="ctr"/>
                <a:r>
                  <a:rPr lang="en-US" sz="2400"/>
                  <a:t>I5</a:t>
                </a:r>
              </a:p>
            </p:txBody>
          </p:sp>
          <p:sp>
            <p:nvSpPr>
              <p:cNvPr id="13" name="TextBox 12">
                <a:extLst>
                  <a:ext uri="{FF2B5EF4-FFF2-40B4-BE49-F238E27FC236}">
                    <a16:creationId xmlns:a16="http://schemas.microsoft.com/office/drawing/2014/main" id="{69A9603B-BFEB-D6C1-D736-1E2A4D7D6D48}"/>
                  </a:ext>
                </a:extLst>
              </p:cNvPr>
              <p:cNvSpPr txBox="1"/>
              <p:nvPr/>
            </p:nvSpPr>
            <p:spPr>
              <a:xfrm>
                <a:off x="8718175" y="4149067"/>
                <a:ext cx="548522" cy="461665"/>
              </a:xfrm>
              <a:prstGeom prst="rect">
                <a:avLst/>
              </a:prstGeom>
              <a:noFill/>
              <a:ln>
                <a:solidFill>
                  <a:schemeClr val="tx1"/>
                </a:solidFill>
              </a:ln>
            </p:spPr>
            <p:txBody>
              <a:bodyPr wrap="square" rtlCol="0">
                <a:spAutoFit/>
              </a:bodyPr>
              <a:lstStyle/>
              <a:p>
                <a:pPr algn="ctr"/>
                <a:r>
                  <a:rPr lang="en-US" sz="2400"/>
                  <a:t>I6</a:t>
                </a:r>
              </a:p>
            </p:txBody>
          </p:sp>
          <p:sp>
            <p:nvSpPr>
              <p:cNvPr id="14" name="TextBox 13">
                <a:extLst>
                  <a:ext uri="{FF2B5EF4-FFF2-40B4-BE49-F238E27FC236}">
                    <a16:creationId xmlns:a16="http://schemas.microsoft.com/office/drawing/2014/main" id="{F508AC16-6553-5579-A2E6-A6DEE20751EB}"/>
                  </a:ext>
                </a:extLst>
              </p:cNvPr>
              <p:cNvSpPr txBox="1"/>
              <p:nvPr/>
            </p:nvSpPr>
            <p:spPr>
              <a:xfrm>
                <a:off x="8718175" y="4679912"/>
                <a:ext cx="548522" cy="461665"/>
              </a:xfrm>
              <a:prstGeom prst="rect">
                <a:avLst/>
              </a:prstGeom>
              <a:noFill/>
              <a:ln>
                <a:solidFill>
                  <a:schemeClr val="tx1"/>
                </a:solidFill>
              </a:ln>
            </p:spPr>
            <p:txBody>
              <a:bodyPr wrap="square" rtlCol="0">
                <a:spAutoFit/>
              </a:bodyPr>
              <a:lstStyle/>
              <a:p>
                <a:pPr algn="ctr"/>
                <a:r>
                  <a:rPr lang="en-US" sz="2400"/>
                  <a:t>I7</a:t>
                </a:r>
              </a:p>
            </p:txBody>
          </p:sp>
          <p:sp>
            <p:nvSpPr>
              <p:cNvPr id="15" name="TextBox 14">
                <a:extLst>
                  <a:ext uri="{FF2B5EF4-FFF2-40B4-BE49-F238E27FC236}">
                    <a16:creationId xmlns:a16="http://schemas.microsoft.com/office/drawing/2014/main" id="{7CE35ED4-78EB-EB81-CE5A-6499D7A32D46}"/>
                  </a:ext>
                </a:extLst>
              </p:cNvPr>
              <p:cNvSpPr txBox="1"/>
              <p:nvPr/>
            </p:nvSpPr>
            <p:spPr>
              <a:xfrm>
                <a:off x="8718175" y="5210758"/>
                <a:ext cx="548522" cy="461665"/>
              </a:xfrm>
              <a:prstGeom prst="rect">
                <a:avLst/>
              </a:prstGeom>
              <a:noFill/>
              <a:ln>
                <a:solidFill>
                  <a:schemeClr val="tx1"/>
                </a:solidFill>
              </a:ln>
            </p:spPr>
            <p:txBody>
              <a:bodyPr wrap="square" rtlCol="0">
                <a:spAutoFit/>
              </a:bodyPr>
              <a:lstStyle/>
              <a:p>
                <a:pPr algn="ctr"/>
                <a:r>
                  <a:rPr lang="en-US" sz="2400"/>
                  <a:t>I8</a:t>
                </a:r>
              </a:p>
            </p:txBody>
          </p:sp>
        </p:grpSp>
      </p:grpSp>
      <p:sp>
        <p:nvSpPr>
          <p:cNvPr id="17" name="TextBox 16">
            <a:extLst>
              <a:ext uri="{FF2B5EF4-FFF2-40B4-BE49-F238E27FC236}">
                <a16:creationId xmlns:a16="http://schemas.microsoft.com/office/drawing/2014/main" id="{FB8E14BA-D90B-5AA7-B191-4D0D49C312C7}"/>
              </a:ext>
            </a:extLst>
          </p:cNvPr>
          <p:cNvSpPr txBox="1"/>
          <p:nvPr/>
        </p:nvSpPr>
        <p:spPr>
          <a:xfrm>
            <a:off x="10562022" y="2197348"/>
            <a:ext cx="1127058" cy="649188"/>
          </a:xfrm>
          <a:prstGeom prst="ellipse">
            <a:avLst/>
          </a:prstGeom>
          <a:noFill/>
          <a:ln>
            <a:solidFill>
              <a:schemeClr val="tx1"/>
            </a:solidFill>
          </a:ln>
        </p:spPr>
        <p:txBody>
          <a:bodyPr wrap="square" rtlCol="0">
            <a:spAutoFit/>
          </a:bodyPr>
          <a:lstStyle/>
          <a:p>
            <a:pPr algn="ctr"/>
            <a:r>
              <a:rPr lang="en-US" sz="2400"/>
              <a:t>C1</a:t>
            </a:r>
          </a:p>
        </p:txBody>
      </p:sp>
      <p:sp>
        <p:nvSpPr>
          <p:cNvPr id="18" name="TextBox 17">
            <a:extLst>
              <a:ext uri="{FF2B5EF4-FFF2-40B4-BE49-F238E27FC236}">
                <a16:creationId xmlns:a16="http://schemas.microsoft.com/office/drawing/2014/main" id="{786B69E6-D0E6-11D4-7599-811B1C40D8EE}"/>
              </a:ext>
            </a:extLst>
          </p:cNvPr>
          <p:cNvSpPr txBox="1"/>
          <p:nvPr/>
        </p:nvSpPr>
        <p:spPr>
          <a:xfrm>
            <a:off x="10562022" y="4320728"/>
            <a:ext cx="1127058" cy="649188"/>
          </a:xfrm>
          <a:prstGeom prst="ellipse">
            <a:avLst/>
          </a:prstGeom>
          <a:noFill/>
          <a:ln>
            <a:solidFill>
              <a:schemeClr val="tx1"/>
            </a:solidFill>
          </a:ln>
        </p:spPr>
        <p:txBody>
          <a:bodyPr wrap="square" rtlCol="0">
            <a:spAutoFit/>
          </a:bodyPr>
          <a:lstStyle/>
          <a:p>
            <a:pPr algn="ctr"/>
            <a:r>
              <a:rPr lang="en-US" sz="2400"/>
              <a:t>C2</a:t>
            </a:r>
          </a:p>
        </p:txBody>
      </p:sp>
      <p:cxnSp>
        <p:nvCxnSpPr>
          <p:cNvPr id="19" name="Straight Connector 18">
            <a:extLst>
              <a:ext uri="{FF2B5EF4-FFF2-40B4-BE49-F238E27FC236}">
                <a16:creationId xmlns:a16="http://schemas.microsoft.com/office/drawing/2014/main" id="{5CDB65DF-81ED-D321-FBA5-A3B8707B0086}"/>
              </a:ext>
            </a:extLst>
          </p:cNvPr>
          <p:cNvCxnSpPr>
            <a:cxnSpLocks/>
            <a:stCxn id="8" idx="3"/>
            <a:endCxn id="17" idx="2"/>
          </p:cNvCxnSpPr>
          <p:nvPr/>
        </p:nvCxnSpPr>
        <p:spPr>
          <a:xfrm>
            <a:off x="9266697" y="1739278"/>
            <a:ext cx="1295325" cy="782664"/>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02A9CB-8267-A3A9-0658-B0DDF6EC2999}"/>
              </a:ext>
            </a:extLst>
          </p:cNvPr>
          <p:cNvCxnSpPr>
            <a:cxnSpLocks/>
            <a:stCxn id="9" idx="3"/>
            <a:endCxn id="17" idx="2"/>
          </p:cNvCxnSpPr>
          <p:nvPr/>
        </p:nvCxnSpPr>
        <p:spPr>
          <a:xfrm>
            <a:off x="9266697" y="2270123"/>
            <a:ext cx="1295325" cy="2518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E060D-4B8A-F680-EA22-B488C036BA46}"/>
              </a:ext>
            </a:extLst>
          </p:cNvPr>
          <p:cNvCxnSpPr>
            <a:cxnSpLocks/>
            <a:stCxn id="10" idx="3"/>
            <a:endCxn id="17" idx="2"/>
          </p:cNvCxnSpPr>
          <p:nvPr/>
        </p:nvCxnSpPr>
        <p:spPr>
          <a:xfrm flipV="1">
            <a:off x="9266697" y="2521942"/>
            <a:ext cx="1295325" cy="27902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6333A9-DDD3-9F41-1138-7AFA2B24BDF1}"/>
              </a:ext>
            </a:extLst>
          </p:cNvPr>
          <p:cNvCxnSpPr>
            <a:cxnSpLocks/>
            <a:stCxn id="11" idx="3"/>
            <a:endCxn id="17" idx="2"/>
          </p:cNvCxnSpPr>
          <p:nvPr/>
        </p:nvCxnSpPr>
        <p:spPr>
          <a:xfrm flipV="1">
            <a:off x="9266697" y="2521942"/>
            <a:ext cx="1295325" cy="8098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C62AE39-0AED-F25A-1247-82654A3D2E3B}"/>
              </a:ext>
            </a:extLst>
          </p:cNvPr>
          <p:cNvCxnSpPr>
            <a:cxnSpLocks/>
            <a:endCxn id="18" idx="2"/>
          </p:cNvCxnSpPr>
          <p:nvPr/>
        </p:nvCxnSpPr>
        <p:spPr>
          <a:xfrm>
            <a:off x="9266697" y="3839803"/>
            <a:ext cx="1295325" cy="8055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17ABC-55BB-5316-F581-445702913530}"/>
              </a:ext>
            </a:extLst>
          </p:cNvPr>
          <p:cNvCxnSpPr>
            <a:cxnSpLocks/>
            <a:endCxn id="18" idx="2"/>
          </p:cNvCxnSpPr>
          <p:nvPr/>
        </p:nvCxnSpPr>
        <p:spPr>
          <a:xfrm>
            <a:off x="9266697" y="4370648"/>
            <a:ext cx="1295325" cy="2746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619369-60BE-1313-F0DF-0C6A34AFBF74}"/>
              </a:ext>
            </a:extLst>
          </p:cNvPr>
          <p:cNvCxnSpPr>
            <a:cxnSpLocks/>
            <a:endCxn id="18" idx="2"/>
          </p:cNvCxnSpPr>
          <p:nvPr/>
        </p:nvCxnSpPr>
        <p:spPr>
          <a:xfrm flipV="1">
            <a:off x="9266697" y="4645322"/>
            <a:ext cx="1295325" cy="2561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7A0192-596C-EDFA-AA7C-04920C3AAD60}"/>
              </a:ext>
            </a:extLst>
          </p:cNvPr>
          <p:cNvCxnSpPr>
            <a:cxnSpLocks/>
          </p:cNvCxnSpPr>
          <p:nvPr/>
        </p:nvCxnSpPr>
        <p:spPr>
          <a:xfrm flipV="1">
            <a:off x="9266697" y="4679912"/>
            <a:ext cx="1295325" cy="75242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9655EADE-08D5-39DC-77C3-4FB28ABBEB3A}"/>
              </a:ext>
            </a:extLst>
          </p:cNvPr>
          <p:cNvGrpSpPr/>
          <p:nvPr/>
        </p:nvGrpSpPr>
        <p:grpSpPr>
          <a:xfrm>
            <a:off x="7582892" y="1479602"/>
            <a:ext cx="540000" cy="4235267"/>
            <a:chOff x="7582892" y="1479602"/>
            <a:chExt cx="540000" cy="4235267"/>
          </a:xfrm>
        </p:grpSpPr>
        <p:sp>
          <p:nvSpPr>
            <p:cNvPr id="36" name="TextBox 35">
              <a:extLst>
                <a:ext uri="{FF2B5EF4-FFF2-40B4-BE49-F238E27FC236}">
                  <a16:creationId xmlns:a16="http://schemas.microsoft.com/office/drawing/2014/main" id="{D2C3295E-3677-1536-4EC1-CCA5D67BF249}"/>
                </a:ext>
              </a:extLst>
            </p:cNvPr>
            <p:cNvSpPr txBox="1"/>
            <p:nvPr/>
          </p:nvSpPr>
          <p:spPr>
            <a:xfrm>
              <a:off x="7582892" y="1479602"/>
              <a:ext cx="540000" cy="519351"/>
            </a:xfrm>
            <a:prstGeom prst="ellipse">
              <a:avLst/>
            </a:prstGeom>
            <a:noFill/>
            <a:ln>
              <a:solidFill>
                <a:schemeClr val="tx1"/>
              </a:solidFill>
            </a:ln>
          </p:spPr>
          <p:txBody>
            <a:bodyPr wrap="square" lIns="0" tIns="0" rIns="0" bIns="0" rtlCol="0">
              <a:spAutoFit/>
            </a:bodyPr>
            <a:lstStyle/>
            <a:p>
              <a:pPr algn="ctr"/>
              <a:r>
                <a:rPr lang="en-US" sz="2400"/>
                <a:t>e1</a:t>
              </a:r>
            </a:p>
          </p:txBody>
        </p:sp>
        <p:sp>
          <p:nvSpPr>
            <p:cNvPr id="37" name="TextBox 36">
              <a:extLst>
                <a:ext uri="{FF2B5EF4-FFF2-40B4-BE49-F238E27FC236}">
                  <a16:creationId xmlns:a16="http://schemas.microsoft.com/office/drawing/2014/main" id="{D65AC401-F42F-965D-0160-988BD21E35B1}"/>
                </a:ext>
              </a:extLst>
            </p:cNvPr>
            <p:cNvSpPr txBox="1"/>
            <p:nvPr/>
          </p:nvSpPr>
          <p:spPr>
            <a:xfrm>
              <a:off x="7582892" y="2010447"/>
              <a:ext cx="540000" cy="519351"/>
            </a:xfrm>
            <a:prstGeom prst="ellipse">
              <a:avLst/>
            </a:prstGeom>
            <a:noFill/>
            <a:ln>
              <a:solidFill>
                <a:schemeClr val="tx1"/>
              </a:solidFill>
            </a:ln>
          </p:spPr>
          <p:txBody>
            <a:bodyPr wrap="square" lIns="0" tIns="0" rIns="0" bIns="0" rtlCol="0">
              <a:spAutoFit/>
            </a:bodyPr>
            <a:lstStyle/>
            <a:p>
              <a:pPr algn="ctr"/>
              <a:r>
                <a:rPr lang="en-US" sz="2400"/>
                <a:t>e2</a:t>
              </a:r>
            </a:p>
          </p:txBody>
        </p:sp>
        <p:sp>
          <p:nvSpPr>
            <p:cNvPr id="38" name="TextBox 37">
              <a:extLst>
                <a:ext uri="{FF2B5EF4-FFF2-40B4-BE49-F238E27FC236}">
                  <a16:creationId xmlns:a16="http://schemas.microsoft.com/office/drawing/2014/main" id="{03679529-6D3D-817F-6318-9AFDA26A7E2C}"/>
                </a:ext>
              </a:extLst>
            </p:cNvPr>
            <p:cNvSpPr txBox="1"/>
            <p:nvPr/>
          </p:nvSpPr>
          <p:spPr>
            <a:xfrm>
              <a:off x="7582892" y="2541292"/>
              <a:ext cx="540000" cy="519351"/>
            </a:xfrm>
            <a:prstGeom prst="ellipse">
              <a:avLst/>
            </a:prstGeom>
            <a:noFill/>
            <a:ln>
              <a:solidFill>
                <a:schemeClr val="tx1"/>
              </a:solidFill>
            </a:ln>
          </p:spPr>
          <p:txBody>
            <a:bodyPr wrap="square" lIns="0" tIns="0" rIns="0" bIns="0" rtlCol="0">
              <a:spAutoFit/>
            </a:bodyPr>
            <a:lstStyle/>
            <a:p>
              <a:pPr algn="ctr"/>
              <a:r>
                <a:rPr lang="en-US" sz="2400"/>
                <a:t>e3</a:t>
              </a:r>
            </a:p>
          </p:txBody>
        </p:sp>
        <p:sp>
          <p:nvSpPr>
            <p:cNvPr id="39" name="TextBox 38">
              <a:extLst>
                <a:ext uri="{FF2B5EF4-FFF2-40B4-BE49-F238E27FC236}">
                  <a16:creationId xmlns:a16="http://schemas.microsoft.com/office/drawing/2014/main" id="{3A044EE9-A84E-105E-33D1-C3312AF3734E}"/>
                </a:ext>
              </a:extLst>
            </p:cNvPr>
            <p:cNvSpPr txBox="1"/>
            <p:nvPr/>
          </p:nvSpPr>
          <p:spPr>
            <a:xfrm>
              <a:off x="7582892" y="3072137"/>
              <a:ext cx="540000" cy="519351"/>
            </a:xfrm>
            <a:prstGeom prst="ellipse">
              <a:avLst/>
            </a:prstGeom>
            <a:noFill/>
            <a:ln>
              <a:solidFill>
                <a:schemeClr val="tx1"/>
              </a:solidFill>
            </a:ln>
          </p:spPr>
          <p:txBody>
            <a:bodyPr wrap="square" lIns="0" tIns="0" rIns="0" bIns="0" rtlCol="0">
              <a:spAutoFit/>
            </a:bodyPr>
            <a:lstStyle/>
            <a:p>
              <a:pPr algn="ctr"/>
              <a:r>
                <a:rPr lang="en-US" sz="2400"/>
                <a:t>e4</a:t>
              </a:r>
            </a:p>
          </p:txBody>
        </p:sp>
        <p:sp>
          <p:nvSpPr>
            <p:cNvPr id="40" name="TextBox 39">
              <a:extLst>
                <a:ext uri="{FF2B5EF4-FFF2-40B4-BE49-F238E27FC236}">
                  <a16:creationId xmlns:a16="http://schemas.microsoft.com/office/drawing/2014/main" id="{A0F2B5FD-4A28-F44B-6DFB-206899E746E1}"/>
                </a:ext>
              </a:extLst>
            </p:cNvPr>
            <p:cNvSpPr txBox="1"/>
            <p:nvPr/>
          </p:nvSpPr>
          <p:spPr>
            <a:xfrm>
              <a:off x="7582892" y="3602982"/>
              <a:ext cx="540000" cy="519351"/>
            </a:xfrm>
            <a:prstGeom prst="ellipse">
              <a:avLst/>
            </a:prstGeom>
            <a:noFill/>
            <a:ln>
              <a:solidFill>
                <a:schemeClr val="tx1"/>
              </a:solidFill>
            </a:ln>
          </p:spPr>
          <p:txBody>
            <a:bodyPr wrap="square" lIns="0" tIns="0" rIns="0" bIns="0" rtlCol="0">
              <a:spAutoFit/>
            </a:bodyPr>
            <a:lstStyle/>
            <a:p>
              <a:pPr algn="ctr"/>
              <a:r>
                <a:rPr lang="en-US" sz="2400"/>
                <a:t>e5</a:t>
              </a:r>
            </a:p>
          </p:txBody>
        </p:sp>
        <p:sp>
          <p:nvSpPr>
            <p:cNvPr id="41" name="TextBox 40">
              <a:extLst>
                <a:ext uri="{FF2B5EF4-FFF2-40B4-BE49-F238E27FC236}">
                  <a16:creationId xmlns:a16="http://schemas.microsoft.com/office/drawing/2014/main" id="{3ABE4D7E-17B7-8C95-408B-807C02D19CB7}"/>
                </a:ext>
              </a:extLst>
            </p:cNvPr>
            <p:cNvSpPr txBox="1"/>
            <p:nvPr/>
          </p:nvSpPr>
          <p:spPr>
            <a:xfrm>
              <a:off x="7582892" y="4133827"/>
              <a:ext cx="540000" cy="519351"/>
            </a:xfrm>
            <a:prstGeom prst="ellipse">
              <a:avLst/>
            </a:prstGeom>
            <a:noFill/>
            <a:ln>
              <a:solidFill>
                <a:schemeClr val="tx1"/>
              </a:solidFill>
            </a:ln>
          </p:spPr>
          <p:txBody>
            <a:bodyPr wrap="square" lIns="0" tIns="0" rIns="0" bIns="0" rtlCol="0">
              <a:spAutoFit/>
            </a:bodyPr>
            <a:lstStyle/>
            <a:p>
              <a:pPr algn="ctr"/>
              <a:r>
                <a:rPr lang="en-US" sz="2400"/>
                <a:t>e6</a:t>
              </a:r>
            </a:p>
          </p:txBody>
        </p:sp>
        <p:sp>
          <p:nvSpPr>
            <p:cNvPr id="42" name="TextBox 41">
              <a:extLst>
                <a:ext uri="{FF2B5EF4-FFF2-40B4-BE49-F238E27FC236}">
                  <a16:creationId xmlns:a16="http://schemas.microsoft.com/office/drawing/2014/main" id="{C9AA117E-3E35-9FF6-3808-F0F1381FCCB3}"/>
                </a:ext>
              </a:extLst>
            </p:cNvPr>
            <p:cNvSpPr txBox="1"/>
            <p:nvPr/>
          </p:nvSpPr>
          <p:spPr>
            <a:xfrm>
              <a:off x="7582892" y="4664672"/>
              <a:ext cx="540000" cy="519351"/>
            </a:xfrm>
            <a:prstGeom prst="ellipse">
              <a:avLst/>
            </a:prstGeom>
            <a:noFill/>
            <a:ln>
              <a:solidFill>
                <a:schemeClr val="tx1"/>
              </a:solidFill>
            </a:ln>
          </p:spPr>
          <p:txBody>
            <a:bodyPr wrap="square" lIns="0" tIns="0" rIns="0" bIns="0" rtlCol="0">
              <a:spAutoFit/>
            </a:bodyPr>
            <a:lstStyle/>
            <a:p>
              <a:pPr algn="ctr"/>
              <a:r>
                <a:rPr lang="en-US" sz="2400"/>
                <a:t>e7</a:t>
              </a:r>
            </a:p>
          </p:txBody>
        </p:sp>
        <p:sp>
          <p:nvSpPr>
            <p:cNvPr id="43" name="TextBox 42">
              <a:extLst>
                <a:ext uri="{FF2B5EF4-FFF2-40B4-BE49-F238E27FC236}">
                  <a16:creationId xmlns:a16="http://schemas.microsoft.com/office/drawing/2014/main" id="{CDC44B50-E619-3693-E6E3-830EAE4CFEC5}"/>
                </a:ext>
              </a:extLst>
            </p:cNvPr>
            <p:cNvSpPr txBox="1"/>
            <p:nvPr/>
          </p:nvSpPr>
          <p:spPr>
            <a:xfrm>
              <a:off x="7582892" y="5195518"/>
              <a:ext cx="540000" cy="519351"/>
            </a:xfrm>
            <a:prstGeom prst="ellipse">
              <a:avLst/>
            </a:prstGeom>
            <a:noFill/>
            <a:ln>
              <a:solidFill>
                <a:schemeClr val="tx1"/>
              </a:solidFill>
            </a:ln>
          </p:spPr>
          <p:txBody>
            <a:bodyPr wrap="square" lIns="0" tIns="0" rIns="0" bIns="0" rtlCol="0">
              <a:spAutoFit/>
            </a:bodyPr>
            <a:lstStyle/>
            <a:p>
              <a:pPr algn="ctr"/>
              <a:r>
                <a:rPr lang="en-US" sz="2400"/>
                <a:t>e8</a:t>
              </a:r>
            </a:p>
          </p:txBody>
        </p:sp>
      </p:grpSp>
      <p:cxnSp>
        <p:nvCxnSpPr>
          <p:cNvPr id="55" name="Straight Arrow Connector 54">
            <a:extLst>
              <a:ext uri="{FF2B5EF4-FFF2-40B4-BE49-F238E27FC236}">
                <a16:creationId xmlns:a16="http://schemas.microsoft.com/office/drawing/2014/main" id="{24A5AA79-4FA0-454B-974A-E231128CC46D}"/>
              </a:ext>
            </a:extLst>
          </p:cNvPr>
          <p:cNvCxnSpPr>
            <a:cxnSpLocks/>
            <a:stCxn id="36" idx="6"/>
            <a:endCxn id="8" idx="1"/>
          </p:cNvCxnSpPr>
          <p:nvPr/>
        </p:nvCxnSpPr>
        <p:spPr>
          <a:xfrm>
            <a:off x="8122892" y="173927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AFACEF-1592-2BE7-BCBD-F452A4B0669D}"/>
              </a:ext>
            </a:extLst>
          </p:cNvPr>
          <p:cNvCxnSpPr>
            <a:cxnSpLocks/>
            <a:stCxn id="37" idx="6"/>
            <a:endCxn id="9" idx="1"/>
          </p:cNvCxnSpPr>
          <p:nvPr/>
        </p:nvCxnSpPr>
        <p:spPr>
          <a:xfrm>
            <a:off x="8122892" y="227012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70BD25B-9E25-698D-6663-B5B9812D8BE9}"/>
              </a:ext>
            </a:extLst>
          </p:cNvPr>
          <p:cNvCxnSpPr>
            <a:cxnSpLocks/>
            <a:stCxn id="38" idx="6"/>
            <a:endCxn id="10" idx="1"/>
          </p:cNvCxnSpPr>
          <p:nvPr/>
        </p:nvCxnSpPr>
        <p:spPr>
          <a:xfrm>
            <a:off x="8122892" y="280096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9C3722-D30B-BFD0-D93E-825675770838}"/>
              </a:ext>
            </a:extLst>
          </p:cNvPr>
          <p:cNvCxnSpPr>
            <a:cxnSpLocks/>
            <a:stCxn id="39" idx="6"/>
            <a:endCxn id="11" idx="1"/>
          </p:cNvCxnSpPr>
          <p:nvPr/>
        </p:nvCxnSpPr>
        <p:spPr>
          <a:xfrm>
            <a:off x="8122892" y="333181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CCC133-899E-29AE-8135-ED4513FC83BF}"/>
              </a:ext>
            </a:extLst>
          </p:cNvPr>
          <p:cNvCxnSpPr>
            <a:cxnSpLocks/>
            <a:stCxn id="40" idx="6"/>
            <a:endCxn id="12" idx="1"/>
          </p:cNvCxnSpPr>
          <p:nvPr/>
        </p:nvCxnSpPr>
        <p:spPr>
          <a:xfrm>
            <a:off x="8122892" y="386265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5D8F412-89C4-73D9-B57A-DFE321DBE7AD}"/>
              </a:ext>
            </a:extLst>
          </p:cNvPr>
          <p:cNvCxnSpPr>
            <a:cxnSpLocks/>
            <a:stCxn id="41" idx="6"/>
            <a:endCxn id="13" idx="1"/>
          </p:cNvCxnSpPr>
          <p:nvPr/>
        </p:nvCxnSpPr>
        <p:spPr>
          <a:xfrm>
            <a:off x="8122892" y="439350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5F7F804-D7E2-8585-5470-3A7C81E026E9}"/>
              </a:ext>
            </a:extLst>
          </p:cNvPr>
          <p:cNvCxnSpPr>
            <a:cxnSpLocks/>
            <a:stCxn id="42" idx="6"/>
            <a:endCxn id="14" idx="1"/>
          </p:cNvCxnSpPr>
          <p:nvPr/>
        </p:nvCxnSpPr>
        <p:spPr>
          <a:xfrm>
            <a:off x="8122892" y="492434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752294C-A098-0428-5C9D-4880DE64C04C}"/>
              </a:ext>
            </a:extLst>
          </p:cNvPr>
          <p:cNvCxnSpPr>
            <a:cxnSpLocks/>
            <a:stCxn id="43" idx="6"/>
            <a:endCxn id="15" idx="1"/>
          </p:cNvCxnSpPr>
          <p:nvPr/>
        </p:nvCxnSpPr>
        <p:spPr>
          <a:xfrm>
            <a:off x="8122892" y="5455194"/>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Freeform: Shape 56">
            <a:extLst>
              <a:ext uri="{FF2B5EF4-FFF2-40B4-BE49-F238E27FC236}">
                <a16:creationId xmlns:a16="http://schemas.microsoft.com/office/drawing/2014/main" id="{125F1770-00C6-1C9A-F024-BD6E57E92FB3}"/>
              </a:ext>
            </a:extLst>
          </p:cNvPr>
          <p:cNvSpPr/>
          <p:nvPr/>
        </p:nvSpPr>
        <p:spPr>
          <a:xfrm>
            <a:off x="11290852" y="2862470"/>
            <a:ext cx="516893" cy="1457739"/>
          </a:xfrm>
          <a:custGeom>
            <a:avLst/>
            <a:gdLst>
              <a:gd name="connsiteX0" fmla="*/ 0 w 516893"/>
              <a:gd name="connsiteY0" fmla="*/ 0 h 1457739"/>
              <a:gd name="connsiteX1" fmla="*/ 516835 w 516893"/>
              <a:gd name="connsiteY1" fmla="*/ 728869 h 1457739"/>
              <a:gd name="connsiteX2" fmla="*/ 26505 w 516893"/>
              <a:gd name="connsiteY2" fmla="*/ 1457739 h 1457739"/>
            </a:gdLst>
            <a:ahLst/>
            <a:cxnLst>
              <a:cxn ang="0">
                <a:pos x="connsiteX0" y="connsiteY0"/>
              </a:cxn>
              <a:cxn ang="0">
                <a:pos x="connsiteX1" y="connsiteY1"/>
              </a:cxn>
              <a:cxn ang="0">
                <a:pos x="connsiteX2" y="connsiteY2"/>
              </a:cxn>
            </a:cxnLst>
            <a:rect l="l" t="t" r="r" b="b"/>
            <a:pathLst>
              <a:path w="516893" h="1457739">
                <a:moveTo>
                  <a:pt x="0" y="0"/>
                </a:moveTo>
                <a:cubicBezTo>
                  <a:pt x="256209" y="242956"/>
                  <a:pt x="512418" y="485913"/>
                  <a:pt x="516835" y="728869"/>
                </a:cubicBezTo>
                <a:cubicBezTo>
                  <a:pt x="521252" y="971825"/>
                  <a:pt x="273878" y="1214782"/>
                  <a:pt x="26505" y="1457739"/>
                </a:cubicBezTo>
              </a:path>
            </a:pathLst>
          </a:custGeom>
          <a:noFill/>
          <a:ln w="28575">
            <a:headEnd type="triangle" w="lg" len="med"/>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 name="Date Placeholder 5">
            <a:extLst>
              <a:ext uri="{FF2B5EF4-FFF2-40B4-BE49-F238E27FC236}">
                <a16:creationId xmlns:a16="http://schemas.microsoft.com/office/drawing/2014/main" id="{8DC0E2B8-701D-972F-3991-9B288EAD99F5}"/>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282597837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a:t>Phân tích nhân tố khẳng định (CFA)</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192</a:t>
            </a:fld>
            <a:endParaRPr lang="en-US"/>
          </a:p>
        </p:txBody>
      </p:sp>
      <p:pic>
        <p:nvPicPr>
          <p:cNvPr id="28" name="Content Placeholder 27">
            <a:extLst>
              <a:ext uri="{FF2B5EF4-FFF2-40B4-BE49-F238E27FC236}">
                <a16:creationId xmlns:a16="http://schemas.microsoft.com/office/drawing/2014/main" id="{5B2656E2-6AA8-12A9-86AF-9978C6D2BCBC}"/>
              </a:ext>
            </a:extLst>
          </p:cNvPr>
          <p:cNvPicPr>
            <a:picLocks noGrp="1" noChangeAspect="1"/>
          </p:cNvPicPr>
          <p:nvPr>
            <p:ph idx="1"/>
          </p:nvPr>
        </p:nvPicPr>
        <p:blipFill>
          <a:blip r:embed="rId3"/>
          <a:stretch>
            <a:fillRect/>
          </a:stretch>
        </p:blipFill>
        <p:spPr>
          <a:xfrm>
            <a:off x="838200" y="1315454"/>
            <a:ext cx="4766715" cy="4716463"/>
          </a:xfrm>
        </p:spPr>
      </p:pic>
      <p:pic>
        <p:nvPicPr>
          <p:cNvPr id="44" name="Picture 43">
            <a:extLst>
              <a:ext uri="{FF2B5EF4-FFF2-40B4-BE49-F238E27FC236}">
                <a16:creationId xmlns:a16="http://schemas.microsoft.com/office/drawing/2014/main" id="{8DDFB04C-2B3D-5EFF-2AA9-84D6B6A5C5CD}"/>
              </a:ext>
            </a:extLst>
          </p:cNvPr>
          <p:cNvPicPr>
            <a:picLocks noChangeAspect="1"/>
          </p:cNvPicPr>
          <p:nvPr/>
        </p:nvPicPr>
        <p:blipFill rotWithShape="1">
          <a:blip r:embed="rId4"/>
          <a:srcRect t="10806" b="11529"/>
          <a:stretch/>
        </p:blipFill>
        <p:spPr>
          <a:xfrm>
            <a:off x="6227242" y="1126299"/>
            <a:ext cx="5126558" cy="5072514"/>
          </a:xfrm>
          <a:prstGeom prst="rect">
            <a:avLst/>
          </a:prstGeom>
        </p:spPr>
      </p:pic>
      <p:sp>
        <p:nvSpPr>
          <p:cNvPr id="3" name="Date Placeholder 2">
            <a:extLst>
              <a:ext uri="{FF2B5EF4-FFF2-40B4-BE49-F238E27FC236}">
                <a16:creationId xmlns:a16="http://schemas.microsoft.com/office/drawing/2014/main" id="{E156BAFC-A4A1-A030-7BD9-06A69FAB10C9}"/>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24881415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a:t>Phân tích nhân tố khẳng định (CFA)</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193</a:t>
            </a:fld>
            <a:endParaRPr lang="en-US"/>
          </a:p>
        </p:txBody>
      </p:sp>
      <p:sp>
        <p:nvSpPr>
          <p:cNvPr id="14" name="TextBox 13">
            <a:extLst>
              <a:ext uri="{FF2B5EF4-FFF2-40B4-BE49-F238E27FC236}">
                <a16:creationId xmlns:a16="http://schemas.microsoft.com/office/drawing/2014/main" id="{5D5A4644-E8F2-D3A1-1F63-5B9F8FAF9AD9}"/>
              </a:ext>
            </a:extLst>
          </p:cNvPr>
          <p:cNvSpPr txBox="1"/>
          <p:nvPr/>
        </p:nvSpPr>
        <p:spPr>
          <a:xfrm>
            <a:off x="431518" y="4808074"/>
            <a:ext cx="548522" cy="461665"/>
          </a:xfrm>
          <a:prstGeom prst="rect">
            <a:avLst/>
          </a:prstGeom>
          <a:noFill/>
          <a:ln>
            <a:solidFill>
              <a:schemeClr val="tx1"/>
            </a:solidFill>
          </a:ln>
        </p:spPr>
        <p:txBody>
          <a:bodyPr wrap="none" lIns="0" rIns="0" rtlCol="0">
            <a:noAutofit/>
          </a:bodyPr>
          <a:lstStyle/>
          <a:p>
            <a:pPr algn="ctr"/>
            <a:r>
              <a:rPr lang="en-US" sz="2400"/>
              <a:t>Q1</a:t>
            </a:r>
          </a:p>
        </p:txBody>
      </p:sp>
      <p:sp>
        <p:nvSpPr>
          <p:cNvPr id="15" name="TextBox 14">
            <a:extLst>
              <a:ext uri="{FF2B5EF4-FFF2-40B4-BE49-F238E27FC236}">
                <a16:creationId xmlns:a16="http://schemas.microsoft.com/office/drawing/2014/main" id="{380083EC-0FBC-28ED-7C18-634C80B0DD45}"/>
              </a:ext>
            </a:extLst>
          </p:cNvPr>
          <p:cNvSpPr txBox="1"/>
          <p:nvPr/>
        </p:nvSpPr>
        <p:spPr>
          <a:xfrm>
            <a:off x="1411558" y="4808074"/>
            <a:ext cx="548522" cy="461665"/>
          </a:xfrm>
          <a:prstGeom prst="rect">
            <a:avLst/>
          </a:prstGeom>
          <a:noFill/>
          <a:ln>
            <a:solidFill>
              <a:schemeClr val="tx1"/>
            </a:solidFill>
          </a:ln>
        </p:spPr>
        <p:txBody>
          <a:bodyPr wrap="none" lIns="0" rIns="0" rtlCol="0">
            <a:noAutofit/>
          </a:bodyPr>
          <a:lstStyle/>
          <a:p>
            <a:pPr algn="ctr"/>
            <a:r>
              <a:rPr lang="en-US" sz="2400"/>
              <a:t>Q2</a:t>
            </a:r>
          </a:p>
        </p:txBody>
      </p:sp>
      <p:sp>
        <p:nvSpPr>
          <p:cNvPr id="16" name="TextBox 15">
            <a:extLst>
              <a:ext uri="{FF2B5EF4-FFF2-40B4-BE49-F238E27FC236}">
                <a16:creationId xmlns:a16="http://schemas.microsoft.com/office/drawing/2014/main" id="{73B216E4-17CD-0B23-8176-8577C3CB1008}"/>
              </a:ext>
            </a:extLst>
          </p:cNvPr>
          <p:cNvSpPr txBox="1"/>
          <p:nvPr/>
        </p:nvSpPr>
        <p:spPr>
          <a:xfrm>
            <a:off x="2391598" y="4808074"/>
            <a:ext cx="548522" cy="461665"/>
          </a:xfrm>
          <a:prstGeom prst="rect">
            <a:avLst/>
          </a:prstGeom>
          <a:noFill/>
          <a:ln>
            <a:solidFill>
              <a:schemeClr val="tx1"/>
            </a:solidFill>
          </a:ln>
        </p:spPr>
        <p:txBody>
          <a:bodyPr wrap="none" lIns="0" rIns="0" rtlCol="0">
            <a:noAutofit/>
          </a:bodyPr>
          <a:lstStyle/>
          <a:p>
            <a:pPr algn="ctr"/>
            <a:r>
              <a:rPr lang="en-US" sz="2400"/>
              <a:t>Q3</a:t>
            </a:r>
          </a:p>
        </p:txBody>
      </p:sp>
      <p:sp>
        <p:nvSpPr>
          <p:cNvPr id="17" name="TextBox 16">
            <a:extLst>
              <a:ext uri="{FF2B5EF4-FFF2-40B4-BE49-F238E27FC236}">
                <a16:creationId xmlns:a16="http://schemas.microsoft.com/office/drawing/2014/main" id="{29823E16-AE6B-2050-D71F-A2D22E6600AA}"/>
              </a:ext>
            </a:extLst>
          </p:cNvPr>
          <p:cNvSpPr txBox="1"/>
          <p:nvPr/>
        </p:nvSpPr>
        <p:spPr>
          <a:xfrm>
            <a:off x="3371638" y="4808074"/>
            <a:ext cx="548522" cy="461665"/>
          </a:xfrm>
          <a:prstGeom prst="rect">
            <a:avLst/>
          </a:prstGeom>
          <a:noFill/>
          <a:ln>
            <a:solidFill>
              <a:schemeClr val="tx1"/>
            </a:solidFill>
          </a:ln>
        </p:spPr>
        <p:txBody>
          <a:bodyPr wrap="none" lIns="0" rIns="0" rtlCol="0">
            <a:noAutofit/>
          </a:bodyPr>
          <a:lstStyle/>
          <a:p>
            <a:pPr algn="ctr"/>
            <a:r>
              <a:rPr lang="en-US" sz="2400"/>
              <a:t>Q4</a:t>
            </a:r>
          </a:p>
        </p:txBody>
      </p:sp>
      <p:sp>
        <p:nvSpPr>
          <p:cNvPr id="10" name="TextBox 9">
            <a:extLst>
              <a:ext uri="{FF2B5EF4-FFF2-40B4-BE49-F238E27FC236}">
                <a16:creationId xmlns:a16="http://schemas.microsoft.com/office/drawing/2014/main" id="{ACAD33DC-60C8-5D5D-7EFC-9A9D13EADE33}"/>
              </a:ext>
            </a:extLst>
          </p:cNvPr>
          <p:cNvSpPr txBox="1"/>
          <p:nvPr/>
        </p:nvSpPr>
        <p:spPr>
          <a:xfrm>
            <a:off x="4351678" y="4808074"/>
            <a:ext cx="548522" cy="461665"/>
          </a:xfrm>
          <a:prstGeom prst="rect">
            <a:avLst/>
          </a:prstGeom>
          <a:noFill/>
          <a:ln>
            <a:solidFill>
              <a:schemeClr val="tx1"/>
            </a:solidFill>
          </a:ln>
        </p:spPr>
        <p:txBody>
          <a:bodyPr wrap="none" lIns="0" rIns="0" rtlCol="0">
            <a:noAutofit/>
          </a:bodyPr>
          <a:lstStyle/>
          <a:p>
            <a:pPr algn="ctr"/>
            <a:r>
              <a:rPr lang="en-US" sz="2400"/>
              <a:t>Q5</a:t>
            </a:r>
          </a:p>
        </p:txBody>
      </p:sp>
      <p:sp>
        <p:nvSpPr>
          <p:cNvPr id="11" name="TextBox 10">
            <a:extLst>
              <a:ext uri="{FF2B5EF4-FFF2-40B4-BE49-F238E27FC236}">
                <a16:creationId xmlns:a16="http://schemas.microsoft.com/office/drawing/2014/main" id="{A9E4D5F7-81CA-A00B-8692-ECF97ACA81DD}"/>
              </a:ext>
            </a:extLst>
          </p:cNvPr>
          <p:cNvSpPr txBox="1"/>
          <p:nvPr/>
        </p:nvSpPr>
        <p:spPr>
          <a:xfrm>
            <a:off x="5331718" y="4808074"/>
            <a:ext cx="548522" cy="461665"/>
          </a:xfrm>
          <a:prstGeom prst="rect">
            <a:avLst/>
          </a:prstGeom>
          <a:noFill/>
          <a:ln>
            <a:solidFill>
              <a:schemeClr val="tx1"/>
            </a:solidFill>
          </a:ln>
        </p:spPr>
        <p:txBody>
          <a:bodyPr wrap="none" lIns="0" rIns="0" rtlCol="0">
            <a:noAutofit/>
          </a:bodyPr>
          <a:lstStyle/>
          <a:p>
            <a:pPr algn="ctr"/>
            <a:r>
              <a:rPr lang="en-US" sz="2400"/>
              <a:t>Q6</a:t>
            </a:r>
          </a:p>
        </p:txBody>
      </p:sp>
      <p:sp>
        <p:nvSpPr>
          <p:cNvPr id="12" name="TextBox 11">
            <a:extLst>
              <a:ext uri="{FF2B5EF4-FFF2-40B4-BE49-F238E27FC236}">
                <a16:creationId xmlns:a16="http://schemas.microsoft.com/office/drawing/2014/main" id="{4921E53C-A4AE-5C59-ACEF-0AC441C1BD64}"/>
              </a:ext>
            </a:extLst>
          </p:cNvPr>
          <p:cNvSpPr txBox="1"/>
          <p:nvPr/>
        </p:nvSpPr>
        <p:spPr>
          <a:xfrm>
            <a:off x="6311758" y="4808074"/>
            <a:ext cx="548522" cy="461665"/>
          </a:xfrm>
          <a:prstGeom prst="rect">
            <a:avLst/>
          </a:prstGeom>
          <a:noFill/>
          <a:ln>
            <a:solidFill>
              <a:schemeClr val="tx1"/>
            </a:solidFill>
          </a:ln>
        </p:spPr>
        <p:txBody>
          <a:bodyPr wrap="none" lIns="0" rIns="0" rtlCol="0">
            <a:noAutofit/>
          </a:bodyPr>
          <a:lstStyle/>
          <a:p>
            <a:pPr algn="ctr"/>
            <a:r>
              <a:rPr lang="en-US" sz="2400"/>
              <a:t>Q7</a:t>
            </a:r>
          </a:p>
        </p:txBody>
      </p:sp>
      <p:sp>
        <p:nvSpPr>
          <p:cNvPr id="18" name="TextBox 17">
            <a:extLst>
              <a:ext uri="{FF2B5EF4-FFF2-40B4-BE49-F238E27FC236}">
                <a16:creationId xmlns:a16="http://schemas.microsoft.com/office/drawing/2014/main" id="{84ECC6C0-50AE-8F69-6D56-607A403ACC86}"/>
              </a:ext>
            </a:extLst>
          </p:cNvPr>
          <p:cNvSpPr txBox="1"/>
          <p:nvPr/>
        </p:nvSpPr>
        <p:spPr>
          <a:xfrm>
            <a:off x="3133725" y="2526694"/>
            <a:ext cx="1127058" cy="649188"/>
          </a:xfrm>
          <a:prstGeom prst="ellipse">
            <a:avLst/>
          </a:prstGeom>
          <a:noFill/>
          <a:ln>
            <a:solidFill>
              <a:schemeClr val="tx1"/>
            </a:solidFill>
          </a:ln>
        </p:spPr>
        <p:txBody>
          <a:bodyPr wrap="square" rtlCol="0">
            <a:spAutoFit/>
          </a:bodyPr>
          <a:lstStyle/>
          <a:p>
            <a:pPr algn="ctr"/>
            <a:r>
              <a:rPr lang="en-US" sz="2400" err="1"/>
              <a:t>Att</a:t>
            </a:r>
            <a:endParaRPr lang="en-US" sz="2400"/>
          </a:p>
        </p:txBody>
      </p:sp>
      <p:sp>
        <p:nvSpPr>
          <p:cNvPr id="19" name="TextBox 18">
            <a:extLst>
              <a:ext uri="{FF2B5EF4-FFF2-40B4-BE49-F238E27FC236}">
                <a16:creationId xmlns:a16="http://schemas.microsoft.com/office/drawing/2014/main" id="{5222F091-3F71-DB99-6489-83ADA18DA3AF}"/>
              </a:ext>
            </a:extLst>
          </p:cNvPr>
          <p:cNvSpPr txBox="1"/>
          <p:nvPr/>
        </p:nvSpPr>
        <p:spPr>
          <a:xfrm>
            <a:off x="8986094" y="2526694"/>
            <a:ext cx="1127058" cy="649188"/>
          </a:xfrm>
          <a:prstGeom prst="ellipse">
            <a:avLst/>
          </a:prstGeom>
          <a:noFill/>
          <a:ln>
            <a:solidFill>
              <a:schemeClr val="tx1"/>
            </a:solidFill>
          </a:ln>
        </p:spPr>
        <p:txBody>
          <a:bodyPr wrap="square" rtlCol="0">
            <a:spAutoFit/>
          </a:bodyPr>
          <a:lstStyle/>
          <a:p>
            <a:pPr algn="ctr"/>
            <a:r>
              <a:rPr lang="en-US" sz="2400" err="1"/>
              <a:t>Bhv</a:t>
            </a:r>
            <a:endParaRPr lang="en-US" sz="2400"/>
          </a:p>
        </p:txBody>
      </p:sp>
      <p:cxnSp>
        <p:nvCxnSpPr>
          <p:cNvPr id="20" name="Straight Connector 19">
            <a:extLst>
              <a:ext uri="{FF2B5EF4-FFF2-40B4-BE49-F238E27FC236}">
                <a16:creationId xmlns:a16="http://schemas.microsoft.com/office/drawing/2014/main" id="{ADAF9DBE-769F-4D1B-7C9B-3504C91D50EA}"/>
              </a:ext>
            </a:extLst>
          </p:cNvPr>
          <p:cNvCxnSpPr>
            <a:cxnSpLocks/>
            <a:stCxn id="14" idx="0"/>
            <a:endCxn id="18" idx="4"/>
          </p:cNvCxnSpPr>
          <p:nvPr/>
        </p:nvCxnSpPr>
        <p:spPr>
          <a:xfrm flipV="1">
            <a:off x="705779" y="3175882"/>
            <a:ext cx="2991475" cy="163219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F00E91-B2CD-0E74-E6DA-4563B876F8CE}"/>
              </a:ext>
            </a:extLst>
          </p:cNvPr>
          <p:cNvCxnSpPr>
            <a:cxnSpLocks/>
            <a:stCxn id="15" idx="0"/>
            <a:endCxn id="18" idx="4"/>
          </p:cNvCxnSpPr>
          <p:nvPr/>
        </p:nvCxnSpPr>
        <p:spPr>
          <a:xfrm flipV="1">
            <a:off x="1685819" y="3175882"/>
            <a:ext cx="201143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25FDD0-E885-97DC-9CDC-4838663CD815}"/>
              </a:ext>
            </a:extLst>
          </p:cNvPr>
          <p:cNvCxnSpPr>
            <a:cxnSpLocks/>
            <a:stCxn id="16" idx="0"/>
            <a:endCxn id="18" idx="4"/>
          </p:cNvCxnSpPr>
          <p:nvPr/>
        </p:nvCxnSpPr>
        <p:spPr>
          <a:xfrm flipV="1">
            <a:off x="2665859" y="3175882"/>
            <a:ext cx="103139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AAF08A-EA30-3621-65C2-679DC333EB3E}"/>
              </a:ext>
            </a:extLst>
          </p:cNvPr>
          <p:cNvCxnSpPr>
            <a:cxnSpLocks/>
            <a:stCxn id="17" idx="0"/>
            <a:endCxn id="18" idx="4"/>
          </p:cNvCxnSpPr>
          <p:nvPr/>
        </p:nvCxnSpPr>
        <p:spPr>
          <a:xfrm flipV="1">
            <a:off x="3645899" y="3175882"/>
            <a:ext cx="5135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F80BC3B-A05B-87B9-409D-06CBE4583C3E}"/>
              </a:ext>
            </a:extLst>
          </p:cNvPr>
          <p:cNvCxnSpPr>
            <a:cxnSpLocks/>
            <a:stCxn id="83" idx="0"/>
          </p:cNvCxnSpPr>
          <p:nvPr/>
        </p:nvCxnSpPr>
        <p:spPr>
          <a:xfrm flipV="1">
            <a:off x="7566059" y="3175882"/>
            <a:ext cx="1957791"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E7FF902-EC00-AC2E-D63D-C6BCBE4138BB}"/>
              </a:ext>
            </a:extLst>
          </p:cNvPr>
          <p:cNvCxnSpPr>
            <a:cxnSpLocks/>
            <a:stCxn id="84" idx="0"/>
            <a:endCxn id="19" idx="4"/>
          </p:cNvCxnSpPr>
          <p:nvPr/>
        </p:nvCxnSpPr>
        <p:spPr>
          <a:xfrm flipV="1">
            <a:off x="8546099" y="3175882"/>
            <a:ext cx="1003524"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A8AB52C-9AB0-508D-1BFB-018428B2C166}"/>
              </a:ext>
            </a:extLst>
          </p:cNvPr>
          <p:cNvCxnSpPr>
            <a:cxnSpLocks/>
            <a:stCxn id="85" idx="0"/>
            <a:endCxn id="19" idx="4"/>
          </p:cNvCxnSpPr>
          <p:nvPr/>
        </p:nvCxnSpPr>
        <p:spPr>
          <a:xfrm flipV="1">
            <a:off x="9526139" y="3175882"/>
            <a:ext cx="23484"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02701DB-699E-230D-3803-2741AEB2BAB6}"/>
              </a:ext>
            </a:extLst>
          </p:cNvPr>
          <p:cNvCxnSpPr>
            <a:cxnSpLocks/>
            <a:stCxn id="86" idx="0"/>
            <a:endCxn id="19" idx="4"/>
          </p:cNvCxnSpPr>
          <p:nvPr/>
        </p:nvCxnSpPr>
        <p:spPr>
          <a:xfrm flipH="1" flipV="1">
            <a:off x="9549623" y="3175882"/>
            <a:ext cx="956556"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BFCD14-E1AB-BAE1-CB13-EF52827D537E}"/>
              </a:ext>
            </a:extLst>
          </p:cNvPr>
          <p:cNvSpPr txBox="1"/>
          <p:nvPr/>
        </p:nvSpPr>
        <p:spPr>
          <a:xfrm>
            <a:off x="439385" y="5554712"/>
            <a:ext cx="540000" cy="519351"/>
          </a:xfrm>
          <a:prstGeom prst="ellipse">
            <a:avLst/>
          </a:prstGeom>
          <a:noFill/>
          <a:ln>
            <a:solidFill>
              <a:schemeClr val="tx1"/>
            </a:solidFill>
          </a:ln>
        </p:spPr>
        <p:txBody>
          <a:bodyPr wrap="none" lIns="0" tIns="0" rIns="0" bIns="0" rtlCol="0">
            <a:noAutofit/>
          </a:bodyPr>
          <a:lstStyle/>
          <a:p>
            <a:pPr algn="ctr"/>
            <a:r>
              <a:rPr lang="en-US" sz="2000"/>
              <a:t>e1</a:t>
            </a:r>
          </a:p>
        </p:txBody>
      </p:sp>
      <p:sp>
        <p:nvSpPr>
          <p:cNvPr id="32" name="TextBox 31">
            <a:extLst>
              <a:ext uri="{FF2B5EF4-FFF2-40B4-BE49-F238E27FC236}">
                <a16:creationId xmlns:a16="http://schemas.microsoft.com/office/drawing/2014/main" id="{6C434ADF-CA25-E936-7F9E-18218BB3899E}"/>
              </a:ext>
            </a:extLst>
          </p:cNvPr>
          <p:cNvSpPr txBox="1"/>
          <p:nvPr/>
        </p:nvSpPr>
        <p:spPr>
          <a:xfrm>
            <a:off x="1418770" y="5554712"/>
            <a:ext cx="540000" cy="519351"/>
          </a:xfrm>
          <a:prstGeom prst="ellipse">
            <a:avLst/>
          </a:prstGeom>
          <a:noFill/>
          <a:ln>
            <a:solidFill>
              <a:schemeClr val="tx1"/>
            </a:solidFill>
          </a:ln>
        </p:spPr>
        <p:txBody>
          <a:bodyPr wrap="none" lIns="0" tIns="0" rIns="0" bIns="0" rtlCol="0">
            <a:noAutofit/>
          </a:bodyPr>
          <a:lstStyle/>
          <a:p>
            <a:pPr algn="ctr"/>
            <a:r>
              <a:rPr lang="en-US" sz="2000"/>
              <a:t>e2</a:t>
            </a:r>
          </a:p>
        </p:txBody>
      </p:sp>
      <p:sp>
        <p:nvSpPr>
          <p:cNvPr id="33" name="TextBox 32">
            <a:extLst>
              <a:ext uri="{FF2B5EF4-FFF2-40B4-BE49-F238E27FC236}">
                <a16:creationId xmlns:a16="http://schemas.microsoft.com/office/drawing/2014/main" id="{54D72E4B-34BF-2A9A-5D12-66C217949748}"/>
              </a:ext>
            </a:extLst>
          </p:cNvPr>
          <p:cNvSpPr txBox="1"/>
          <p:nvPr/>
        </p:nvSpPr>
        <p:spPr>
          <a:xfrm>
            <a:off x="2398155" y="5554712"/>
            <a:ext cx="540000" cy="519351"/>
          </a:xfrm>
          <a:prstGeom prst="ellipse">
            <a:avLst/>
          </a:prstGeom>
          <a:noFill/>
          <a:ln>
            <a:solidFill>
              <a:schemeClr val="tx1"/>
            </a:solidFill>
          </a:ln>
        </p:spPr>
        <p:txBody>
          <a:bodyPr wrap="none" lIns="0" tIns="0" rIns="0" bIns="0" rtlCol="0">
            <a:noAutofit/>
          </a:bodyPr>
          <a:lstStyle/>
          <a:p>
            <a:pPr algn="ctr"/>
            <a:r>
              <a:rPr lang="en-US" sz="2000"/>
              <a:t>e3</a:t>
            </a:r>
          </a:p>
        </p:txBody>
      </p:sp>
      <p:sp>
        <p:nvSpPr>
          <p:cNvPr id="34" name="TextBox 33">
            <a:extLst>
              <a:ext uri="{FF2B5EF4-FFF2-40B4-BE49-F238E27FC236}">
                <a16:creationId xmlns:a16="http://schemas.microsoft.com/office/drawing/2014/main" id="{C3CFB5C0-5A71-4073-7439-284B59439A77}"/>
              </a:ext>
            </a:extLst>
          </p:cNvPr>
          <p:cNvSpPr txBox="1"/>
          <p:nvPr/>
        </p:nvSpPr>
        <p:spPr>
          <a:xfrm>
            <a:off x="3377540" y="5554712"/>
            <a:ext cx="540000" cy="519351"/>
          </a:xfrm>
          <a:prstGeom prst="ellipse">
            <a:avLst/>
          </a:prstGeom>
          <a:noFill/>
          <a:ln>
            <a:solidFill>
              <a:schemeClr val="tx1"/>
            </a:solidFill>
          </a:ln>
        </p:spPr>
        <p:txBody>
          <a:bodyPr wrap="none" lIns="0" tIns="0" rIns="0" bIns="0" rtlCol="0">
            <a:noAutofit/>
          </a:bodyPr>
          <a:lstStyle/>
          <a:p>
            <a:pPr algn="ctr"/>
            <a:r>
              <a:rPr lang="en-US" sz="2000"/>
              <a:t>e4</a:t>
            </a:r>
          </a:p>
        </p:txBody>
      </p:sp>
      <p:sp>
        <p:nvSpPr>
          <p:cNvPr id="35" name="TextBox 34">
            <a:extLst>
              <a:ext uri="{FF2B5EF4-FFF2-40B4-BE49-F238E27FC236}">
                <a16:creationId xmlns:a16="http://schemas.microsoft.com/office/drawing/2014/main" id="{852F888A-DA3D-DE2C-CC8B-07D081F1A939}"/>
              </a:ext>
            </a:extLst>
          </p:cNvPr>
          <p:cNvSpPr txBox="1"/>
          <p:nvPr/>
        </p:nvSpPr>
        <p:spPr>
          <a:xfrm>
            <a:off x="4356925" y="5554712"/>
            <a:ext cx="540000" cy="519351"/>
          </a:xfrm>
          <a:prstGeom prst="ellipse">
            <a:avLst/>
          </a:prstGeom>
          <a:noFill/>
          <a:ln>
            <a:solidFill>
              <a:schemeClr val="tx1"/>
            </a:solidFill>
          </a:ln>
        </p:spPr>
        <p:txBody>
          <a:bodyPr wrap="none" lIns="0" tIns="0" rIns="0" bIns="0" rtlCol="0">
            <a:noAutofit/>
          </a:bodyPr>
          <a:lstStyle/>
          <a:p>
            <a:pPr algn="ctr"/>
            <a:r>
              <a:rPr lang="en-US" sz="2000"/>
              <a:t>e5</a:t>
            </a:r>
          </a:p>
        </p:txBody>
      </p:sp>
      <p:sp>
        <p:nvSpPr>
          <p:cNvPr id="36" name="TextBox 35">
            <a:extLst>
              <a:ext uri="{FF2B5EF4-FFF2-40B4-BE49-F238E27FC236}">
                <a16:creationId xmlns:a16="http://schemas.microsoft.com/office/drawing/2014/main" id="{B11AE3BB-AA40-C0F0-FD47-7EA1ABB43E8A}"/>
              </a:ext>
            </a:extLst>
          </p:cNvPr>
          <p:cNvSpPr txBox="1"/>
          <p:nvPr/>
        </p:nvSpPr>
        <p:spPr>
          <a:xfrm>
            <a:off x="5336310" y="5554712"/>
            <a:ext cx="540000" cy="519351"/>
          </a:xfrm>
          <a:prstGeom prst="ellipse">
            <a:avLst/>
          </a:prstGeom>
          <a:noFill/>
          <a:ln>
            <a:solidFill>
              <a:schemeClr val="tx1"/>
            </a:solidFill>
          </a:ln>
        </p:spPr>
        <p:txBody>
          <a:bodyPr wrap="none" lIns="0" tIns="0" rIns="0" bIns="0" rtlCol="0">
            <a:noAutofit/>
          </a:bodyPr>
          <a:lstStyle/>
          <a:p>
            <a:pPr algn="ctr"/>
            <a:r>
              <a:rPr lang="en-US" sz="2000"/>
              <a:t>e6</a:t>
            </a:r>
          </a:p>
        </p:txBody>
      </p:sp>
      <p:sp>
        <p:nvSpPr>
          <p:cNvPr id="37" name="TextBox 36">
            <a:extLst>
              <a:ext uri="{FF2B5EF4-FFF2-40B4-BE49-F238E27FC236}">
                <a16:creationId xmlns:a16="http://schemas.microsoft.com/office/drawing/2014/main" id="{614EB577-992D-C31B-9610-9E967804A344}"/>
              </a:ext>
            </a:extLst>
          </p:cNvPr>
          <p:cNvSpPr txBox="1"/>
          <p:nvPr/>
        </p:nvSpPr>
        <p:spPr>
          <a:xfrm>
            <a:off x="6315695" y="5554712"/>
            <a:ext cx="540000" cy="519351"/>
          </a:xfrm>
          <a:prstGeom prst="ellipse">
            <a:avLst/>
          </a:prstGeom>
          <a:noFill/>
          <a:ln>
            <a:solidFill>
              <a:schemeClr val="tx1"/>
            </a:solidFill>
          </a:ln>
        </p:spPr>
        <p:txBody>
          <a:bodyPr wrap="none" lIns="0" tIns="0" rIns="0" bIns="0" rtlCol="0">
            <a:noAutofit/>
          </a:bodyPr>
          <a:lstStyle/>
          <a:p>
            <a:pPr algn="ctr"/>
            <a:r>
              <a:rPr lang="en-US" sz="2000"/>
              <a:t>e7</a:t>
            </a:r>
          </a:p>
        </p:txBody>
      </p:sp>
      <p:sp>
        <p:nvSpPr>
          <p:cNvPr id="38" name="TextBox 37">
            <a:extLst>
              <a:ext uri="{FF2B5EF4-FFF2-40B4-BE49-F238E27FC236}">
                <a16:creationId xmlns:a16="http://schemas.microsoft.com/office/drawing/2014/main" id="{22DE50FF-D967-F1E8-40F7-3E5132A0F7D3}"/>
              </a:ext>
            </a:extLst>
          </p:cNvPr>
          <p:cNvSpPr txBox="1"/>
          <p:nvPr/>
        </p:nvSpPr>
        <p:spPr>
          <a:xfrm>
            <a:off x="7295080" y="5554712"/>
            <a:ext cx="540000" cy="519351"/>
          </a:xfrm>
          <a:prstGeom prst="ellipse">
            <a:avLst/>
          </a:prstGeom>
          <a:noFill/>
          <a:ln>
            <a:solidFill>
              <a:schemeClr val="tx1"/>
            </a:solidFill>
          </a:ln>
        </p:spPr>
        <p:txBody>
          <a:bodyPr wrap="none" lIns="0" tIns="0" rIns="0" bIns="0" rtlCol="0">
            <a:noAutofit/>
          </a:bodyPr>
          <a:lstStyle/>
          <a:p>
            <a:pPr algn="ctr"/>
            <a:r>
              <a:rPr lang="en-US" sz="2000"/>
              <a:t>e8</a:t>
            </a:r>
          </a:p>
        </p:txBody>
      </p:sp>
      <p:cxnSp>
        <p:nvCxnSpPr>
          <p:cNvPr id="39" name="Straight Arrow Connector 38">
            <a:extLst>
              <a:ext uri="{FF2B5EF4-FFF2-40B4-BE49-F238E27FC236}">
                <a16:creationId xmlns:a16="http://schemas.microsoft.com/office/drawing/2014/main" id="{2A41421A-D4D2-B812-5233-44EB8E0A6302}"/>
              </a:ext>
            </a:extLst>
          </p:cNvPr>
          <p:cNvCxnSpPr>
            <a:cxnSpLocks/>
            <a:stCxn id="31" idx="0"/>
            <a:endCxn id="14" idx="2"/>
          </p:cNvCxnSpPr>
          <p:nvPr/>
        </p:nvCxnSpPr>
        <p:spPr>
          <a:xfrm flipH="1" flipV="1">
            <a:off x="705779" y="5269739"/>
            <a:ext cx="360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C03F2D-5147-1F5D-87B4-AAF8D20B007F}"/>
              </a:ext>
            </a:extLst>
          </p:cNvPr>
          <p:cNvCxnSpPr>
            <a:cxnSpLocks/>
            <a:stCxn id="32" idx="0"/>
            <a:endCxn id="15" idx="2"/>
          </p:cNvCxnSpPr>
          <p:nvPr/>
        </p:nvCxnSpPr>
        <p:spPr>
          <a:xfrm flipH="1" flipV="1">
            <a:off x="1685819" y="5269739"/>
            <a:ext cx="295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F1C64B-0D3D-E3AF-F980-62ED8D736A5F}"/>
              </a:ext>
            </a:extLst>
          </p:cNvPr>
          <p:cNvCxnSpPr>
            <a:cxnSpLocks/>
            <a:stCxn id="33" idx="0"/>
            <a:endCxn id="16" idx="2"/>
          </p:cNvCxnSpPr>
          <p:nvPr/>
        </p:nvCxnSpPr>
        <p:spPr>
          <a:xfrm flipH="1" flipV="1">
            <a:off x="2665859" y="5269739"/>
            <a:ext cx="229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EEF34D-0A8A-85FE-10A8-4724AFB5862B}"/>
              </a:ext>
            </a:extLst>
          </p:cNvPr>
          <p:cNvCxnSpPr>
            <a:cxnSpLocks/>
            <a:stCxn id="34" idx="0"/>
            <a:endCxn id="17" idx="2"/>
          </p:cNvCxnSpPr>
          <p:nvPr/>
        </p:nvCxnSpPr>
        <p:spPr>
          <a:xfrm flipH="1" flipV="1">
            <a:off x="3645899" y="5269739"/>
            <a:ext cx="164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1F2D00-EA90-52BC-5F6D-48C4F783000D}"/>
              </a:ext>
            </a:extLst>
          </p:cNvPr>
          <p:cNvCxnSpPr>
            <a:cxnSpLocks/>
            <a:stCxn id="35" idx="0"/>
            <a:endCxn id="10" idx="2"/>
          </p:cNvCxnSpPr>
          <p:nvPr/>
        </p:nvCxnSpPr>
        <p:spPr>
          <a:xfrm flipH="1" flipV="1">
            <a:off x="4625939" y="5269739"/>
            <a:ext cx="98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6B8BABD-C7FE-7C9F-A652-B5025D838AAA}"/>
              </a:ext>
            </a:extLst>
          </p:cNvPr>
          <p:cNvCxnSpPr>
            <a:cxnSpLocks/>
            <a:stCxn id="36" idx="0"/>
            <a:endCxn id="11" idx="2"/>
          </p:cNvCxnSpPr>
          <p:nvPr/>
        </p:nvCxnSpPr>
        <p:spPr>
          <a:xfrm flipH="1" flipV="1">
            <a:off x="5605979" y="5269739"/>
            <a:ext cx="33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8A36E05-690B-CF02-4DD1-04E554CA7755}"/>
              </a:ext>
            </a:extLst>
          </p:cNvPr>
          <p:cNvCxnSpPr>
            <a:cxnSpLocks/>
            <a:stCxn id="19" idx="4"/>
            <a:endCxn id="87" idx="0"/>
          </p:cNvCxnSpPr>
          <p:nvPr/>
        </p:nvCxnSpPr>
        <p:spPr>
          <a:xfrm>
            <a:off x="9549623" y="3175882"/>
            <a:ext cx="1936596" cy="163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1E6F41E0-6DBC-D51D-1FBD-88756D15E21A}"/>
              </a:ext>
            </a:extLst>
          </p:cNvPr>
          <p:cNvSpPr/>
          <p:nvPr/>
        </p:nvSpPr>
        <p:spPr>
          <a:xfrm rot="16200000">
            <a:off x="6256360" y="-399280"/>
            <a:ext cx="802950" cy="5178835"/>
          </a:xfrm>
          <a:custGeom>
            <a:avLst/>
            <a:gdLst>
              <a:gd name="connsiteX0" fmla="*/ 0 w 516893"/>
              <a:gd name="connsiteY0" fmla="*/ 0 h 1457739"/>
              <a:gd name="connsiteX1" fmla="*/ 516835 w 516893"/>
              <a:gd name="connsiteY1" fmla="*/ 728869 h 1457739"/>
              <a:gd name="connsiteX2" fmla="*/ 26505 w 516893"/>
              <a:gd name="connsiteY2" fmla="*/ 1457739 h 1457739"/>
            </a:gdLst>
            <a:ahLst/>
            <a:cxnLst>
              <a:cxn ang="0">
                <a:pos x="connsiteX0" y="connsiteY0"/>
              </a:cxn>
              <a:cxn ang="0">
                <a:pos x="connsiteX1" y="connsiteY1"/>
              </a:cxn>
              <a:cxn ang="0">
                <a:pos x="connsiteX2" y="connsiteY2"/>
              </a:cxn>
            </a:cxnLst>
            <a:rect l="l" t="t" r="r" b="b"/>
            <a:pathLst>
              <a:path w="516893" h="1457739">
                <a:moveTo>
                  <a:pt x="0" y="0"/>
                </a:moveTo>
                <a:cubicBezTo>
                  <a:pt x="256209" y="242956"/>
                  <a:pt x="512418" y="485913"/>
                  <a:pt x="516835" y="728869"/>
                </a:cubicBezTo>
                <a:cubicBezTo>
                  <a:pt x="521252" y="971825"/>
                  <a:pt x="273878" y="1214782"/>
                  <a:pt x="26505" y="1457739"/>
                </a:cubicBezTo>
              </a:path>
            </a:pathLst>
          </a:custGeom>
          <a:noFill/>
          <a:ln w="28575">
            <a:headEnd type="triangle" w="lg" len="med"/>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8" name="TextBox 77">
            <a:extLst>
              <a:ext uri="{FF2B5EF4-FFF2-40B4-BE49-F238E27FC236}">
                <a16:creationId xmlns:a16="http://schemas.microsoft.com/office/drawing/2014/main" id="{09DF1C21-5E73-DF2A-CDEC-1FDAA667AE6F}"/>
              </a:ext>
            </a:extLst>
          </p:cNvPr>
          <p:cNvSpPr txBox="1"/>
          <p:nvPr/>
        </p:nvSpPr>
        <p:spPr>
          <a:xfrm>
            <a:off x="8274465" y="5554712"/>
            <a:ext cx="540000" cy="519351"/>
          </a:xfrm>
          <a:prstGeom prst="ellipse">
            <a:avLst/>
          </a:prstGeom>
          <a:noFill/>
          <a:ln>
            <a:solidFill>
              <a:schemeClr val="tx1"/>
            </a:solidFill>
          </a:ln>
        </p:spPr>
        <p:txBody>
          <a:bodyPr wrap="none" lIns="0" tIns="0" rIns="0" bIns="0" rtlCol="0">
            <a:noAutofit/>
          </a:bodyPr>
          <a:lstStyle/>
          <a:p>
            <a:pPr algn="ctr"/>
            <a:r>
              <a:rPr lang="en-US" sz="2000"/>
              <a:t>e9</a:t>
            </a:r>
          </a:p>
        </p:txBody>
      </p:sp>
      <p:sp>
        <p:nvSpPr>
          <p:cNvPr id="79" name="TextBox 78">
            <a:extLst>
              <a:ext uri="{FF2B5EF4-FFF2-40B4-BE49-F238E27FC236}">
                <a16:creationId xmlns:a16="http://schemas.microsoft.com/office/drawing/2014/main" id="{282A7910-5E36-9BD3-F88C-75096CFEBED6}"/>
              </a:ext>
            </a:extLst>
          </p:cNvPr>
          <p:cNvSpPr txBox="1"/>
          <p:nvPr/>
        </p:nvSpPr>
        <p:spPr>
          <a:xfrm>
            <a:off x="9253850" y="5554712"/>
            <a:ext cx="540000" cy="519351"/>
          </a:xfrm>
          <a:prstGeom prst="ellipse">
            <a:avLst/>
          </a:prstGeom>
          <a:noFill/>
          <a:ln>
            <a:solidFill>
              <a:schemeClr val="tx1"/>
            </a:solidFill>
          </a:ln>
        </p:spPr>
        <p:txBody>
          <a:bodyPr wrap="none" lIns="0" tIns="0" rIns="0" bIns="0" rtlCol="0">
            <a:noAutofit/>
          </a:bodyPr>
          <a:lstStyle/>
          <a:p>
            <a:pPr algn="ctr"/>
            <a:r>
              <a:rPr lang="en-US" sz="2000"/>
              <a:t>e10</a:t>
            </a:r>
          </a:p>
        </p:txBody>
      </p:sp>
      <p:sp>
        <p:nvSpPr>
          <p:cNvPr id="80" name="TextBox 79">
            <a:extLst>
              <a:ext uri="{FF2B5EF4-FFF2-40B4-BE49-F238E27FC236}">
                <a16:creationId xmlns:a16="http://schemas.microsoft.com/office/drawing/2014/main" id="{9EDCE442-826B-902E-D288-8CD683B728D3}"/>
              </a:ext>
            </a:extLst>
          </p:cNvPr>
          <p:cNvSpPr txBox="1"/>
          <p:nvPr/>
        </p:nvSpPr>
        <p:spPr>
          <a:xfrm>
            <a:off x="10233235" y="5554712"/>
            <a:ext cx="540000" cy="519351"/>
          </a:xfrm>
          <a:prstGeom prst="ellipse">
            <a:avLst/>
          </a:prstGeom>
          <a:noFill/>
          <a:ln>
            <a:solidFill>
              <a:schemeClr val="tx1"/>
            </a:solidFill>
          </a:ln>
        </p:spPr>
        <p:txBody>
          <a:bodyPr wrap="none" lIns="0" tIns="0" rIns="0" bIns="0" rtlCol="0">
            <a:noAutofit/>
          </a:bodyPr>
          <a:lstStyle/>
          <a:p>
            <a:pPr algn="ctr"/>
            <a:r>
              <a:rPr lang="en-US" sz="2000"/>
              <a:t>e11</a:t>
            </a:r>
          </a:p>
        </p:txBody>
      </p:sp>
      <p:sp>
        <p:nvSpPr>
          <p:cNvPr id="81" name="TextBox 80">
            <a:extLst>
              <a:ext uri="{FF2B5EF4-FFF2-40B4-BE49-F238E27FC236}">
                <a16:creationId xmlns:a16="http://schemas.microsoft.com/office/drawing/2014/main" id="{B57F72A6-B148-B6CE-EC82-191AF2F8C76D}"/>
              </a:ext>
            </a:extLst>
          </p:cNvPr>
          <p:cNvSpPr txBox="1"/>
          <p:nvPr/>
        </p:nvSpPr>
        <p:spPr>
          <a:xfrm>
            <a:off x="11212620" y="5554712"/>
            <a:ext cx="540000" cy="519351"/>
          </a:xfrm>
          <a:prstGeom prst="ellipse">
            <a:avLst/>
          </a:prstGeom>
          <a:noFill/>
          <a:ln>
            <a:solidFill>
              <a:schemeClr val="tx1"/>
            </a:solidFill>
          </a:ln>
        </p:spPr>
        <p:txBody>
          <a:bodyPr wrap="none" lIns="0" tIns="0" rIns="0" bIns="0" rtlCol="0">
            <a:noAutofit/>
          </a:bodyPr>
          <a:lstStyle/>
          <a:p>
            <a:pPr algn="ctr"/>
            <a:r>
              <a:rPr lang="en-US" sz="2000"/>
              <a:t>e12</a:t>
            </a:r>
          </a:p>
        </p:txBody>
      </p:sp>
      <p:sp>
        <p:nvSpPr>
          <p:cNvPr id="83" name="TextBox 82">
            <a:extLst>
              <a:ext uri="{FF2B5EF4-FFF2-40B4-BE49-F238E27FC236}">
                <a16:creationId xmlns:a16="http://schemas.microsoft.com/office/drawing/2014/main" id="{339C6A9A-F149-B1C9-EC87-E99E01D9C96B}"/>
              </a:ext>
            </a:extLst>
          </p:cNvPr>
          <p:cNvSpPr txBox="1"/>
          <p:nvPr/>
        </p:nvSpPr>
        <p:spPr>
          <a:xfrm>
            <a:off x="7291798" y="4808074"/>
            <a:ext cx="548522" cy="461665"/>
          </a:xfrm>
          <a:prstGeom prst="rect">
            <a:avLst/>
          </a:prstGeom>
          <a:noFill/>
          <a:ln>
            <a:solidFill>
              <a:schemeClr val="tx1"/>
            </a:solidFill>
          </a:ln>
        </p:spPr>
        <p:txBody>
          <a:bodyPr wrap="none" lIns="0" rIns="0" rtlCol="0">
            <a:noAutofit/>
          </a:bodyPr>
          <a:lstStyle/>
          <a:p>
            <a:pPr algn="ctr"/>
            <a:r>
              <a:rPr lang="en-US" sz="2400"/>
              <a:t>Q8</a:t>
            </a:r>
          </a:p>
        </p:txBody>
      </p:sp>
      <p:sp>
        <p:nvSpPr>
          <p:cNvPr id="84" name="TextBox 83">
            <a:extLst>
              <a:ext uri="{FF2B5EF4-FFF2-40B4-BE49-F238E27FC236}">
                <a16:creationId xmlns:a16="http://schemas.microsoft.com/office/drawing/2014/main" id="{1AF8EB35-E519-C102-53F7-43661A1431BD}"/>
              </a:ext>
            </a:extLst>
          </p:cNvPr>
          <p:cNvSpPr txBox="1"/>
          <p:nvPr/>
        </p:nvSpPr>
        <p:spPr>
          <a:xfrm>
            <a:off x="8271838" y="4808074"/>
            <a:ext cx="548522" cy="461665"/>
          </a:xfrm>
          <a:prstGeom prst="rect">
            <a:avLst/>
          </a:prstGeom>
          <a:noFill/>
          <a:ln>
            <a:solidFill>
              <a:schemeClr val="tx1"/>
            </a:solidFill>
          </a:ln>
        </p:spPr>
        <p:txBody>
          <a:bodyPr wrap="none" lIns="0" rIns="0" rtlCol="0">
            <a:noAutofit/>
          </a:bodyPr>
          <a:lstStyle/>
          <a:p>
            <a:pPr algn="ctr"/>
            <a:r>
              <a:rPr lang="en-US" sz="2400"/>
              <a:t>Q9</a:t>
            </a:r>
          </a:p>
        </p:txBody>
      </p:sp>
      <p:sp>
        <p:nvSpPr>
          <p:cNvPr id="85" name="TextBox 84">
            <a:extLst>
              <a:ext uri="{FF2B5EF4-FFF2-40B4-BE49-F238E27FC236}">
                <a16:creationId xmlns:a16="http://schemas.microsoft.com/office/drawing/2014/main" id="{103E690D-FEF1-2247-4D9F-0459B15054F9}"/>
              </a:ext>
            </a:extLst>
          </p:cNvPr>
          <p:cNvSpPr txBox="1"/>
          <p:nvPr/>
        </p:nvSpPr>
        <p:spPr>
          <a:xfrm>
            <a:off x="9251878" y="4808074"/>
            <a:ext cx="548522" cy="461665"/>
          </a:xfrm>
          <a:prstGeom prst="rect">
            <a:avLst/>
          </a:prstGeom>
          <a:noFill/>
          <a:ln>
            <a:solidFill>
              <a:schemeClr val="tx1"/>
            </a:solidFill>
          </a:ln>
        </p:spPr>
        <p:txBody>
          <a:bodyPr wrap="none" lIns="0" rIns="0" rtlCol="0">
            <a:noAutofit/>
          </a:bodyPr>
          <a:lstStyle/>
          <a:p>
            <a:pPr algn="ctr"/>
            <a:r>
              <a:rPr lang="en-US" sz="2400"/>
              <a:t>Q10</a:t>
            </a:r>
          </a:p>
        </p:txBody>
      </p:sp>
      <p:sp>
        <p:nvSpPr>
          <p:cNvPr id="86" name="TextBox 85">
            <a:extLst>
              <a:ext uri="{FF2B5EF4-FFF2-40B4-BE49-F238E27FC236}">
                <a16:creationId xmlns:a16="http://schemas.microsoft.com/office/drawing/2014/main" id="{91509A9D-8F9A-FC12-C330-BEB0325242DB}"/>
              </a:ext>
            </a:extLst>
          </p:cNvPr>
          <p:cNvSpPr txBox="1"/>
          <p:nvPr/>
        </p:nvSpPr>
        <p:spPr>
          <a:xfrm>
            <a:off x="10231918" y="4808074"/>
            <a:ext cx="548522" cy="461665"/>
          </a:xfrm>
          <a:prstGeom prst="rect">
            <a:avLst/>
          </a:prstGeom>
          <a:noFill/>
          <a:ln>
            <a:solidFill>
              <a:schemeClr val="tx1"/>
            </a:solidFill>
          </a:ln>
        </p:spPr>
        <p:txBody>
          <a:bodyPr wrap="none" lIns="0" rIns="0" rtlCol="0">
            <a:noAutofit/>
          </a:bodyPr>
          <a:lstStyle/>
          <a:p>
            <a:pPr algn="ctr"/>
            <a:r>
              <a:rPr lang="en-US" sz="2400"/>
              <a:t>Q11</a:t>
            </a:r>
          </a:p>
        </p:txBody>
      </p:sp>
      <p:sp>
        <p:nvSpPr>
          <p:cNvPr id="87" name="TextBox 86">
            <a:extLst>
              <a:ext uri="{FF2B5EF4-FFF2-40B4-BE49-F238E27FC236}">
                <a16:creationId xmlns:a16="http://schemas.microsoft.com/office/drawing/2014/main" id="{EA562281-3D87-F6DF-63D9-A7C1849F13E6}"/>
              </a:ext>
            </a:extLst>
          </p:cNvPr>
          <p:cNvSpPr txBox="1"/>
          <p:nvPr/>
        </p:nvSpPr>
        <p:spPr>
          <a:xfrm>
            <a:off x="11211958" y="4808074"/>
            <a:ext cx="548522" cy="461665"/>
          </a:xfrm>
          <a:prstGeom prst="rect">
            <a:avLst/>
          </a:prstGeom>
          <a:noFill/>
          <a:ln>
            <a:solidFill>
              <a:schemeClr val="tx1"/>
            </a:solidFill>
          </a:ln>
        </p:spPr>
        <p:txBody>
          <a:bodyPr wrap="none" lIns="0" rIns="0" rtlCol="0">
            <a:noAutofit/>
          </a:bodyPr>
          <a:lstStyle/>
          <a:p>
            <a:pPr algn="ctr"/>
            <a:r>
              <a:rPr lang="en-US" sz="2400"/>
              <a:t>Q12</a:t>
            </a:r>
          </a:p>
        </p:txBody>
      </p:sp>
      <p:cxnSp>
        <p:nvCxnSpPr>
          <p:cNvPr id="116" name="Straight Arrow Connector 115">
            <a:extLst>
              <a:ext uri="{FF2B5EF4-FFF2-40B4-BE49-F238E27FC236}">
                <a16:creationId xmlns:a16="http://schemas.microsoft.com/office/drawing/2014/main" id="{389A6472-9DC1-C6F8-74A1-4B3EB1983316}"/>
              </a:ext>
            </a:extLst>
          </p:cNvPr>
          <p:cNvCxnSpPr>
            <a:cxnSpLocks/>
            <a:stCxn id="10" idx="0"/>
            <a:endCxn id="18" idx="4"/>
          </p:cNvCxnSpPr>
          <p:nvPr/>
        </p:nvCxnSpPr>
        <p:spPr>
          <a:xfrm flipH="1" flipV="1">
            <a:off x="3697254" y="3175882"/>
            <a:ext cx="92868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17752FD-B366-9E79-9210-63D6D8A255ED}"/>
              </a:ext>
            </a:extLst>
          </p:cNvPr>
          <p:cNvCxnSpPr>
            <a:cxnSpLocks/>
            <a:stCxn id="11" idx="0"/>
            <a:endCxn id="18" idx="4"/>
          </p:cNvCxnSpPr>
          <p:nvPr/>
        </p:nvCxnSpPr>
        <p:spPr>
          <a:xfrm flipH="1" flipV="1">
            <a:off x="3697254" y="3175882"/>
            <a:ext cx="190872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3D9BED9-66BE-F749-D298-2111357C413F}"/>
              </a:ext>
            </a:extLst>
          </p:cNvPr>
          <p:cNvCxnSpPr>
            <a:cxnSpLocks/>
            <a:stCxn id="12" idx="0"/>
            <a:endCxn id="18" idx="4"/>
          </p:cNvCxnSpPr>
          <p:nvPr/>
        </p:nvCxnSpPr>
        <p:spPr>
          <a:xfrm flipH="1" flipV="1">
            <a:off x="3697254" y="3175882"/>
            <a:ext cx="288876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C0B92FA-F744-CD2F-F57D-5A6C15492982}"/>
              </a:ext>
            </a:extLst>
          </p:cNvPr>
          <p:cNvCxnSpPr>
            <a:cxnSpLocks/>
            <a:stCxn id="37" idx="0"/>
            <a:endCxn id="12" idx="2"/>
          </p:cNvCxnSpPr>
          <p:nvPr/>
        </p:nvCxnSpPr>
        <p:spPr>
          <a:xfrm flipV="1">
            <a:off x="6585695" y="5269739"/>
            <a:ext cx="32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0D182B5-E360-AF42-80D8-05E8BC2F09D2}"/>
              </a:ext>
            </a:extLst>
          </p:cNvPr>
          <p:cNvCxnSpPr>
            <a:cxnSpLocks/>
            <a:stCxn id="38" idx="0"/>
            <a:endCxn id="83" idx="2"/>
          </p:cNvCxnSpPr>
          <p:nvPr/>
        </p:nvCxnSpPr>
        <p:spPr>
          <a:xfrm flipV="1">
            <a:off x="7565080" y="5269739"/>
            <a:ext cx="97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C9A7FF4-E6ED-C302-D3A2-C1C7F9CD6C28}"/>
              </a:ext>
            </a:extLst>
          </p:cNvPr>
          <p:cNvCxnSpPr>
            <a:cxnSpLocks/>
            <a:stCxn id="78" idx="0"/>
            <a:endCxn id="84" idx="2"/>
          </p:cNvCxnSpPr>
          <p:nvPr/>
        </p:nvCxnSpPr>
        <p:spPr>
          <a:xfrm flipV="1">
            <a:off x="8544465" y="5269739"/>
            <a:ext cx="163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81B338EC-76F5-DD7F-FDF3-431BD9770981}"/>
              </a:ext>
            </a:extLst>
          </p:cNvPr>
          <p:cNvCxnSpPr>
            <a:cxnSpLocks/>
            <a:stCxn id="79" idx="0"/>
            <a:endCxn id="85" idx="2"/>
          </p:cNvCxnSpPr>
          <p:nvPr/>
        </p:nvCxnSpPr>
        <p:spPr>
          <a:xfrm flipV="1">
            <a:off x="9523850" y="5269739"/>
            <a:ext cx="228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D7AE2B39-92F1-5ADF-3AB7-12E3AD6E28FE}"/>
              </a:ext>
            </a:extLst>
          </p:cNvPr>
          <p:cNvCxnSpPr>
            <a:cxnSpLocks/>
            <a:stCxn id="80" idx="0"/>
            <a:endCxn id="86" idx="2"/>
          </p:cNvCxnSpPr>
          <p:nvPr/>
        </p:nvCxnSpPr>
        <p:spPr>
          <a:xfrm flipV="1">
            <a:off x="10503235" y="5269739"/>
            <a:ext cx="294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71A79AA-F6D0-4814-D2F9-636DCA1E50FC}"/>
              </a:ext>
            </a:extLst>
          </p:cNvPr>
          <p:cNvCxnSpPr>
            <a:cxnSpLocks/>
            <a:stCxn id="81" idx="0"/>
            <a:endCxn id="87" idx="2"/>
          </p:cNvCxnSpPr>
          <p:nvPr/>
        </p:nvCxnSpPr>
        <p:spPr>
          <a:xfrm flipV="1">
            <a:off x="11482620" y="5269739"/>
            <a:ext cx="359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3CA3AC5-AE98-1636-9290-C48E795D47C5}"/>
              </a:ext>
            </a:extLst>
          </p:cNvPr>
          <p:cNvSpPr txBox="1"/>
          <p:nvPr/>
        </p:nvSpPr>
        <p:spPr>
          <a:xfrm>
            <a:off x="1590261" y="3175882"/>
            <a:ext cx="852692" cy="461665"/>
          </a:xfrm>
          <a:prstGeom prst="rect">
            <a:avLst/>
          </a:prstGeom>
          <a:noFill/>
        </p:spPr>
        <p:txBody>
          <a:bodyPr wrap="square" rtlCol="0">
            <a:spAutoFit/>
          </a:bodyPr>
          <a:lstStyle/>
          <a:p>
            <a:endParaRPr lang="en-001"/>
          </a:p>
        </p:txBody>
      </p:sp>
      <p:sp>
        <p:nvSpPr>
          <p:cNvPr id="180" name="TextBox 179">
            <a:extLst>
              <a:ext uri="{FF2B5EF4-FFF2-40B4-BE49-F238E27FC236}">
                <a16:creationId xmlns:a16="http://schemas.microsoft.com/office/drawing/2014/main" id="{5F1E2B26-B7A8-9D2E-BAD2-87896FED8E91}"/>
              </a:ext>
            </a:extLst>
          </p:cNvPr>
          <p:cNvSpPr txBox="1"/>
          <p:nvPr/>
        </p:nvSpPr>
        <p:spPr>
          <a:xfrm>
            <a:off x="6133960" y="1985808"/>
            <a:ext cx="1047750" cy="369332"/>
          </a:xfrm>
          <a:prstGeom prst="rect">
            <a:avLst/>
          </a:prstGeom>
          <a:noFill/>
        </p:spPr>
        <p:txBody>
          <a:bodyPr wrap="square" rtlCol="0">
            <a:spAutoFit/>
          </a:bodyPr>
          <a:lstStyle/>
          <a:p>
            <a:pPr algn="ctr"/>
            <a:r>
              <a:rPr lang="en-US"/>
              <a:t>0.635</a:t>
            </a:r>
            <a:endParaRPr lang="en-001"/>
          </a:p>
        </p:txBody>
      </p:sp>
      <p:sp>
        <p:nvSpPr>
          <p:cNvPr id="181" name="TextBox 180">
            <a:extLst>
              <a:ext uri="{FF2B5EF4-FFF2-40B4-BE49-F238E27FC236}">
                <a16:creationId xmlns:a16="http://schemas.microsoft.com/office/drawing/2014/main" id="{F8FB37A0-A4DC-E9A9-CE0E-33D5A97BEBA4}"/>
              </a:ext>
            </a:extLst>
          </p:cNvPr>
          <p:cNvSpPr txBox="1"/>
          <p:nvPr/>
        </p:nvSpPr>
        <p:spPr>
          <a:xfrm>
            <a:off x="851851" y="3958432"/>
            <a:ext cx="1047750" cy="369332"/>
          </a:xfrm>
          <a:prstGeom prst="rect">
            <a:avLst/>
          </a:prstGeom>
          <a:noFill/>
        </p:spPr>
        <p:txBody>
          <a:bodyPr wrap="square" rtlCol="0">
            <a:spAutoFit/>
          </a:bodyPr>
          <a:lstStyle/>
          <a:p>
            <a:pPr algn="ctr"/>
            <a:r>
              <a:rPr lang="en-US"/>
              <a:t>0.771</a:t>
            </a:r>
            <a:endParaRPr lang="en-001"/>
          </a:p>
        </p:txBody>
      </p:sp>
      <p:sp>
        <p:nvSpPr>
          <p:cNvPr id="182" name="TextBox 181">
            <a:extLst>
              <a:ext uri="{FF2B5EF4-FFF2-40B4-BE49-F238E27FC236}">
                <a16:creationId xmlns:a16="http://schemas.microsoft.com/office/drawing/2014/main" id="{0E323514-5E94-FAA8-56FC-9093D8AA4EDC}"/>
              </a:ext>
            </a:extLst>
          </p:cNvPr>
          <p:cNvSpPr txBox="1"/>
          <p:nvPr/>
        </p:nvSpPr>
        <p:spPr>
          <a:xfrm>
            <a:off x="1692948" y="4006878"/>
            <a:ext cx="1047750" cy="369332"/>
          </a:xfrm>
          <a:prstGeom prst="rect">
            <a:avLst/>
          </a:prstGeom>
          <a:noFill/>
        </p:spPr>
        <p:txBody>
          <a:bodyPr wrap="square" rtlCol="0">
            <a:spAutoFit/>
          </a:bodyPr>
          <a:lstStyle/>
          <a:p>
            <a:pPr algn="ctr"/>
            <a:r>
              <a:rPr lang="en-US"/>
              <a:t>0.464</a:t>
            </a:r>
            <a:endParaRPr lang="en-001"/>
          </a:p>
        </p:txBody>
      </p:sp>
      <p:sp>
        <p:nvSpPr>
          <p:cNvPr id="183" name="TextBox 182">
            <a:extLst>
              <a:ext uri="{FF2B5EF4-FFF2-40B4-BE49-F238E27FC236}">
                <a16:creationId xmlns:a16="http://schemas.microsoft.com/office/drawing/2014/main" id="{0211591B-BC3A-D37B-B8BF-033BB3841A5D}"/>
              </a:ext>
            </a:extLst>
          </p:cNvPr>
          <p:cNvSpPr txBox="1"/>
          <p:nvPr/>
        </p:nvSpPr>
        <p:spPr>
          <a:xfrm>
            <a:off x="2073130" y="4294602"/>
            <a:ext cx="1047750" cy="369332"/>
          </a:xfrm>
          <a:prstGeom prst="rect">
            <a:avLst/>
          </a:prstGeom>
          <a:noFill/>
        </p:spPr>
        <p:txBody>
          <a:bodyPr wrap="square" rtlCol="0">
            <a:spAutoFit/>
          </a:bodyPr>
          <a:lstStyle/>
          <a:p>
            <a:pPr algn="ctr"/>
            <a:r>
              <a:rPr lang="en-US"/>
              <a:t>0.725</a:t>
            </a:r>
            <a:endParaRPr lang="en-001"/>
          </a:p>
        </p:txBody>
      </p:sp>
      <p:sp>
        <p:nvSpPr>
          <p:cNvPr id="184" name="TextBox 183">
            <a:extLst>
              <a:ext uri="{FF2B5EF4-FFF2-40B4-BE49-F238E27FC236}">
                <a16:creationId xmlns:a16="http://schemas.microsoft.com/office/drawing/2014/main" id="{7B163894-3581-FD30-0B94-B7355CC27D4F}"/>
              </a:ext>
            </a:extLst>
          </p:cNvPr>
          <p:cNvSpPr txBox="1"/>
          <p:nvPr/>
        </p:nvSpPr>
        <p:spPr>
          <a:xfrm>
            <a:off x="2859515" y="4310935"/>
            <a:ext cx="1047750" cy="369332"/>
          </a:xfrm>
          <a:prstGeom prst="rect">
            <a:avLst/>
          </a:prstGeom>
          <a:noFill/>
        </p:spPr>
        <p:txBody>
          <a:bodyPr wrap="square" rtlCol="0">
            <a:spAutoFit/>
          </a:bodyPr>
          <a:lstStyle/>
          <a:p>
            <a:pPr algn="ctr"/>
            <a:r>
              <a:rPr lang="en-US"/>
              <a:t>0.817</a:t>
            </a:r>
            <a:endParaRPr lang="en-001"/>
          </a:p>
        </p:txBody>
      </p:sp>
      <p:sp>
        <p:nvSpPr>
          <p:cNvPr id="185" name="TextBox 184">
            <a:extLst>
              <a:ext uri="{FF2B5EF4-FFF2-40B4-BE49-F238E27FC236}">
                <a16:creationId xmlns:a16="http://schemas.microsoft.com/office/drawing/2014/main" id="{610AD263-6496-A720-6D4A-7B471EDD773F}"/>
              </a:ext>
            </a:extLst>
          </p:cNvPr>
          <p:cNvSpPr txBox="1"/>
          <p:nvPr/>
        </p:nvSpPr>
        <p:spPr>
          <a:xfrm>
            <a:off x="3603866" y="4364575"/>
            <a:ext cx="1047750" cy="369332"/>
          </a:xfrm>
          <a:prstGeom prst="rect">
            <a:avLst/>
          </a:prstGeom>
          <a:noFill/>
        </p:spPr>
        <p:txBody>
          <a:bodyPr wrap="square" rtlCol="0">
            <a:spAutoFit/>
          </a:bodyPr>
          <a:lstStyle/>
          <a:p>
            <a:pPr algn="ctr"/>
            <a:r>
              <a:rPr lang="en-US"/>
              <a:t>0.833</a:t>
            </a:r>
            <a:endParaRPr lang="en-001"/>
          </a:p>
        </p:txBody>
      </p:sp>
      <p:sp>
        <p:nvSpPr>
          <p:cNvPr id="186" name="TextBox 185">
            <a:extLst>
              <a:ext uri="{FF2B5EF4-FFF2-40B4-BE49-F238E27FC236}">
                <a16:creationId xmlns:a16="http://schemas.microsoft.com/office/drawing/2014/main" id="{CF71494F-C03C-E258-F641-B3615EC0C0C0}"/>
              </a:ext>
            </a:extLst>
          </p:cNvPr>
          <p:cNvSpPr txBox="1"/>
          <p:nvPr/>
        </p:nvSpPr>
        <p:spPr>
          <a:xfrm>
            <a:off x="4289983" y="4229246"/>
            <a:ext cx="1047750" cy="369332"/>
          </a:xfrm>
          <a:prstGeom prst="rect">
            <a:avLst/>
          </a:prstGeom>
          <a:noFill/>
        </p:spPr>
        <p:txBody>
          <a:bodyPr wrap="square" rtlCol="0">
            <a:spAutoFit/>
          </a:bodyPr>
          <a:lstStyle/>
          <a:p>
            <a:pPr algn="ctr"/>
            <a:r>
              <a:rPr lang="en-US"/>
              <a:t>-0.125</a:t>
            </a:r>
            <a:endParaRPr lang="en-001"/>
          </a:p>
        </p:txBody>
      </p:sp>
      <p:sp>
        <p:nvSpPr>
          <p:cNvPr id="187" name="TextBox 186">
            <a:extLst>
              <a:ext uri="{FF2B5EF4-FFF2-40B4-BE49-F238E27FC236}">
                <a16:creationId xmlns:a16="http://schemas.microsoft.com/office/drawing/2014/main" id="{B52E0527-6724-15FD-3A47-1B70859FCEF2}"/>
              </a:ext>
            </a:extLst>
          </p:cNvPr>
          <p:cNvSpPr txBox="1"/>
          <p:nvPr/>
        </p:nvSpPr>
        <p:spPr>
          <a:xfrm>
            <a:off x="5264008" y="4327764"/>
            <a:ext cx="1047750" cy="369332"/>
          </a:xfrm>
          <a:prstGeom prst="rect">
            <a:avLst/>
          </a:prstGeom>
          <a:noFill/>
        </p:spPr>
        <p:txBody>
          <a:bodyPr wrap="square" rtlCol="0">
            <a:spAutoFit/>
          </a:bodyPr>
          <a:lstStyle/>
          <a:p>
            <a:pPr algn="ctr"/>
            <a:r>
              <a:rPr lang="en-US"/>
              <a:t>0.559</a:t>
            </a:r>
            <a:endParaRPr lang="en-001"/>
          </a:p>
        </p:txBody>
      </p:sp>
      <p:sp>
        <p:nvSpPr>
          <p:cNvPr id="188" name="TextBox 187">
            <a:extLst>
              <a:ext uri="{FF2B5EF4-FFF2-40B4-BE49-F238E27FC236}">
                <a16:creationId xmlns:a16="http://schemas.microsoft.com/office/drawing/2014/main" id="{8B657EB9-80A7-E356-A43B-17A48EDF6926}"/>
              </a:ext>
            </a:extLst>
          </p:cNvPr>
          <p:cNvSpPr txBox="1"/>
          <p:nvPr/>
        </p:nvSpPr>
        <p:spPr>
          <a:xfrm>
            <a:off x="7178748" y="4137011"/>
            <a:ext cx="1047750" cy="369332"/>
          </a:xfrm>
          <a:prstGeom prst="rect">
            <a:avLst/>
          </a:prstGeom>
          <a:noFill/>
        </p:spPr>
        <p:txBody>
          <a:bodyPr wrap="square" rtlCol="0">
            <a:spAutoFit/>
          </a:bodyPr>
          <a:lstStyle/>
          <a:p>
            <a:pPr algn="ctr"/>
            <a:r>
              <a:rPr lang="en-US"/>
              <a:t>0.630</a:t>
            </a:r>
            <a:endParaRPr lang="en-001"/>
          </a:p>
        </p:txBody>
      </p:sp>
      <p:sp>
        <p:nvSpPr>
          <p:cNvPr id="189" name="TextBox 188">
            <a:extLst>
              <a:ext uri="{FF2B5EF4-FFF2-40B4-BE49-F238E27FC236}">
                <a16:creationId xmlns:a16="http://schemas.microsoft.com/office/drawing/2014/main" id="{3ECBB67E-F13A-5A94-B454-80DF92755B1D}"/>
              </a:ext>
            </a:extLst>
          </p:cNvPr>
          <p:cNvSpPr txBox="1"/>
          <p:nvPr/>
        </p:nvSpPr>
        <p:spPr>
          <a:xfrm>
            <a:off x="7966256" y="4258983"/>
            <a:ext cx="1047750" cy="369332"/>
          </a:xfrm>
          <a:prstGeom prst="rect">
            <a:avLst/>
          </a:prstGeom>
          <a:noFill/>
        </p:spPr>
        <p:txBody>
          <a:bodyPr wrap="square" rtlCol="0">
            <a:spAutoFit/>
          </a:bodyPr>
          <a:lstStyle/>
          <a:p>
            <a:pPr algn="ctr"/>
            <a:r>
              <a:rPr lang="en-US"/>
              <a:t>0.675</a:t>
            </a:r>
            <a:endParaRPr lang="en-001"/>
          </a:p>
        </p:txBody>
      </p:sp>
      <p:sp>
        <p:nvSpPr>
          <p:cNvPr id="190" name="TextBox 189">
            <a:extLst>
              <a:ext uri="{FF2B5EF4-FFF2-40B4-BE49-F238E27FC236}">
                <a16:creationId xmlns:a16="http://schemas.microsoft.com/office/drawing/2014/main" id="{B0741AF9-E753-F995-86D2-8424394F3D13}"/>
              </a:ext>
            </a:extLst>
          </p:cNvPr>
          <p:cNvSpPr txBox="1"/>
          <p:nvPr/>
        </p:nvSpPr>
        <p:spPr>
          <a:xfrm>
            <a:off x="8746100" y="4364575"/>
            <a:ext cx="1047750" cy="369332"/>
          </a:xfrm>
          <a:prstGeom prst="rect">
            <a:avLst/>
          </a:prstGeom>
          <a:noFill/>
        </p:spPr>
        <p:txBody>
          <a:bodyPr wrap="square" rtlCol="0">
            <a:spAutoFit/>
          </a:bodyPr>
          <a:lstStyle/>
          <a:p>
            <a:pPr algn="ctr"/>
            <a:r>
              <a:rPr lang="en-US"/>
              <a:t>0.507</a:t>
            </a:r>
            <a:endParaRPr lang="en-001"/>
          </a:p>
        </p:txBody>
      </p:sp>
      <p:sp>
        <p:nvSpPr>
          <p:cNvPr id="191" name="TextBox 190">
            <a:extLst>
              <a:ext uri="{FF2B5EF4-FFF2-40B4-BE49-F238E27FC236}">
                <a16:creationId xmlns:a16="http://schemas.microsoft.com/office/drawing/2014/main" id="{1E86F708-121F-AFF6-1E2E-2C89ADD03E0C}"/>
              </a:ext>
            </a:extLst>
          </p:cNvPr>
          <p:cNvSpPr txBox="1"/>
          <p:nvPr/>
        </p:nvSpPr>
        <p:spPr>
          <a:xfrm>
            <a:off x="9547334" y="4364575"/>
            <a:ext cx="1047750" cy="369332"/>
          </a:xfrm>
          <a:prstGeom prst="rect">
            <a:avLst/>
          </a:prstGeom>
          <a:noFill/>
        </p:spPr>
        <p:txBody>
          <a:bodyPr wrap="square" rtlCol="0">
            <a:spAutoFit/>
          </a:bodyPr>
          <a:lstStyle/>
          <a:p>
            <a:pPr algn="ctr"/>
            <a:r>
              <a:rPr lang="en-US"/>
              <a:t>0.827</a:t>
            </a:r>
            <a:endParaRPr lang="en-001"/>
          </a:p>
        </p:txBody>
      </p:sp>
      <p:sp>
        <p:nvSpPr>
          <p:cNvPr id="192" name="TextBox 191">
            <a:extLst>
              <a:ext uri="{FF2B5EF4-FFF2-40B4-BE49-F238E27FC236}">
                <a16:creationId xmlns:a16="http://schemas.microsoft.com/office/drawing/2014/main" id="{B28DD21D-EFB7-93F5-0604-3841B5E029EF}"/>
              </a:ext>
            </a:extLst>
          </p:cNvPr>
          <p:cNvSpPr txBox="1"/>
          <p:nvPr/>
        </p:nvSpPr>
        <p:spPr>
          <a:xfrm>
            <a:off x="10256565" y="4274430"/>
            <a:ext cx="1047750" cy="369332"/>
          </a:xfrm>
          <a:prstGeom prst="rect">
            <a:avLst/>
          </a:prstGeom>
          <a:noFill/>
        </p:spPr>
        <p:txBody>
          <a:bodyPr wrap="square" rtlCol="0">
            <a:spAutoFit/>
          </a:bodyPr>
          <a:lstStyle/>
          <a:p>
            <a:pPr algn="ctr"/>
            <a:r>
              <a:rPr lang="en-US"/>
              <a:t>0.875</a:t>
            </a:r>
            <a:endParaRPr lang="en-001"/>
          </a:p>
        </p:txBody>
      </p:sp>
      <p:sp>
        <p:nvSpPr>
          <p:cNvPr id="3" name="Date Placeholder 2">
            <a:extLst>
              <a:ext uri="{FF2B5EF4-FFF2-40B4-BE49-F238E27FC236}">
                <a16:creationId xmlns:a16="http://schemas.microsoft.com/office/drawing/2014/main" id="{4E285C5B-D509-7272-0702-4F734B0DB89F}"/>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43100385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a:t>Mô hình phương trình cấu 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a:t>Tiềm ẩn (latent) và biểu hiện (manifest)</a:t>
            </a:r>
          </a:p>
          <a:p>
            <a:pPr marL="0" indent="0">
              <a:buNone/>
            </a:pPr>
            <a:endParaRPr lang="en-US" sz="260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194</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483960"/>
          </a:xfrm>
          <a:prstGeom prst="rect">
            <a:avLst/>
          </a:prstGeom>
          <a:noFill/>
          <a:ln>
            <a:solidFill>
              <a:schemeClr val="tx1"/>
            </a:solidFill>
          </a:ln>
        </p:spPr>
        <p:txBody>
          <a:bodyPr wrap="square" lIns="0" tIns="72000" rIns="0" bIns="72000" rtlCol="0">
            <a:spAutoFit/>
          </a:bodyPr>
          <a:lstStyle/>
          <a:p>
            <a:pPr algn="ctr"/>
            <a:r>
              <a:rPr lang="en-US" sz="22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483960"/>
          </a:xfrm>
          <a:prstGeom prst="rect">
            <a:avLst/>
          </a:prstGeom>
          <a:noFill/>
          <a:ln>
            <a:solidFill>
              <a:schemeClr val="tx1"/>
            </a:solidFill>
          </a:ln>
        </p:spPr>
        <p:txBody>
          <a:bodyPr wrap="square" lIns="0" tIns="72000" rIns="0" bIns="72000" rtlCol="0">
            <a:spAutoFit/>
          </a:bodyPr>
          <a:lstStyle/>
          <a:p>
            <a:pPr algn="ctr"/>
            <a:r>
              <a:rPr lang="en-US" sz="22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680540"/>
          </a:xfrm>
          <a:prstGeom prst="ellipse">
            <a:avLst/>
          </a:prstGeom>
          <a:noFill/>
          <a:ln>
            <a:solidFill>
              <a:schemeClr val="tx1"/>
            </a:solidFill>
          </a:ln>
        </p:spPr>
        <p:txBody>
          <a:bodyPr wrap="square" lIns="0" tIns="72000" rIns="0" bIns="72000" rtlCol="0">
            <a:spAutoFit/>
          </a:bodyPr>
          <a:lstStyle/>
          <a:p>
            <a:pPr algn="ctr"/>
            <a:r>
              <a:rPr lang="en-US" sz="22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680540"/>
          </a:xfrm>
          <a:prstGeom prst="ellipse">
            <a:avLst/>
          </a:prstGeom>
          <a:noFill/>
          <a:ln>
            <a:solidFill>
              <a:schemeClr val="tx1"/>
            </a:solidFill>
          </a:ln>
        </p:spPr>
        <p:txBody>
          <a:bodyPr wrap="square" lIns="0" tIns="72000" rIns="0" bIns="72000" rtlCol="0">
            <a:spAutoFit/>
          </a:bodyPr>
          <a:lstStyle/>
          <a:p>
            <a:pPr algn="ctr"/>
            <a:r>
              <a:rPr lang="en-US" sz="22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14570"/>
            <a:ext cx="1367150" cy="10795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05084"/>
            <a:ext cx="1603726" cy="166887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160417"/>
            <a:ext cx="783370" cy="111388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60754"/>
            <a:ext cx="2387096" cy="16617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423692"/>
            <a:chOff x="7621024" y="4566226"/>
            <a:chExt cx="3099804" cy="142369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423692"/>
              <a:chOff x="7621024" y="4566226"/>
              <a:chExt cx="989576" cy="142369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483960"/>
              </a:xfrm>
              <a:prstGeom prst="rect">
                <a:avLst/>
              </a:prstGeom>
              <a:noFill/>
              <a:ln>
                <a:solidFill>
                  <a:schemeClr val="tx1"/>
                </a:solidFill>
              </a:ln>
            </p:spPr>
            <p:txBody>
              <a:bodyPr wrap="square" lIns="0" tIns="72000" rIns="0" bIns="72000" rtlCol="0">
                <a:spAutoFit/>
              </a:bodyPr>
              <a:lstStyle/>
              <a:p>
                <a:pPr algn="ctr"/>
                <a:r>
                  <a:rPr lang="en-US" sz="22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80540"/>
              </a:xfrm>
              <a:prstGeom prst="ellipse">
                <a:avLst/>
              </a:prstGeom>
              <a:noFill/>
              <a:ln>
                <a:solidFill>
                  <a:schemeClr val="tx1"/>
                </a:solidFill>
              </a:ln>
            </p:spPr>
            <p:txBody>
              <a:bodyPr wrap="square" lIns="0" tIns="72000" rIns="0" bIns="72000" rtlCol="0">
                <a:spAutoFit/>
              </a:bodyPr>
              <a:lstStyle/>
              <a:p>
                <a:pPr algn="ctr"/>
                <a:r>
                  <a:rPr lang="en-US" sz="22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50186"/>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423692"/>
              <a:chOff x="6912151" y="4757554"/>
              <a:chExt cx="989576" cy="142369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483960"/>
              </a:xfrm>
              <a:prstGeom prst="rect">
                <a:avLst/>
              </a:prstGeom>
              <a:noFill/>
              <a:ln>
                <a:solidFill>
                  <a:schemeClr val="tx1"/>
                </a:solidFill>
              </a:ln>
            </p:spPr>
            <p:txBody>
              <a:bodyPr wrap="square" lIns="0" tIns="72000" rIns="0" bIns="72000" rtlCol="0">
                <a:spAutoFit/>
              </a:bodyPr>
              <a:lstStyle/>
              <a:p>
                <a:pPr algn="ctr"/>
                <a:r>
                  <a:rPr lang="en-US" sz="22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80540"/>
              </a:xfrm>
              <a:prstGeom prst="ellipse">
                <a:avLst/>
              </a:prstGeom>
              <a:noFill/>
              <a:ln>
                <a:solidFill>
                  <a:schemeClr val="tx1"/>
                </a:solidFill>
              </a:ln>
            </p:spPr>
            <p:txBody>
              <a:bodyPr wrap="square" lIns="0" tIns="72000" rIns="0" bIns="72000" rtlCol="0">
                <a:spAutoFit/>
              </a:bodyPr>
              <a:lstStyle/>
              <a:p>
                <a:pPr algn="ctr"/>
                <a:r>
                  <a:rPr lang="en-US" sz="22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41514"/>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423692"/>
              <a:chOff x="6912151" y="4757554"/>
              <a:chExt cx="989576" cy="142369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483960"/>
              </a:xfrm>
              <a:prstGeom prst="rect">
                <a:avLst/>
              </a:prstGeom>
              <a:noFill/>
              <a:ln>
                <a:solidFill>
                  <a:schemeClr val="tx1"/>
                </a:solidFill>
              </a:ln>
            </p:spPr>
            <p:txBody>
              <a:bodyPr wrap="square" lIns="0" tIns="72000" rIns="0" bIns="72000" rtlCol="0">
                <a:spAutoFit/>
              </a:bodyPr>
              <a:lstStyle/>
              <a:p>
                <a:pPr algn="ctr"/>
                <a:r>
                  <a:rPr lang="en-US" sz="22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80540"/>
              </a:xfrm>
              <a:prstGeom prst="ellipse">
                <a:avLst/>
              </a:prstGeom>
              <a:noFill/>
              <a:ln>
                <a:solidFill>
                  <a:schemeClr val="tx1"/>
                </a:solidFill>
              </a:ln>
            </p:spPr>
            <p:txBody>
              <a:bodyPr wrap="square" lIns="0" tIns="72000" rIns="0" bIns="72000" rtlCol="0">
                <a:spAutoFit/>
              </a:bodyPr>
              <a:lstStyle/>
              <a:p>
                <a:pPr algn="ctr"/>
                <a:r>
                  <a:rPr lang="en-US" sz="22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41514"/>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79927"/>
            <a:chOff x="10071510" y="718093"/>
            <a:chExt cx="1939440" cy="227992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80540"/>
              <a:chOff x="9731252" y="499860"/>
              <a:chExt cx="1939440" cy="68054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80540"/>
              <a:chOff x="9731252" y="499860"/>
              <a:chExt cx="1939440" cy="68054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80540"/>
              <a:chOff x="9731252" y="499860"/>
              <a:chExt cx="1939440" cy="68054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26704"/>
            <a:ext cx="731364" cy="5528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a:off x="9576722" y="1820147"/>
            <a:ext cx="494788" cy="625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60754"/>
            <a:ext cx="731364" cy="56533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55177"/>
            <a:ext cx="483970" cy="79731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54840"/>
            <a:ext cx="0" cy="69765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55177"/>
            <a:ext cx="483970" cy="79731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80540"/>
          </a:xfrm>
          <a:prstGeom prst="ellipse">
            <a:avLst/>
          </a:prstGeom>
          <a:noFill/>
          <a:ln>
            <a:solidFill>
              <a:schemeClr val="tx1"/>
            </a:solidFill>
          </a:ln>
        </p:spPr>
        <p:txBody>
          <a:bodyPr wrap="square" lIns="0" tIns="72000" rIns="0" bIns="72000" rtlCol="0">
            <a:spAutoFit/>
          </a:bodyPr>
          <a:lstStyle/>
          <a:p>
            <a:pPr algn="ctr"/>
            <a:r>
              <a:rPr lang="en-US" sz="22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flipV="1">
            <a:off x="8793352" y="3614570"/>
            <a:ext cx="925408" cy="342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80540"/>
          </a:xfrm>
          <a:prstGeom prst="ellipse">
            <a:avLst/>
          </a:prstGeom>
          <a:noFill/>
          <a:ln>
            <a:solidFill>
              <a:schemeClr val="tx1"/>
            </a:solidFill>
          </a:ln>
        </p:spPr>
        <p:txBody>
          <a:bodyPr wrap="square" lIns="0" tIns="72000" rIns="0" bIns="72000" rtlCol="0">
            <a:spAutoFit/>
          </a:bodyPr>
          <a:lstStyle/>
          <a:p>
            <a:pPr algn="ctr"/>
            <a:r>
              <a:rPr lang="en-US" sz="22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1004275"/>
            <a:ext cx="5724" cy="47560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9CDE5D16-BD5F-E668-BF4D-D8B4D3A46DC6}"/>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7933968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a:t>Mô hình phương trình cấu 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a:t>Tiềm ẩn (latent) và biểu hiện (manifest)</a:t>
            </a:r>
          </a:p>
          <a:p>
            <a:r>
              <a:rPr lang="en-US" sz="2600"/>
              <a:t>Nội sinh (endogenous) và ngoại sinh (exogenous)</a:t>
            </a:r>
          </a:p>
          <a:p>
            <a:pPr marL="0" indent="0">
              <a:buNone/>
            </a:pPr>
            <a:endParaRPr lang="en-US" sz="260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195</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483960"/>
          </a:xfrm>
          <a:prstGeom prst="rect">
            <a:avLst/>
          </a:prstGeom>
          <a:noFill/>
          <a:ln>
            <a:solidFill>
              <a:schemeClr val="tx1"/>
            </a:solidFill>
          </a:ln>
        </p:spPr>
        <p:txBody>
          <a:bodyPr wrap="square" lIns="0" tIns="72000" rIns="0" bIns="72000" rtlCol="0">
            <a:spAutoFit/>
          </a:bodyPr>
          <a:lstStyle/>
          <a:p>
            <a:pPr algn="ctr"/>
            <a:r>
              <a:rPr lang="en-US" sz="22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483960"/>
          </a:xfrm>
          <a:prstGeom prst="rect">
            <a:avLst/>
          </a:prstGeom>
          <a:noFill/>
          <a:ln>
            <a:solidFill>
              <a:schemeClr val="tx1"/>
            </a:solidFill>
          </a:ln>
        </p:spPr>
        <p:txBody>
          <a:bodyPr wrap="square" lIns="0" tIns="72000" rIns="0" bIns="72000" rtlCol="0">
            <a:spAutoFit/>
          </a:bodyPr>
          <a:lstStyle/>
          <a:p>
            <a:pPr algn="ctr"/>
            <a:r>
              <a:rPr lang="en-US" sz="22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680540"/>
          </a:xfrm>
          <a:prstGeom prst="ellipse">
            <a:avLst/>
          </a:prstGeom>
          <a:noFill/>
          <a:ln>
            <a:solidFill>
              <a:schemeClr val="tx1"/>
            </a:solidFill>
          </a:ln>
        </p:spPr>
        <p:txBody>
          <a:bodyPr wrap="square" lIns="0" tIns="72000" rIns="0" bIns="72000" rtlCol="0">
            <a:spAutoFit/>
          </a:bodyPr>
          <a:lstStyle/>
          <a:p>
            <a:pPr algn="ctr"/>
            <a:r>
              <a:rPr lang="en-US" sz="22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680540"/>
          </a:xfrm>
          <a:prstGeom prst="ellipse">
            <a:avLst/>
          </a:prstGeom>
          <a:noFill/>
          <a:ln>
            <a:solidFill>
              <a:schemeClr val="tx1"/>
            </a:solidFill>
          </a:ln>
        </p:spPr>
        <p:txBody>
          <a:bodyPr wrap="square" lIns="0" tIns="72000" rIns="0" bIns="72000" rtlCol="0">
            <a:spAutoFit/>
          </a:bodyPr>
          <a:lstStyle/>
          <a:p>
            <a:pPr algn="ctr"/>
            <a:r>
              <a:rPr lang="en-US" sz="22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14570"/>
            <a:ext cx="1367150" cy="10795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05084"/>
            <a:ext cx="1603726" cy="166887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160417"/>
            <a:ext cx="783370" cy="111388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60754"/>
            <a:ext cx="2387096" cy="16617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423692"/>
            <a:chOff x="7621024" y="4566226"/>
            <a:chExt cx="3099804" cy="142369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423692"/>
              <a:chOff x="7621024" y="4566226"/>
              <a:chExt cx="989576" cy="142369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483960"/>
              </a:xfrm>
              <a:prstGeom prst="rect">
                <a:avLst/>
              </a:prstGeom>
              <a:noFill/>
              <a:ln>
                <a:solidFill>
                  <a:schemeClr val="tx1"/>
                </a:solidFill>
              </a:ln>
            </p:spPr>
            <p:txBody>
              <a:bodyPr wrap="square" lIns="0" tIns="72000" rIns="0" bIns="72000" rtlCol="0">
                <a:spAutoFit/>
              </a:bodyPr>
              <a:lstStyle/>
              <a:p>
                <a:pPr algn="ctr"/>
                <a:r>
                  <a:rPr lang="en-US" sz="22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80540"/>
              </a:xfrm>
              <a:prstGeom prst="ellipse">
                <a:avLst/>
              </a:prstGeom>
              <a:noFill/>
              <a:ln>
                <a:solidFill>
                  <a:schemeClr val="tx1"/>
                </a:solidFill>
              </a:ln>
            </p:spPr>
            <p:txBody>
              <a:bodyPr wrap="square" lIns="0" tIns="72000" rIns="0" bIns="72000" rtlCol="0">
                <a:spAutoFit/>
              </a:bodyPr>
              <a:lstStyle/>
              <a:p>
                <a:pPr algn="ctr"/>
                <a:r>
                  <a:rPr lang="en-US" sz="22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50186"/>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423692"/>
              <a:chOff x="6912151" y="4757554"/>
              <a:chExt cx="989576" cy="142369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483960"/>
              </a:xfrm>
              <a:prstGeom prst="rect">
                <a:avLst/>
              </a:prstGeom>
              <a:noFill/>
              <a:ln>
                <a:solidFill>
                  <a:schemeClr val="tx1"/>
                </a:solidFill>
              </a:ln>
            </p:spPr>
            <p:txBody>
              <a:bodyPr wrap="square" lIns="0" tIns="72000" rIns="0" bIns="72000" rtlCol="0">
                <a:spAutoFit/>
              </a:bodyPr>
              <a:lstStyle/>
              <a:p>
                <a:pPr algn="ctr"/>
                <a:r>
                  <a:rPr lang="en-US" sz="22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80540"/>
              </a:xfrm>
              <a:prstGeom prst="ellipse">
                <a:avLst/>
              </a:prstGeom>
              <a:noFill/>
              <a:ln>
                <a:solidFill>
                  <a:schemeClr val="tx1"/>
                </a:solidFill>
              </a:ln>
            </p:spPr>
            <p:txBody>
              <a:bodyPr wrap="square" lIns="0" tIns="72000" rIns="0" bIns="72000" rtlCol="0">
                <a:spAutoFit/>
              </a:bodyPr>
              <a:lstStyle/>
              <a:p>
                <a:pPr algn="ctr"/>
                <a:r>
                  <a:rPr lang="en-US" sz="22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41514"/>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423692"/>
              <a:chOff x="6912151" y="4757554"/>
              <a:chExt cx="989576" cy="142369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483960"/>
              </a:xfrm>
              <a:prstGeom prst="rect">
                <a:avLst/>
              </a:prstGeom>
              <a:noFill/>
              <a:ln>
                <a:solidFill>
                  <a:schemeClr val="tx1"/>
                </a:solidFill>
              </a:ln>
            </p:spPr>
            <p:txBody>
              <a:bodyPr wrap="square" lIns="0" tIns="72000" rIns="0" bIns="72000" rtlCol="0">
                <a:spAutoFit/>
              </a:bodyPr>
              <a:lstStyle/>
              <a:p>
                <a:pPr algn="ctr"/>
                <a:r>
                  <a:rPr lang="en-US" sz="22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80540"/>
              </a:xfrm>
              <a:prstGeom prst="ellipse">
                <a:avLst/>
              </a:prstGeom>
              <a:noFill/>
              <a:ln>
                <a:solidFill>
                  <a:schemeClr val="tx1"/>
                </a:solidFill>
              </a:ln>
            </p:spPr>
            <p:txBody>
              <a:bodyPr wrap="square" lIns="0" tIns="72000" rIns="0" bIns="72000" rtlCol="0">
                <a:spAutoFit/>
              </a:bodyPr>
              <a:lstStyle/>
              <a:p>
                <a:pPr algn="ctr"/>
                <a:r>
                  <a:rPr lang="en-US" sz="22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41514"/>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79927"/>
            <a:chOff x="10071510" y="718093"/>
            <a:chExt cx="1939440" cy="227992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80540"/>
              <a:chOff x="9731252" y="499860"/>
              <a:chExt cx="1939440" cy="68054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80540"/>
              <a:chOff x="9731252" y="499860"/>
              <a:chExt cx="1939440" cy="68054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80540"/>
              <a:chOff x="9731252" y="499860"/>
              <a:chExt cx="1939440" cy="68054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26704"/>
            <a:ext cx="731364" cy="5528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a:off x="9576722" y="1820147"/>
            <a:ext cx="494788" cy="625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60754"/>
            <a:ext cx="731364" cy="56533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55177"/>
            <a:ext cx="483970" cy="79731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54840"/>
            <a:ext cx="0" cy="69765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55177"/>
            <a:ext cx="483970" cy="79731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80540"/>
          </a:xfrm>
          <a:prstGeom prst="ellipse">
            <a:avLst/>
          </a:prstGeom>
          <a:noFill/>
          <a:ln>
            <a:solidFill>
              <a:schemeClr val="tx1"/>
            </a:solidFill>
          </a:ln>
        </p:spPr>
        <p:txBody>
          <a:bodyPr wrap="square" lIns="0" tIns="72000" rIns="0" bIns="72000" rtlCol="0">
            <a:spAutoFit/>
          </a:bodyPr>
          <a:lstStyle/>
          <a:p>
            <a:pPr algn="ctr"/>
            <a:r>
              <a:rPr lang="en-US" sz="22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flipV="1">
            <a:off x="8793352" y="3614570"/>
            <a:ext cx="925408" cy="342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80540"/>
          </a:xfrm>
          <a:prstGeom prst="ellipse">
            <a:avLst/>
          </a:prstGeom>
          <a:noFill/>
          <a:ln>
            <a:solidFill>
              <a:schemeClr val="tx1"/>
            </a:solidFill>
          </a:ln>
        </p:spPr>
        <p:txBody>
          <a:bodyPr wrap="square" lIns="0" tIns="72000" rIns="0" bIns="72000" rtlCol="0">
            <a:spAutoFit/>
          </a:bodyPr>
          <a:lstStyle/>
          <a:p>
            <a:pPr algn="ctr"/>
            <a:r>
              <a:rPr lang="en-US" sz="22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1004275"/>
            <a:ext cx="5724" cy="47560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Date Placeholder 5">
            <a:extLst>
              <a:ext uri="{FF2B5EF4-FFF2-40B4-BE49-F238E27FC236}">
                <a16:creationId xmlns:a16="http://schemas.microsoft.com/office/drawing/2014/main" id="{84E85DD3-4816-7EC4-ABFC-3F45BF5D67F5}"/>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1240137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a:t>Mô hình phương trình cấu 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a:t>Tiềm ẩn (latent) và biểu hiện (manifest)</a:t>
            </a:r>
          </a:p>
          <a:p>
            <a:r>
              <a:rPr lang="en-US" sz="2600"/>
              <a:t>Nội sinh (endogenous) và ngoại sinh (exogenous)</a:t>
            </a:r>
          </a:p>
          <a:p>
            <a:r>
              <a:rPr lang="en-US" sz="2600"/>
              <a:t>Mô hình đo lường (measurement)</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196</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483960"/>
          </a:xfrm>
          <a:prstGeom prst="rect">
            <a:avLst/>
          </a:prstGeom>
          <a:noFill/>
          <a:ln>
            <a:solidFill>
              <a:schemeClr val="tx1"/>
            </a:solidFill>
          </a:ln>
        </p:spPr>
        <p:txBody>
          <a:bodyPr wrap="square" lIns="0" tIns="72000" rIns="0" bIns="72000" rtlCol="0">
            <a:spAutoFit/>
          </a:bodyPr>
          <a:lstStyle/>
          <a:p>
            <a:pPr algn="ctr"/>
            <a:r>
              <a:rPr lang="en-US" sz="22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483960"/>
          </a:xfrm>
          <a:prstGeom prst="rect">
            <a:avLst/>
          </a:prstGeom>
          <a:noFill/>
          <a:ln>
            <a:solidFill>
              <a:schemeClr val="tx1"/>
            </a:solidFill>
          </a:ln>
        </p:spPr>
        <p:txBody>
          <a:bodyPr wrap="square" lIns="0" tIns="72000" rIns="0" bIns="72000" rtlCol="0">
            <a:spAutoFit/>
          </a:bodyPr>
          <a:lstStyle/>
          <a:p>
            <a:pPr algn="ctr"/>
            <a:r>
              <a:rPr lang="en-US" sz="22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680540"/>
          </a:xfrm>
          <a:prstGeom prst="ellipse">
            <a:avLst/>
          </a:prstGeom>
          <a:noFill/>
          <a:ln>
            <a:solidFill>
              <a:schemeClr val="tx1"/>
            </a:solidFill>
          </a:ln>
        </p:spPr>
        <p:txBody>
          <a:bodyPr wrap="square" lIns="0" tIns="72000" rIns="0" bIns="72000" rtlCol="0">
            <a:spAutoFit/>
          </a:bodyPr>
          <a:lstStyle/>
          <a:p>
            <a:pPr algn="ctr"/>
            <a:r>
              <a:rPr lang="en-US" sz="22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680540"/>
          </a:xfrm>
          <a:prstGeom prst="ellipse">
            <a:avLst/>
          </a:prstGeom>
          <a:noFill/>
          <a:ln>
            <a:solidFill>
              <a:schemeClr val="tx1"/>
            </a:solidFill>
          </a:ln>
        </p:spPr>
        <p:txBody>
          <a:bodyPr wrap="square" lIns="0" tIns="72000" rIns="0" bIns="72000" rtlCol="0">
            <a:spAutoFit/>
          </a:bodyPr>
          <a:lstStyle/>
          <a:p>
            <a:pPr algn="ctr"/>
            <a:r>
              <a:rPr lang="en-US" sz="22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14570"/>
            <a:ext cx="1367150" cy="10795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05084"/>
            <a:ext cx="1603726" cy="166887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160417"/>
            <a:ext cx="783370" cy="111388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60754"/>
            <a:ext cx="2387096" cy="16617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423692"/>
            <a:chOff x="7621024" y="4566226"/>
            <a:chExt cx="3099804" cy="142369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423692"/>
              <a:chOff x="7621024" y="4566226"/>
              <a:chExt cx="989576" cy="142369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483960"/>
              </a:xfrm>
              <a:prstGeom prst="rect">
                <a:avLst/>
              </a:prstGeom>
              <a:noFill/>
              <a:ln>
                <a:solidFill>
                  <a:schemeClr val="tx1"/>
                </a:solidFill>
              </a:ln>
            </p:spPr>
            <p:txBody>
              <a:bodyPr wrap="square" lIns="0" tIns="72000" rIns="0" bIns="72000" rtlCol="0">
                <a:spAutoFit/>
              </a:bodyPr>
              <a:lstStyle/>
              <a:p>
                <a:pPr algn="ctr"/>
                <a:r>
                  <a:rPr lang="en-US" sz="22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80540"/>
              </a:xfrm>
              <a:prstGeom prst="ellipse">
                <a:avLst/>
              </a:prstGeom>
              <a:noFill/>
              <a:ln>
                <a:solidFill>
                  <a:schemeClr val="tx1"/>
                </a:solidFill>
              </a:ln>
            </p:spPr>
            <p:txBody>
              <a:bodyPr wrap="square" lIns="0" tIns="72000" rIns="0" bIns="72000" rtlCol="0">
                <a:spAutoFit/>
              </a:bodyPr>
              <a:lstStyle/>
              <a:p>
                <a:pPr algn="ctr"/>
                <a:r>
                  <a:rPr lang="en-US" sz="22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50186"/>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423692"/>
              <a:chOff x="6912151" y="4757554"/>
              <a:chExt cx="989576" cy="142369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483960"/>
              </a:xfrm>
              <a:prstGeom prst="rect">
                <a:avLst/>
              </a:prstGeom>
              <a:noFill/>
              <a:ln>
                <a:solidFill>
                  <a:schemeClr val="tx1"/>
                </a:solidFill>
              </a:ln>
            </p:spPr>
            <p:txBody>
              <a:bodyPr wrap="square" lIns="0" tIns="72000" rIns="0" bIns="72000" rtlCol="0">
                <a:spAutoFit/>
              </a:bodyPr>
              <a:lstStyle/>
              <a:p>
                <a:pPr algn="ctr"/>
                <a:r>
                  <a:rPr lang="en-US" sz="22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80540"/>
              </a:xfrm>
              <a:prstGeom prst="ellipse">
                <a:avLst/>
              </a:prstGeom>
              <a:noFill/>
              <a:ln>
                <a:solidFill>
                  <a:schemeClr val="tx1"/>
                </a:solidFill>
              </a:ln>
            </p:spPr>
            <p:txBody>
              <a:bodyPr wrap="square" lIns="0" tIns="72000" rIns="0" bIns="72000" rtlCol="0">
                <a:spAutoFit/>
              </a:bodyPr>
              <a:lstStyle/>
              <a:p>
                <a:pPr algn="ctr"/>
                <a:r>
                  <a:rPr lang="en-US" sz="22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41514"/>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423692"/>
              <a:chOff x="6912151" y="4757554"/>
              <a:chExt cx="989576" cy="142369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483960"/>
              </a:xfrm>
              <a:prstGeom prst="rect">
                <a:avLst/>
              </a:prstGeom>
              <a:noFill/>
              <a:ln>
                <a:solidFill>
                  <a:schemeClr val="tx1"/>
                </a:solidFill>
              </a:ln>
            </p:spPr>
            <p:txBody>
              <a:bodyPr wrap="square" lIns="0" tIns="72000" rIns="0" bIns="72000" rtlCol="0">
                <a:spAutoFit/>
              </a:bodyPr>
              <a:lstStyle/>
              <a:p>
                <a:pPr algn="ctr"/>
                <a:r>
                  <a:rPr lang="en-US" sz="22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80540"/>
              </a:xfrm>
              <a:prstGeom prst="ellipse">
                <a:avLst/>
              </a:prstGeom>
              <a:noFill/>
              <a:ln>
                <a:solidFill>
                  <a:schemeClr val="tx1"/>
                </a:solidFill>
              </a:ln>
            </p:spPr>
            <p:txBody>
              <a:bodyPr wrap="square" lIns="0" tIns="72000" rIns="0" bIns="72000" rtlCol="0">
                <a:spAutoFit/>
              </a:bodyPr>
              <a:lstStyle/>
              <a:p>
                <a:pPr algn="ctr"/>
                <a:r>
                  <a:rPr lang="en-US" sz="22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41514"/>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79927"/>
            <a:chOff x="10071510" y="718093"/>
            <a:chExt cx="1939440" cy="227992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80540"/>
              <a:chOff x="9731252" y="499860"/>
              <a:chExt cx="1939440" cy="68054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80540"/>
              <a:chOff x="9731252" y="499860"/>
              <a:chExt cx="1939440" cy="68054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80540"/>
              <a:chOff x="9731252" y="499860"/>
              <a:chExt cx="1939440" cy="68054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26704"/>
            <a:ext cx="731364" cy="5528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a:off x="9576722" y="1820147"/>
            <a:ext cx="494788" cy="625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60754"/>
            <a:ext cx="731364" cy="56533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55177"/>
            <a:ext cx="483970" cy="79731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54840"/>
            <a:ext cx="0" cy="69765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55177"/>
            <a:ext cx="483970" cy="79731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80540"/>
          </a:xfrm>
          <a:prstGeom prst="ellipse">
            <a:avLst/>
          </a:prstGeom>
          <a:noFill/>
          <a:ln>
            <a:solidFill>
              <a:schemeClr val="tx1"/>
            </a:solidFill>
          </a:ln>
        </p:spPr>
        <p:txBody>
          <a:bodyPr wrap="square" lIns="0" tIns="72000" rIns="0" bIns="72000" rtlCol="0">
            <a:spAutoFit/>
          </a:bodyPr>
          <a:lstStyle/>
          <a:p>
            <a:pPr algn="ctr"/>
            <a:r>
              <a:rPr lang="en-US" sz="22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flipV="1">
            <a:off x="8793352" y="3614570"/>
            <a:ext cx="925408" cy="342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80540"/>
          </a:xfrm>
          <a:prstGeom prst="ellipse">
            <a:avLst/>
          </a:prstGeom>
          <a:noFill/>
          <a:ln>
            <a:solidFill>
              <a:schemeClr val="tx1"/>
            </a:solidFill>
          </a:ln>
        </p:spPr>
        <p:txBody>
          <a:bodyPr wrap="square" lIns="0" tIns="72000" rIns="0" bIns="72000" rtlCol="0">
            <a:spAutoFit/>
          </a:bodyPr>
          <a:lstStyle/>
          <a:p>
            <a:pPr algn="ctr"/>
            <a:r>
              <a:rPr lang="en-US" sz="22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1004275"/>
            <a:ext cx="5724" cy="47560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CEE348F7-46FA-6835-3091-7CB3E5DA0F09}"/>
              </a:ext>
            </a:extLst>
          </p:cNvPr>
          <p:cNvSpPr/>
          <p:nvPr/>
        </p:nvSpPr>
        <p:spPr>
          <a:xfrm>
            <a:off x="7490844" y="152400"/>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108" name="Rectangle: Rounded Corners 107">
            <a:extLst>
              <a:ext uri="{FF2B5EF4-FFF2-40B4-BE49-F238E27FC236}">
                <a16:creationId xmlns:a16="http://schemas.microsoft.com/office/drawing/2014/main" id="{09522DFA-8A73-C180-DBD5-C567430976F2}"/>
              </a:ext>
            </a:extLst>
          </p:cNvPr>
          <p:cNvSpPr/>
          <p:nvPr/>
        </p:nvSpPr>
        <p:spPr>
          <a:xfrm>
            <a:off x="6206198" y="3206795"/>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6" name="Date Placeholder 5">
            <a:extLst>
              <a:ext uri="{FF2B5EF4-FFF2-40B4-BE49-F238E27FC236}">
                <a16:creationId xmlns:a16="http://schemas.microsoft.com/office/drawing/2014/main" id="{21F9B408-6E8E-44F2-7E96-14FF733CC30B}"/>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7565683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a:t>Mô hình phương trình cấu 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a:bodyPr>
          <a:lstStyle/>
          <a:p>
            <a:r>
              <a:rPr lang="en-US" sz="2600"/>
              <a:t>Tiềm ẩn (latent) và biểu hiện (manifest)</a:t>
            </a:r>
          </a:p>
          <a:p>
            <a:r>
              <a:rPr lang="en-US" sz="2600"/>
              <a:t>Nội sinh (endogenous) và ngoại sinh (exogenous)</a:t>
            </a:r>
          </a:p>
          <a:p>
            <a:r>
              <a:rPr lang="en-US" sz="2600"/>
              <a:t>Mô hình đo lường (measurement) và mô hình cấu trúc (structural)</a:t>
            </a:r>
          </a:p>
          <a:p>
            <a:endParaRPr lang="en-US"/>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197</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483960"/>
          </a:xfrm>
          <a:prstGeom prst="rect">
            <a:avLst/>
          </a:prstGeom>
          <a:noFill/>
          <a:ln>
            <a:solidFill>
              <a:schemeClr val="tx1"/>
            </a:solidFill>
          </a:ln>
        </p:spPr>
        <p:txBody>
          <a:bodyPr wrap="square" lIns="0" tIns="72000" rIns="0" bIns="72000" rtlCol="0">
            <a:spAutoFit/>
          </a:bodyPr>
          <a:lstStyle/>
          <a:p>
            <a:pPr algn="ctr"/>
            <a:r>
              <a:rPr lang="en-US" sz="22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483960"/>
          </a:xfrm>
          <a:prstGeom prst="rect">
            <a:avLst/>
          </a:prstGeom>
          <a:noFill/>
          <a:ln>
            <a:solidFill>
              <a:schemeClr val="tx1"/>
            </a:solidFill>
          </a:ln>
        </p:spPr>
        <p:txBody>
          <a:bodyPr wrap="square" lIns="0" tIns="72000" rIns="0" bIns="72000" rtlCol="0">
            <a:spAutoFit/>
          </a:bodyPr>
          <a:lstStyle/>
          <a:p>
            <a:pPr algn="ctr"/>
            <a:r>
              <a:rPr lang="en-US" sz="22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680540"/>
          </a:xfrm>
          <a:prstGeom prst="ellipse">
            <a:avLst/>
          </a:prstGeom>
          <a:noFill/>
          <a:ln>
            <a:solidFill>
              <a:schemeClr val="tx1"/>
            </a:solidFill>
          </a:ln>
        </p:spPr>
        <p:txBody>
          <a:bodyPr wrap="square" lIns="0" tIns="72000" rIns="0" bIns="72000" rtlCol="0">
            <a:spAutoFit/>
          </a:bodyPr>
          <a:lstStyle/>
          <a:p>
            <a:pPr algn="ctr"/>
            <a:r>
              <a:rPr lang="en-US" sz="22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680540"/>
          </a:xfrm>
          <a:prstGeom prst="ellipse">
            <a:avLst/>
          </a:prstGeom>
          <a:noFill/>
          <a:ln>
            <a:solidFill>
              <a:schemeClr val="tx1"/>
            </a:solidFill>
          </a:ln>
        </p:spPr>
        <p:txBody>
          <a:bodyPr wrap="square" lIns="0" tIns="72000" rIns="0" bIns="72000" rtlCol="0">
            <a:spAutoFit/>
          </a:bodyPr>
          <a:lstStyle/>
          <a:p>
            <a:pPr algn="ctr"/>
            <a:r>
              <a:rPr lang="en-US" sz="2200" dirty="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14570"/>
            <a:ext cx="1367150" cy="10795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05084"/>
            <a:ext cx="1603726" cy="166887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160417"/>
            <a:ext cx="783370" cy="111388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60754"/>
            <a:ext cx="2387096" cy="16617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423692"/>
            <a:chOff x="7621024" y="4566226"/>
            <a:chExt cx="3099804" cy="142369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423692"/>
              <a:chOff x="7621024" y="4566226"/>
              <a:chExt cx="989576" cy="142369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483960"/>
              </a:xfrm>
              <a:prstGeom prst="rect">
                <a:avLst/>
              </a:prstGeom>
              <a:noFill/>
              <a:ln>
                <a:solidFill>
                  <a:schemeClr val="tx1"/>
                </a:solidFill>
              </a:ln>
            </p:spPr>
            <p:txBody>
              <a:bodyPr wrap="square" lIns="0" tIns="72000" rIns="0" bIns="72000" rtlCol="0">
                <a:spAutoFit/>
              </a:bodyPr>
              <a:lstStyle/>
              <a:p>
                <a:pPr algn="ctr"/>
                <a:r>
                  <a:rPr lang="en-US" sz="22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80540"/>
              </a:xfrm>
              <a:prstGeom prst="ellipse">
                <a:avLst/>
              </a:prstGeom>
              <a:noFill/>
              <a:ln>
                <a:solidFill>
                  <a:schemeClr val="tx1"/>
                </a:solidFill>
              </a:ln>
            </p:spPr>
            <p:txBody>
              <a:bodyPr wrap="square" lIns="0" tIns="72000" rIns="0" bIns="72000" rtlCol="0">
                <a:spAutoFit/>
              </a:bodyPr>
              <a:lstStyle/>
              <a:p>
                <a:pPr algn="ctr"/>
                <a:r>
                  <a:rPr lang="en-US" sz="22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50186"/>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423692"/>
              <a:chOff x="6912151" y="4757554"/>
              <a:chExt cx="989576" cy="142369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483960"/>
              </a:xfrm>
              <a:prstGeom prst="rect">
                <a:avLst/>
              </a:prstGeom>
              <a:noFill/>
              <a:ln>
                <a:solidFill>
                  <a:schemeClr val="tx1"/>
                </a:solidFill>
              </a:ln>
            </p:spPr>
            <p:txBody>
              <a:bodyPr wrap="square" lIns="0" tIns="72000" rIns="0" bIns="72000" rtlCol="0">
                <a:spAutoFit/>
              </a:bodyPr>
              <a:lstStyle/>
              <a:p>
                <a:pPr algn="ctr"/>
                <a:r>
                  <a:rPr lang="en-US" sz="22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80540"/>
              </a:xfrm>
              <a:prstGeom prst="ellipse">
                <a:avLst/>
              </a:prstGeom>
              <a:noFill/>
              <a:ln>
                <a:solidFill>
                  <a:schemeClr val="tx1"/>
                </a:solidFill>
              </a:ln>
            </p:spPr>
            <p:txBody>
              <a:bodyPr wrap="square" lIns="0" tIns="72000" rIns="0" bIns="72000" rtlCol="0">
                <a:spAutoFit/>
              </a:bodyPr>
              <a:lstStyle/>
              <a:p>
                <a:pPr algn="ctr"/>
                <a:r>
                  <a:rPr lang="en-US" sz="22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41514"/>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423692"/>
              <a:chOff x="6912151" y="4757554"/>
              <a:chExt cx="989576" cy="142369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483960"/>
              </a:xfrm>
              <a:prstGeom prst="rect">
                <a:avLst/>
              </a:prstGeom>
              <a:noFill/>
              <a:ln>
                <a:solidFill>
                  <a:schemeClr val="tx1"/>
                </a:solidFill>
              </a:ln>
            </p:spPr>
            <p:txBody>
              <a:bodyPr wrap="square" lIns="0" tIns="72000" rIns="0" bIns="72000" rtlCol="0">
                <a:spAutoFit/>
              </a:bodyPr>
              <a:lstStyle/>
              <a:p>
                <a:pPr algn="ctr"/>
                <a:r>
                  <a:rPr lang="en-US" sz="22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80540"/>
              </a:xfrm>
              <a:prstGeom prst="ellipse">
                <a:avLst/>
              </a:prstGeom>
              <a:noFill/>
              <a:ln>
                <a:solidFill>
                  <a:schemeClr val="tx1"/>
                </a:solidFill>
              </a:ln>
            </p:spPr>
            <p:txBody>
              <a:bodyPr wrap="square" lIns="0" tIns="72000" rIns="0" bIns="72000" rtlCol="0">
                <a:spAutoFit/>
              </a:bodyPr>
              <a:lstStyle/>
              <a:p>
                <a:pPr algn="ctr"/>
                <a:r>
                  <a:rPr lang="en-US" sz="22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41514"/>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79927"/>
            <a:chOff x="10071510" y="718093"/>
            <a:chExt cx="1939440" cy="227992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80540"/>
              <a:chOff x="9731252" y="499860"/>
              <a:chExt cx="1939440" cy="68054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80540"/>
              <a:chOff x="9731252" y="499860"/>
              <a:chExt cx="1939440" cy="68054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80540"/>
              <a:chOff x="9731252" y="499860"/>
              <a:chExt cx="1939440" cy="68054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26704"/>
            <a:ext cx="731364" cy="5528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a:off x="9576722" y="1820147"/>
            <a:ext cx="494788" cy="625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60754"/>
            <a:ext cx="731364" cy="56533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55177"/>
            <a:ext cx="483970" cy="79731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54840"/>
            <a:ext cx="0" cy="69765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55177"/>
            <a:ext cx="483970" cy="79731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80540"/>
          </a:xfrm>
          <a:prstGeom prst="ellipse">
            <a:avLst/>
          </a:prstGeom>
          <a:noFill/>
          <a:ln>
            <a:solidFill>
              <a:schemeClr val="tx1"/>
            </a:solidFill>
          </a:ln>
        </p:spPr>
        <p:txBody>
          <a:bodyPr wrap="square" lIns="0" tIns="72000" rIns="0" bIns="72000" rtlCol="0">
            <a:spAutoFit/>
          </a:bodyPr>
          <a:lstStyle/>
          <a:p>
            <a:pPr algn="ctr"/>
            <a:r>
              <a:rPr lang="en-US" sz="22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flipV="1">
            <a:off x="8793352" y="3614570"/>
            <a:ext cx="925408" cy="342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80540"/>
          </a:xfrm>
          <a:prstGeom prst="ellipse">
            <a:avLst/>
          </a:prstGeom>
          <a:noFill/>
          <a:ln>
            <a:solidFill>
              <a:schemeClr val="tx1"/>
            </a:solidFill>
          </a:ln>
        </p:spPr>
        <p:txBody>
          <a:bodyPr wrap="square" lIns="0" tIns="72000" rIns="0" bIns="72000" rtlCol="0">
            <a:spAutoFit/>
          </a:bodyPr>
          <a:lstStyle/>
          <a:p>
            <a:pPr algn="ctr"/>
            <a:r>
              <a:rPr lang="en-US" sz="22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1004275"/>
            <a:ext cx="5724" cy="47560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 name="Date Placeholder 6">
            <a:extLst>
              <a:ext uri="{FF2B5EF4-FFF2-40B4-BE49-F238E27FC236}">
                <a16:creationId xmlns:a16="http://schemas.microsoft.com/office/drawing/2014/main" id="{148A04BC-B9BA-DAD4-8407-41E5E7F09A1D}"/>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38747478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a:t>Mô hình phương trình cấu 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fontScale="92500" lnSpcReduction="20000"/>
          </a:bodyPr>
          <a:lstStyle/>
          <a:p>
            <a:r>
              <a:rPr lang="en-US"/>
              <a:t>Tiềm ẩn (latent) và biểu hiện (manifest)</a:t>
            </a:r>
          </a:p>
          <a:p>
            <a:r>
              <a:rPr lang="en-US"/>
              <a:t>Nội sinh (endogenous) và ngoại sinh (exogenous)</a:t>
            </a:r>
          </a:p>
          <a:p>
            <a:r>
              <a:rPr lang="en-US"/>
              <a:t>Mô hình đo lường (measurement) và mô hình cấu trúc (structural)</a:t>
            </a:r>
          </a:p>
          <a:p>
            <a:r>
              <a:rPr lang="en-US"/>
              <a:t>Tác động trực tiếp và gián tiếp (Direct vs indirect effects)</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198</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483960"/>
          </a:xfrm>
          <a:prstGeom prst="rect">
            <a:avLst/>
          </a:prstGeom>
          <a:noFill/>
          <a:ln>
            <a:solidFill>
              <a:schemeClr val="tx1"/>
            </a:solidFill>
          </a:ln>
        </p:spPr>
        <p:txBody>
          <a:bodyPr wrap="square" lIns="0" tIns="72000" rIns="0" bIns="72000" rtlCol="0">
            <a:spAutoFit/>
          </a:bodyPr>
          <a:lstStyle/>
          <a:p>
            <a:pPr algn="ctr"/>
            <a:r>
              <a:rPr lang="en-US" sz="22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483960"/>
          </a:xfrm>
          <a:prstGeom prst="rect">
            <a:avLst/>
          </a:prstGeom>
          <a:noFill/>
          <a:ln>
            <a:solidFill>
              <a:schemeClr val="tx1"/>
            </a:solidFill>
          </a:ln>
        </p:spPr>
        <p:txBody>
          <a:bodyPr wrap="square" lIns="0" tIns="72000" rIns="0" bIns="72000" rtlCol="0">
            <a:spAutoFit/>
          </a:bodyPr>
          <a:lstStyle/>
          <a:p>
            <a:pPr algn="ctr"/>
            <a:r>
              <a:rPr lang="en-US" sz="22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680540"/>
          </a:xfrm>
          <a:prstGeom prst="ellipse">
            <a:avLst/>
          </a:prstGeom>
          <a:noFill/>
          <a:ln>
            <a:solidFill>
              <a:schemeClr val="tx1"/>
            </a:solidFill>
          </a:ln>
        </p:spPr>
        <p:txBody>
          <a:bodyPr wrap="square" lIns="0" tIns="72000" rIns="0" bIns="72000" rtlCol="0">
            <a:spAutoFit/>
          </a:bodyPr>
          <a:lstStyle/>
          <a:p>
            <a:pPr algn="ctr"/>
            <a:r>
              <a:rPr lang="en-US" sz="22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680540"/>
          </a:xfrm>
          <a:prstGeom prst="ellipse">
            <a:avLst/>
          </a:prstGeom>
          <a:noFill/>
          <a:ln>
            <a:solidFill>
              <a:schemeClr val="tx1"/>
            </a:solidFill>
          </a:ln>
        </p:spPr>
        <p:txBody>
          <a:bodyPr wrap="square" lIns="0" tIns="72000" rIns="0" bIns="72000" rtlCol="0">
            <a:spAutoFit/>
          </a:bodyPr>
          <a:lstStyle/>
          <a:p>
            <a:pPr algn="ctr"/>
            <a:r>
              <a:rPr lang="en-US" sz="22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14570"/>
            <a:ext cx="1367150" cy="10795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05084"/>
            <a:ext cx="1603726" cy="166887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160417"/>
            <a:ext cx="783370" cy="1113883"/>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60754"/>
            <a:ext cx="2387096" cy="166176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423692"/>
            <a:chOff x="7621024" y="4566226"/>
            <a:chExt cx="3099804" cy="142369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423692"/>
              <a:chOff x="7621024" y="4566226"/>
              <a:chExt cx="989576" cy="142369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483960"/>
              </a:xfrm>
              <a:prstGeom prst="rect">
                <a:avLst/>
              </a:prstGeom>
              <a:noFill/>
              <a:ln>
                <a:solidFill>
                  <a:schemeClr val="tx1"/>
                </a:solidFill>
              </a:ln>
            </p:spPr>
            <p:txBody>
              <a:bodyPr wrap="square" lIns="0" tIns="72000" rIns="0" bIns="72000" rtlCol="0">
                <a:spAutoFit/>
              </a:bodyPr>
              <a:lstStyle/>
              <a:p>
                <a:pPr algn="ctr"/>
                <a:r>
                  <a:rPr lang="en-US" sz="22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80540"/>
              </a:xfrm>
              <a:prstGeom prst="ellipse">
                <a:avLst/>
              </a:prstGeom>
              <a:noFill/>
              <a:ln>
                <a:solidFill>
                  <a:schemeClr val="tx1"/>
                </a:solidFill>
              </a:ln>
            </p:spPr>
            <p:txBody>
              <a:bodyPr wrap="square" lIns="0" tIns="72000" rIns="0" bIns="72000" rtlCol="0">
                <a:spAutoFit/>
              </a:bodyPr>
              <a:lstStyle/>
              <a:p>
                <a:pPr algn="ctr"/>
                <a:r>
                  <a:rPr lang="en-US" sz="22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50186"/>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423692"/>
              <a:chOff x="6912151" y="4757554"/>
              <a:chExt cx="989576" cy="142369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483960"/>
              </a:xfrm>
              <a:prstGeom prst="rect">
                <a:avLst/>
              </a:prstGeom>
              <a:noFill/>
              <a:ln>
                <a:solidFill>
                  <a:schemeClr val="tx1"/>
                </a:solidFill>
              </a:ln>
            </p:spPr>
            <p:txBody>
              <a:bodyPr wrap="square" lIns="0" tIns="72000" rIns="0" bIns="72000" rtlCol="0">
                <a:spAutoFit/>
              </a:bodyPr>
              <a:lstStyle/>
              <a:p>
                <a:pPr algn="ctr"/>
                <a:r>
                  <a:rPr lang="en-US" sz="22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80540"/>
              </a:xfrm>
              <a:prstGeom prst="ellipse">
                <a:avLst/>
              </a:prstGeom>
              <a:noFill/>
              <a:ln>
                <a:solidFill>
                  <a:schemeClr val="tx1"/>
                </a:solidFill>
              </a:ln>
            </p:spPr>
            <p:txBody>
              <a:bodyPr wrap="square" lIns="0" tIns="72000" rIns="0" bIns="72000" rtlCol="0">
                <a:spAutoFit/>
              </a:bodyPr>
              <a:lstStyle/>
              <a:p>
                <a:pPr algn="ctr"/>
                <a:r>
                  <a:rPr lang="en-US" sz="22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41514"/>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423692"/>
              <a:chOff x="6912151" y="4757554"/>
              <a:chExt cx="989576" cy="142369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483960"/>
              </a:xfrm>
              <a:prstGeom prst="rect">
                <a:avLst/>
              </a:prstGeom>
              <a:noFill/>
              <a:ln>
                <a:solidFill>
                  <a:schemeClr val="tx1"/>
                </a:solidFill>
              </a:ln>
            </p:spPr>
            <p:txBody>
              <a:bodyPr wrap="square" lIns="0" tIns="72000" rIns="0" bIns="72000" rtlCol="0">
                <a:spAutoFit/>
              </a:bodyPr>
              <a:lstStyle/>
              <a:p>
                <a:pPr algn="ctr"/>
                <a:r>
                  <a:rPr lang="en-US" sz="22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80540"/>
              </a:xfrm>
              <a:prstGeom prst="ellipse">
                <a:avLst/>
              </a:prstGeom>
              <a:noFill/>
              <a:ln>
                <a:solidFill>
                  <a:schemeClr val="tx1"/>
                </a:solidFill>
              </a:ln>
            </p:spPr>
            <p:txBody>
              <a:bodyPr wrap="square" lIns="0" tIns="72000" rIns="0" bIns="72000" rtlCol="0">
                <a:spAutoFit/>
              </a:bodyPr>
              <a:lstStyle/>
              <a:p>
                <a:pPr algn="ctr"/>
                <a:r>
                  <a:rPr lang="en-US" sz="22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41514"/>
                <a:ext cx="0" cy="25919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79927"/>
            <a:chOff x="10071510" y="718093"/>
            <a:chExt cx="1939440" cy="227992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80540"/>
              <a:chOff x="9731252" y="499860"/>
              <a:chExt cx="1939440" cy="68054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80540"/>
              <a:chOff x="9731252" y="499860"/>
              <a:chExt cx="1939440" cy="68054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80540"/>
              <a:chOff x="9731252" y="499860"/>
              <a:chExt cx="1939440" cy="68054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483960"/>
              </a:xfrm>
              <a:prstGeom prst="rect">
                <a:avLst/>
              </a:prstGeom>
              <a:noFill/>
              <a:ln>
                <a:solidFill>
                  <a:schemeClr val="tx1"/>
                </a:solidFill>
              </a:ln>
            </p:spPr>
            <p:txBody>
              <a:bodyPr wrap="square" lIns="0" tIns="72000" rIns="0" bIns="72000" rtlCol="0">
                <a:spAutoFit/>
              </a:bodyPr>
              <a:lstStyle/>
              <a:p>
                <a:pPr algn="ctr"/>
                <a:r>
                  <a:rPr lang="en-US" sz="22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80540"/>
              </a:xfrm>
              <a:prstGeom prst="ellipse">
                <a:avLst/>
              </a:prstGeom>
              <a:noFill/>
              <a:ln>
                <a:solidFill>
                  <a:schemeClr val="tx1"/>
                </a:solidFill>
              </a:ln>
            </p:spPr>
            <p:txBody>
              <a:bodyPr wrap="square" lIns="0" tIns="72000" rIns="0" bIns="72000" rtlCol="0">
                <a:spAutoFit/>
              </a:bodyPr>
              <a:lstStyle/>
              <a:p>
                <a:pPr algn="ctr"/>
                <a:r>
                  <a:rPr lang="en-US" sz="22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flipV="1">
                <a:off x="10720828" y="808471"/>
                <a:ext cx="301864" cy="31659"/>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26704"/>
            <a:ext cx="731364" cy="55283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a:off x="9576722" y="1820147"/>
            <a:ext cx="494788" cy="625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60754"/>
            <a:ext cx="731364" cy="56533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55177"/>
            <a:ext cx="483970" cy="79731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54840"/>
            <a:ext cx="0" cy="69765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55177"/>
            <a:ext cx="483970" cy="797317"/>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80540"/>
          </a:xfrm>
          <a:prstGeom prst="ellipse">
            <a:avLst/>
          </a:prstGeom>
          <a:noFill/>
          <a:ln>
            <a:solidFill>
              <a:schemeClr val="tx1"/>
            </a:solidFill>
          </a:ln>
        </p:spPr>
        <p:txBody>
          <a:bodyPr wrap="square" lIns="0" tIns="72000" rIns="0" bIns="72000" rtlCol="0">
            <a:spAutoFit/>
          </a:bodyPr>
          <a:lstStyle/>
          <a:p>
            <a:pPr algn="ctr"/>
            <a:r>
              <a:rPr lang="en-US" sz="22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flipV="1">
            <a:off x="8793352" y="3614570"/>
            <a:ext cx="925408" cy="3429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80540"/>
          </a:xfrm>
          <a:prstGeom prst="ellipse">
            <a:avLst/>
          </a:prstGeom>
          <a:noFill/>
          <a:ln>
            <a:solidFill>
              <a:schemeClr val="tx1"/>
            </a:solidFill>
          </a:ln>
        </p:spPr>
        <p:txBody>
          <a:bodyPr wrap="square" lIns="0" tIns="72000" rIns="0" bIns="72000" rtlCol="0">
            <a:spAutoFit/>
          </a:bodyPr>
          <a:lstStyle/>
          <a:p>
            <a:pPr algn="ctr"/>
            <a:r>
              <a:rPr lang="en-US" sz="22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1004275"/>
            <a:ext cx="5724" cy="47560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7" name="Date Placeholder 6">
            <a:extLst>
              <a:ext uri="{FF2B5EF4-FFF2-40B4-BE49-F238E27FC236}">
                <a16:creationId xmlns:a16="http://schemas.microsoft.com/office/drawing/2014/main" id="{9A591F19-6BDB-B6FA-0676-D31D2EF00A7F}"/>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88502323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7A8E60-8F5D-AE5B-3491-265F69ED0E89}"/>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96D21D4-E8C8-CFDC-8A5F-B82496CB4226}"/>
              </a:ext>
            </a:extLst>
          </p:cNvPr>
          <p:cNvSpPr>
            <a:spLocks noGrp="1"/>
          </p:cNvSpPr>
          <p:nvPr>
            <p:ph type="sldNum" sz="quarter" idx="12"/>
          </p:nvPr>
        </p:nvSpPr>
        <p:spPr/>
        <p:txBody>
          <a:bodyPr/>
          <a:lstStyle/>
          <a:p>
            <a:fld id="{558478D3-4DD5-4D7B-8D8D-7EA87687E863}" type="slidenum">
              <a:rPr lang="en-US" smtClean="0"/>
              <a:pPr/>
              <a:t>199</a:t>
            </a:fld>
            <a:endParaRPr lang="en-US"/>
          </a:p>
        </p:txBody>
      </p:sp>
      <p:sp>
        <p:nvSpPr>
          <p:cNvPr id="8" name="TextBox 7">
            <a:extLst>
              <a:ext uri="{FF2B5EF4-FFF2-40B4-BE49-F238E27FC236}">
                <a16:creationId xmlns:a16="http://schemas.microsoft.com/office/drawing/2014/main" id="{228242DD-68BF-F1AD-83B9-9D298291D564}"/>
              </a:ext>
            </a:extLst>
          </p:cNvPr>
          <p:cNvSpPr txBox="1"/>
          <p:nvPr/>
        </p:nvSpPr>
        <p:spPr>
          <a:xfrm>
            <a:off x="10195560" y="4270248"/>
            <a:ext cx="1645920" cy="646331"/>
          </a:xfrm>
          <a:prstGeom prst="rect">
            <a:avLst/>
          </a:prstGeom>
          <a:noFill/>
        </p:spPr>
        <p:txBody>
          <a:bodyPr wrap="square" rtlCol="0">
            <a:spAutoFit/>
          </a:bodyPr>
          <a:lstStyle/>
          <a:p>
            <a:r>
              <a:rPr lang="en-US"/>
              <a:t>Source: </a:t>
            </a:r>
            <a:r>
              <a:rPr lang="en-US" err="1"/>
              <a:t>Bivand</a:t>
            </a:r>
            <a:r>
              <a:rPr lang="en-US"/>
              <a:t> (2013)</a:t>
            </a:r>
            <a:endParaRPr lang="en-GB"/>
          </a:p>
        </p:txBody>
      </p:sp>
      <p:sp>
        <p:nvSpPr>
          <p:cNvPr id="6" name="Date Placeholder 5">
            <a:extLst>
              <a:ext uri="{FF2B5EF4-FFF2-40B4-BE49-F238E27FC236}">
                <a16:creationId xmlns:a16="http://schemas.microsoft.com/office/drawing/2014/main" id="{760D4867-3F4C-5A69-0F19-42FE11DC779D}"/>
              </a:ext>
            </a:extLst>
          </p:cNvPr>
          <p:cNvSpPr>
            <a:spLocks noGrp="1"/>
          </p:cNvSpPr>
          <p:nvPr>
            <p:ph type="dt" sz="half" idx="10"/>
          </p:nvPr>
        </p:nvSpPr>
        <p:spPr/>
        <p:txBody>
          <a:bodyPr/>
          <a:lstStyle/>
          <a:p>
            <a:r>
              <a:rPr lang="en-001"/>
              <a:t>25/11/2024</a:t>
            </a:r>
          </a:p>
        </p:txBody>
      </p:sp>
      <p:pic>
        <p:nvPicPr>
          <p:cNvPr id="9" name="Picture 8">
            <a:extLst>
              <a:ext uri="{FF2B5EF4-FFF2-40B4-BE49-F238E27FC236}">
                <a16:creationId xmlns:a16="http://schemas.microsoft.com/office/drawing/2014/main" id="{9D153D46-4E58-B4AF-7BF2-54578DB4AD35}"/>
              </a:ext>
            </a:extLst>
          </p:cNvPr>
          <p:cNvPicPr>
            <a:picLocks noChangeAspect="1"/>
          </p:cNvPicPr>
          <p:nvPr/>
        </p:nvPicPr>
        <p:blipFill rotWithShape="1">
          <a:blip r:embed="rId2"/>
          <a:srcRect l="5658" t="-20" r="9605" b="1972"/>
          <a:stretch/>
        </p:blipFill>
        <p:spPr>
          <a:xfrm>
            <a:off x="2980489" y="244496"/>
            <a:ext cx="8999622" cy="5855199"/>
          </a:xfrm>
          <a:prstGeom prst="rect">
            <a:avLst/>
          </a:prstGeom>
        </p:spPr>
      </p:pic>
      <p:sp>
        <p:nvSpPr>
          <p:cNvPr id="2" name="Title 1">
            <a:extLst>
              <a:ext uri="{FF2B5EF4-FFF2-40B4-BE49-F238E27FC236}">
                <a16:creationId xmlns:a16="http://schemas.microsoft.com/office/drawing/2014/main" id="{F4D03194-CCA3-B51C-F423-4459CA2E37B3}"/>
              </a:ext>
            </a:extLst>
          </p:cNvPr>
          <p:cNvSpPr>
            <a:spLocks noGrp="1"/>
          </p:cNvSpPr>
          <p:nvPr>
            <p:ph type="title"/>
          </p:nvPr>
        </p:nvSpPr>
        <p:spPr>
          <a:xfrm>
            <a:off x="838200" y="365126"/>
            <a:ext cx="4881880" cy="1870074"/>
          </a:xfrm>
        </p:spPr>
        <p:txBody>
          <a:bodyPr>
            <a:normAutofit fontScale="90000"/>
          </a:bodyPr>
          <a:lstStyle/>
          <a:p>
            <a:r>
              <a:rPr lang="en-GB" dirty="0" err="1"/>
              <a:t>Thống</a:t>
            </a:r>
            <a:r>
              <a:rPr lang="en-GB" dirty="0"/>
              <a:t> </a:t>
            </a:r>
            <a:r>
              <a:rPr lang="en-GB" dirty="0" err="1"/>
              <a:t>kê</a:t>
            </a:r>
            <a:r>
              <a:rPr lang="en-GB" dirty="0"/>
              <a:t> </a:t>
            </a:r>
            <a:r>
              <a:rPr lang="en-GB" dirty="0" err="1"/>
              <a:t>không</a:t>
            </a:r>
            <a:r>
              <a:rPr lang="en-GB" dirty="0"/>
              <a:t> </a:t>
            </a:r>
            <a:r>
              <a:rPr lang="en-GB" dirty="0" err="1"/>
              <a:t>gian</a:t>
            </a:r>
            <a:br>
              <a:rPr lang="en-GB" dirty="0"/>
            </a:br>
            <a:r>
              <a:rPr lang="en-GB" dirty="0"/>
              <a:t>Spatial Statistics</a:t>
            </a:r>
            <a:br>
              <a:rPr lang="en-GB" dirty="0"/>
            </a:br>
            <a:endParaRPr lang="en-GB" dirty="0"/>
          </a:p>
        </p:txBody>
      </p:sp>
      <p:sp>
        <p:nvSpPr>
          <p:cNvPr id="3" name="Content Placeholder 2">
            <a:extLst>
              <a:ext uri="{FF2B5EF4-FFF2-40B4-BE49-F238E27FC236}">
                <a16:creationId xmlns:a16="http://schemas.microsoft.com/office/drawing/2014/main" id="{92E96B8C-95E2-BB72-54A5-F97898F16D6A}"/>
              </a:ext>
            </a:extLst>
          </p:cNvPr>
          <p:cNvSpPr>
            <a:spLocks noGrp="1"/>
          </p:cNvSpPr>
          <p:nvPr>
            <p:ph idx="1"/>
          </p:nvPr>
        </p:nvSpPr>
        <p:spPr>
          <a:xfrm>
            <a:off x="838200" y="3741784"/>
            <a:ext cx="5836920" cy="1174796"/>
          </a:xfrm>
        </p:spPr>
        <p:txBody>
          <a:bodyPr/>
          <a:lstStyle/>
          <a:p>
            <a:r>
              <a:rPr lang="en-GB" dirty="0" err="1"/>
              <a:t>Tương</a:t>
            </a:r>
            <a:r>
              <a:rPr lang="en-GB" dirty="0"/>
              <a:t> </a:t>
            </a:r>
            <a:r>
              <a:rPr lang="en-GB" dirty="0" err="1"/>
              <a:t>quan</a:t>
            </a:r>
            <a:r>
              <a:rPr lang="en-GB" dirty="0"/>
              <a:t> </a:t>
            </a:r>
            <a:r>
              <a:rPr lang="en-GB" dirty="0" err="1"/>
              <a:t>không</a:t>
            </a:r>
            <a:r>
              <a:rPr lang="en-GB" dirty="0"/>
              <a:t> </a:t>
            </a:r>
            <a:r>
              <a:rPr lang="en-GB" dirty="0" err="1"/>
              <a:t>gian</a:t>
            </a:r>
            <a:endParaRPr lang="en-GB" dirty="0"/>
          </a:p>
          <a:p>
            <a:r>
              <a:rPr lang="en-GB" dirty="0"/>
              <a:t>GIS</a:t>
            </a:r>
          </a:p>
          <a:p>
            <a:pPr marL="0" indent="0">
              <a:buNone/>
            </a:pPr>
            <a:endParaRPr lang="en-GB" dirty="0"/>
          </a:p>
          <a:p>
            <a:endParaRPr lang="en-GB" dirty="0"/>
          </a:p>
        </p:txBody>
      </p:sp>
    </p:spTree>
    <p:extLst>
      <p:ext uri="{BB962C8B-B14F-4D97-AF65-F5344CB8AC3E}">
        <p14:creationId xmlns:p14="http://schemas.microsoft.com/office/powerpoint/2010/main" val="1949769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B44-1907-C187-8551-17BF62805CC3}"/>
              </a:ext>
            </a:extLst>
          </p:cNvPr>
          <p:cNvSpPr>
            <a:spLocks noGrp="1"/>
          </p:cNvSpPr>
          <p:nvPr>
            <p:ph type="title"/>
          </p:nvPr>
        </p:nvSpPr>
        <p:spPr/>
        <p:txBody>
          <a:bodyPr/>
          <a:lstStyle/>
          <a:p>
            <a:r>
              <a:rPr lang="en-US"/>
              <a:t>Thông tin </a:t>
            </a:r>
            <a:r>
              <a:rPr lang="en-US" err="1"/>
              <a:t>lớp</a:t>
            </a:r>
            <a:r>
              <a:rPr lang="en-US"/>
              <a:t> </a:t>
            </a:r>
            <a:r>
              <a:rPr lang="en-US" err="1"/>
              <a:t>học</a:t>
            </a:r>
            <a:endParaRPr lang="en-US"/>
          </a:p>
        </p:txBody>
      </p:sp>
      <p:sp>
        <p:nvSpPr>
          <p:cNvPr id="3" name="Content Placeholder 2">
            <a:extLst>
              <a:ext uri="{FF2B5EF4-FFF2-40B4-BE49-F238E27FC236}">
                <a16:creationId xmlns:a16="http://schemas.microsoft.com/office/drawing/2014/main" id="{EF43842B-4E5F-CCD0-AE6E-96218E67CC56}"/>
              </a:ext>
            </a:extLst>
          </p:cNvPr>
          <p:cNvSpPr>
            <a:spLocks noGrp="1"/>
          </p:cNvSpPr>
          <p:nvPr>
            <p:ph idx="1"/>
          </p:nvPr>
        </p:nvSpPr>
        <p:spPr>
          <a:xfrm>
            <a:off x="838200" y="1315454"/>
            <a:ext cx="10515600" cy="4861509"/>
          </a:xfrm>
        </p:spPr>
        <p:txBody>
          <a:bodyPr>
            <a:normAutofit fontScale="92500" lnSpcReduction="10000"/>
          </a:bodyPr>
          <a:lstStyle/>
          <a:p>
            <a:pPr>
              <a:lnSpc>
                <a:spcPct val="150000"/>
              </a:lnSpc>
            </a:pPr>
            <a:r>
              <a:rPr lang="en-US" dirty="0" err="1"/>
              <a:t>Thời</a:t>
            </a:r>
            <a:r>
              <a:rPr lang="en-US" dirty="0"/>
              <a:t> </a:t>
            </a:r>
            <a:r>
              <a:rPr lang="en-US" dirty="0" err="1"/>
              <a:t>khóa</a:t>
            </a:r>
            <a:r>
              <a:rPr lang="en-US" dirty="0"/>
              <a:t> </a:t>
            </a:r>
            <a:r>
              <a:rPr lang="en-US" dirty="0" err="1"/>
              <a:t>biểu</a:t>
            </a:r>
            <a:r>
              <a:rPr lang="en-US" dirty="0"/>
              <a:t>: </a:t>
            </a:r>
          </a:p>
          <a:p>
            <a:pPr lvl="1">
              <a:lnSpc>
                <a:spcPct val="150000"/>
              </a:lnSpc>
            </a:pPr>
            <a:r>
              <a:rPr lang="en-US" dirty="0"/>
              <a:t>Lý </a:t>
            </a:r>
            <a:r>
              <a:rPr lang="en-US" dirty="0" err="1"/>
              <a:t>thuyết</a:t>
            </a:r>
            <a:r>
              <a:rPr lang="en-US" dirty="0"/>
              <a:t>: 24/11/2024 (S &amp; C), 01/12/2024 (S)</a:t>
            </a:r>
          </a:p>
          <a:p>
            <a:pPr lvl="1">
              <a:lnSpc>
                <a:spcPct val="150000"/>
              </a:lnSpc>
            </a:pPr>
            <a:r>
              <a:rPr lang="en-US" dirty="0" err="1"/>
              <a:t>Thực</a:t>
            </a:r>
            <a:r>
              <a:rPr lang="en-US" dirty="0"/>
              <a:t> </a:t>
            </a:r>
            <a:r>
              <a:rPr lang="en-US" dirty="0" err="1"/>
              <a:t>hành</a:t>
            </a:r>
            <a:r>
              <a:rPr lang="en-US" dirty="0"/>
              <a:t>: 01/12/2024 (C)</a:t>
            </a:r>
          </a:p>
          <a:p>
            <a:pPr>
              <a:lnSpc>
                <a:spcPct val="150000"/>
              </a:lnSpc>
            </a:pPr>
            <a:r>
              <a:rPr lang="en-US" dirty="0" err="1"/>
              <a:t>Phần</a:t>
            </a:r>
            <a:r>
              <a:rPr lang="en-US" dirty="0"/>
              <a:t> </a:t>
            </a:r>
            <a:r>
              <a:rPr lang="en-US" dirty="0" err="1"/>
              <a:t>mềm</a:t>
            </a:r>
            <a:r>
              <a:rPr lang="en-US" dirty="0"/>
              <a:t>: MS Excel, (R &amp; RStudio)</a:t>
            </a:r>
          </a:p>
          <a:p>
            <a:pPr>
              <a:lnSpc>
                <a:spcPct val="150000"/>
              </a:lnSpc>
            </a:pPr>
            <a:r>
              <a:rPr lang="en-US" dirty="0" err="1"/>
              <a:t>Kiểm</a:t>
            </a:r>
            <a:r>
              <a:rPr lang="en-US" dirty="0"/>
              <a:t> </a:t>
            </a:r>
            <a:r>
              <a:rPr lang="en-US" dirty="0" err="1"/>
              <a:t>tra</a:t>
            </a:r>
            <a:r>
              <a:rPr lang="en-US" dirty="0"/>
              <a:t> </a:t>
            </a:r>
            <a:r>
              <a:rPr lang="en-US" dirty="0" err="1"/>
              <a:t>đánh</a:t>
            </a:r>
            <a:r>
              <a:rPr lang="en-US" dirty="0"/>
              <a:t> </a:t>
            </a:r>
            <a:r>
              <a:rPr lang="en-US" dirty="0" err="1"/>
              <a:t>giá</a:t>
            </a:r>
            <a:r>
              <a:rPr lang="en-US" dirty="0"/>
              <a:t> – </a:t>
            </a:r>
            <a:r>
              <a:rPr lang="en-US" dirty="0" err="1"/>
              <a:t>giữa</a:t>
            </a:r>
            <a:r>
              <a:rPr lang="en-US" dirty="0"/>
              <a:t> </a:t>
            </a:r>
            <a:r>
              <a:rPr lang="en-US" dirty="0" err="1"/>
              <a:t>kỳ</a:t>
            </a:r>
            <a:r>
              <a:rPr lang="en-US" dirty="0"/>
              <a:t> 30%</a:t>
            </a:r>
          </a:p>
          <a:p>
            <a:pPr lvl="1">
              <a:lnSpc>
                <a:spcPct val="150000"/>
              </a:lnSpc>
            </a:pPr>
            <a:r>
              <a:rPr lang="en-US" dirty="0" err="1"/>
              <a:t>Phân</a:t>
            </a:r>
            <a:r>
              <a:rPr lang="en-US" dirty="0"/>
              <a:t> </a:t>
            </a:r>
            <a:r>
              <a:rPr lang="en-US" dirty="0" err="1"/>
              <a:t>tích</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cho</a:t>
            </a:r>
            <a:r>
              <a:rPr lang="en-US" dirty="0"/>
              <a:t> </a:t>
            </a:r>
            <a:r>
              <a:rPr lang="en-US" dirty="0" err="1"/>
              <a:t>trước</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công</a:t>
            </a:r>
            <a:r>
              <a:rPr lang="en-US" dirty="0"/>
              <a:t> </a:t>
            </a:r>
            <a:r>
              <a:rPr lang="en-US" dirty="0" err="1"/>
              <a:t>cụ</a:t>
            </a:r>
            <a:r>
              <a:rPr lang="en-US" dirty="0"/>
              <a:t> </a:t>
            </a:r>
            <a:r>
              <a:rPr lang="en-US" dirty="0" err="1"/>
              <a:t>trong</a:t>
            </a:r>
            <a:r>
              <a:rPr lang="en-US" dirty="0"/>
              <a:t> </a:t>
            </a:r>
            <a:r>
              <a:rPr lang="en-US" dirty="0" err="1"/>
              <a:t>khóa</a:t>
            </a:r>
            <a:r>
              <a:rPr lang="en-US" dirty="0"/>
              <a:t> </a:t>
            </a:r>
            <a:r>
              <a:rPr lang="en-US" dirty="0" err="1"/>
              <a:t>học</a:t>
            </a:r>
            <a:endParaRPr lang="en-US" dirty="0"/>
          </a:p>
          <a:p>
            <a:pPr lvl="1">
              <a:lnSpc>
                <a:spcPct val="150000"/>
              </a:lnSpc>
            </a:pPr>
            <a:r>
              <a:rPr lang="en-US" dirty="0" err="1"/>
              <a:t>Viết</a:t>
            </a:r>
            <a:r>
              <a:rPr lang="en-US" dirty="0"/>
              <a:t> </a:t>
            </a:r>
            <a:r>
              <a:rPr lang="en-US" dirty="0" err="1"/>
              <a:t>báo</a:t>
            </a:r>
            <a:r>
              <a:rPr lang="en-US" dirty="0"/>
              <a:t> </a:t>
            </a:r>
            <a:r>
              <a:rPr lang="en-US" dirty="0" err="1"/>
              <a:t>cáo</a:t>
            </a:r>
            <a:r>
              <a:rPr lang="en-US" dirty="0"/>
              <a:t> </a:t>
            </a:r>
            <a:r>
              <a:rPr lang="en-US" dirty="0" err="1"/>
              <a:t>về</a:t>
            </a:r>
            <a:r>
              <a:rPr lang="en-US" dirty="0"/>
              <a:t> </a:t>
            </a:r>
            <a:r>
              <a:rPr lang="en-US" dirty="0" err="1"/>
              <a:t>kết</a:t>
            </a:r>
            <a:r>
              <a:rPr lang="en-US" dirty="0"/>
              <a:t> </a:t>
            </a:r>
            <a:r>
              <a:rPr lang="en-US" dirty="0" err="1"/>
              <a:t>quả</a:t>
            </a:r>
            <a:r>
              <a:rPr lang="en-US" dirty="0"/>
              <a:t> </a:t>
            </a:r>
            <a:r>
              <a:rPr lang="en-US" dirty="0" err="1"/>
              <a:t>phân</a:t>
            </a:r>
            <a:r>
              <a:rPr lang="en-US" dirty="0"/>
              <a:t> </a:t>
            </a:r>
            <a:r>
              <a:rPr lang="en-US" dirty="0" err="1"/>
              <a:t>tích</a:t>
            </a:r>
            <a:r>
              <a:rPr lang="en-US" dirty="0"/>
              <a:t>. </a:t>
            </a:r>
            <a:r>
              <a:rPr lang="en-US" dirty="0" err="1"/>
              <a:t>Lưu</a:t>
            </a:r>
            <a:r>
              <a:rPr lang="en-US" dirty="0"/>
              <a:t> ý: </a:t>
            </a:r>
            <a:r>
              <a:rPr lang="en-US" dirty="0" err="1"/>
              <a:t>chỉ</a:t>
            </a:r>
            <a:r>
              <a:rPr lang="en-US" dirty="0"/>
              <a:t> </a:t>
            </a:r>
            <a:r>
              <a:rPr lang="en-US" dirty="0" err="1"/>
              <a:t>đưa</a:t>
            </a:r>
            <a:r>
              <a:rPr lang="en-US" dirty="0"/>
              <a:t> </a:t>
            </a:r>
            <a:r>
              <a:rPr lang="en-US" dirty="0" err="1"/>
              <a:t>ra</a:t>
            </a:r>
            <a:r>
              <a:rPr lang="en-US" dirty="0"/>
              <a:t> </a:t>
            </a:r>
            <a:r>
              <a:rPr lang="en-US" dirty="0" err="1"/>
              <a:t>kết</a:t>
            </a:r>
            <a:r>
              <a:rPr lang="en-US" dirty="0"/>
              <a:t> </a:t>
            </a:r>
            <a:r>
              <a:rPr lang="en-US" dirty="0" err="1"/>
              <a:t>quả</a:t>
            </a:r>
            <a:r>
              <a:rPr lang="en-US" dirty="0"/>
              <a:t> </a:t>
            </a:r>
            <a:r>
              <a:rPr lang="en-US" dirty="0" err="1"/>
              <a:t>tính</a:t>
            </a:r>
            <a:r>
              <a:rPr lang="en-US" dirty="0"/>
              <a:t> </a:t>
            </a:r>
            <a:r>
              <a:rPr lang="en-US" dirty="0" err="1"/>
              <a:t>toán</a:t>
            </a:r>
            <a:r>
              <a:rPr lang="en-US" dirty="0"/>
              <a:t> </a:t>
            </a:r>
            <a:r>
              <a:rPr lang="en-US" dirty="0" err="1"/>
              <a:t>và</a:t>
            </a:r>
            <a:r>
              <a:rPr lang="en-US" dirty="0"/>
              <a:t> </a:t>
            </a:r>
            <a:r>
              <a:rPr lang="en-US" dirty="0" err="1"/>
              <a:t>đồ</a:t>
            </a:r>
            <a:r>
              <a:rPr lang="en-US" dirty="0"/>
              <a:t> </a:t>
            </a:r>
            <a:r>
              <a:rPr lang="en-US" dirty="0" err="1"/>
              <a:t>thị</a:t>
            </a:r>
            <a:r>
              <a:rPr lang="en-US" dirty="0"/>
              <a:t> </a:t>
            </a:r>
            <a:r>
              <a:rPr lang="en-US" dirty="0" err="1"/>
              <a:t>là</a:t>
            </a:r>
            <a:r>
              <a:rPr lang="en-US" dirty="0"/>
              <a:t> </a:t>
            </a:r>
            <a:r>
              <a:rPr lang="en-US" dirty="0" err="1"/>
              <a:t>không</a:t>
            </a:r>
            <a:r>
              <a:rPr lang="en-US" dirty="0"/>
              <a:t> </a:t>
            </a:r>
            <a:r>
              <a:rPr lang="en-US" dirty="0" err="1"/>
              <a:t>đủ</a:t>
            </a:r>
            <a:r>
              <a:rPr lang="en-US" dirty="0"/>
              <a:t>, </a:t>
            </a:r>
            <a:r>
              <a:rPr lang="en-US" dirty="0" err="1"/>
              <a:t>cần</a:t>
            </a:r>
            <a:r>
              <a:rPr lang="en-US" dirty="0"/>
              <a:t> </a:t>
            </a:r>
            <a:r>
              <a:rPr lang="en-US" dirty="0" err="1"/>
              <a:t>thảo</a:t>
            </a:r>
            <a:r>
              <a:rPr lang="en-US" dirty="0"/>
              <a:t> </a:t>
            </a:r>
            <a:r>
              <a:rPr lang="en-US" dirty="0" err="1"/>
              <a:t>luận</a:t>
            </a:r>
            <a:r>
              <a:rPr lang="en-US" dirty="0"/>
              <a:t> ý </a:t>
            </a:r>
            <a:r>
              <a:rPr lang="en-US" dirty="0" err="1"/>
              <a:t>nghĩa</a:t>
            </a:r>
            <a:r>
              <a:rPr lang="en-US" dirty="0"/>
              <a:t> </a:t>
            </a:r>
            <a:r>
              <a:rPr lang="en-US" dirty="0" err="1"/>
              <a:t>của</a:t>
            </a:r>
            <a:r>
              <a:rPr lang="en-US" dirty="0"/>
              <a:t> </a:t>
            </a:r>
            <a:r>
              <a:rPr lang="en-US" dirty="0" err="1"/>
              <a:t>các</a:t>
            </a:r>
            <a:r>
              <a:rPr lang="en-US" dirty="0"/>
              <a:t> </a:t>
            </a:r>
            <a:r>
              <a:rPr lang="en-US" dirty="0" err="1"/>
              <a:t>kết</a:t>
            </a:r>
            <a:r>
              <a:rPr lang="en-US" dirty="0"/>
              <a:t> </a:t>
            </a:r>
            <a:r>
              <a:rPr lang="en-US" dirty="0" err="1"/>
              <a:t>quả</a:t>
            </a:r>
            <a:r>
              <a:rPr lang="en-US" dirty="0"/>
              <a:t> </a:t>
            </a:r>
            <a:r>
              <a:rPr lang="en-US" dirty="0" err="1"/>
              <a:t>đó</a:t>
            </a:r>
            <a:r>
              <a:rPr lang="en-US" dirty="0"/>
              <a:t>.</a:t>
            </a:r>
          </a:p>
          <a:p>
            <a:pPr marL="457200" lvl="1" indent="0">
              <a:buNone/>
            </a:pPr>
            <a:endParaRPr lang="en-US" dirty="0"/>
          </a:p>
          <a:p>
            <a:endParaRPr lang="en-US" dirty="0"/>
          </a:p>
        </p:txBody>
      </p:sp>
      <p:sp>
        <p:nvSpPr>
          <p:cNvPr id="4" name="Footer Placeholder 3">
            <a:extLst>
              <a:ext uri="{FF2B5EF4-FFF2-40B4-BE49-F238E27FC236}">
                <a16:creationId xmlns:a16="http://schemas.microsoft.com/office/drawing/2014/main" id="{FDE0FCF2-6DCB-0F44-1031-B32D28E4B6A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1EFDC4DD-3B14-C5EA-6490-6EE899B2DD6E}"/>
              </a:ext>
            </a:extLst>
          </p:cNvPr>
          <p:cNvSpPr>
            <a:spLocks noGrp="1"/>
          </p:cNvSpPr>
          <p:nvPr>
            <p:ph type="sldNum" sz="quarter" idx="12"/>
          </p:nvPr>
        </p:nvSpPr>
        <p:spPr/>
        <p:txBody>
          <a:bodyPr/>
          <a:lstStyle/>
          <a:p>
            <a:fld id="{558478D3-4DD5-4D7B-8D8D-7EA87687E863}" type="slidenum">
              <a:rPr lang="en-US" smtClean="0"/>
              <a:pPr/>
              <a:t>2</a:t>
            </a:fld>
            <a:endParaRPr lang="en-US"/>
          </a:p>
        </p:txBody>
      </p:sp>
      <p:sp>
        <p:nvSpPr>
          <p:cNvPr id="6" name="Date Placeholder 5">
            <a:extLst>
              <a:ext uri="{FF2B5EF4-FFF2-40B4-BE49-F238E27FC236}">
                <a16:creationId xmlns:a16="http://schemas.microsoft.com/office/drawing/2014/main" id="{1D6603B4-1CA5-DD42-0B88-4C3BC633C8A2}"/>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96278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9772-B369-36AB-1515-CA4D683F6A2C}"/>
              </a:ext>
            </a:extLst>
          </p:cNvPr>
          <p:cNvSpPr>
            <a:spLocks noGrp="1"/>
          </p:cNvSpPr>
          <p:nvPr>
            <p:ph type="title"/>
          </p:nvPr>
        </p:nvSpPr>
        <p:spPr/>
        <p:txBody>
          <a:bodyPr>
            <a:normAutofit/>
          </a:bodyPr>
          <a:lstStyle/>
          <a:p>
            <a:r>
              <a:rPr lang="en-US" dirty="0" err="1"/>
              <a:t>Thiết</a:t>
            </a:r>
            <a:r>
              <a:rPr lang="en-US" dirty="0"/>
              <a:t> </a:t>
            </a:r>
            <a:r>
              <a:rPr lang="en-US" dirty="0" err="1"/>
              <a:t>kế</a:t>
            </a:r>
            <a:r>
              <a:rPr lang="en-US" dirty="0"/>
              <a:t> </a:t>
            </a:r>
            <a:r>
              <a:rPr lang="en-US" dirty="0" err="1"/>
              <a:t>nghiên</a:t>
            </a:r>
            <a:r>
              <a:rPr lang="en-US" dirty="0"/>
              <a:t> </a:t>
            </a:r>
            <a:r>
              <a:rPr lang="en-US" dirty="0" err="1"/>
              <a:t>cứu</a:t>
            </a:r>
            <a:endParaRPr lang="en-001" dirty="0"/>
          </a:p>
        </p:txBody>
      </p:sp>
      <p:sp>
        <p:nvSpPr>
          <p:cNvPr id="3" name="Date Placeholder 2">
            <a:extLst>
              <a:ext uri="{FF2B5EF4-FFF2-40B4-BE49-F238E27FC236}">
                <a16:creationId xmlns:a16="http://schemas.microsoft.com/office/drawing/2014/main" id="{E6DAB56C-2740-4AFF-323B-4310CA216124}"/>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579C36BF-C7EF-00BE-718B-260A5363F0DC}"/>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FD52006A-E2BC-7C02-67B6-7047823AAC23}"/>
              </a:ext>
            </a:extLst>
          </p:cNvPr>
          <p:cNvSpPr>
            <a:spLocks noGrp="1"/>
          </p:cNvSpPr>
          <p:nvPr>
            <p:ph type="sldNum" sz="quarter" idx="12"/>
          </p:nvPr>
        </p:nvSpPr>
        <p:spPr/>
        <p:txBody>
          <a:bodyPr/>
          <a:lstStyle/>
          <a:p>
            <a:fld id="{AA8328AE-A94A-43B0-BF47-266FB86AC0A6}" type="slidenum">
              <a:rPr lang="en-001" smtClean="0"/>
              <a:t>20</a:t>
            </a:fld>
            <a:endParaRPr lang="en-001"/>
          </a:p>
        </p:txBody>
      </p:sp>
      <p:sp>
        <p:nvSpPr>
          <p:cNvPr id="6" name="Content Placeholder 5">
            <a:extLst>
              <a:ext uri="{FF2B5EF4-FFF2-40B4-BE49-F238E27FC236}">
                <a16:creationId xmlns:a16="http://schemas.microsoft.com/office/drawing/2014/main" id="{D7698E0E-45BC-B86E-9958-51FFC243BD0D}"/>
              </a:ext>
            </a:extLst>
          </p:cNvPr>
          <p:cNvSpPr>
            <a:spLocks noGrp="1"/>
          </p:cNvSpPr>
          <p:nvPr>
            <p:ph idx="1"/>
          </p:nvPr>
        </p:nvSpPr>
        <p:spPr/>
        <p:txBody>
          <a:bodyPr/>
          <a:lstStyle/>
          <a:p>
            <a:pPr>
              <a:lnSpc>
                <a:spcPct val="200000"/>
              </a:lnSpc>
            </a:pPr>
            <a:r>
              <a:rPr lang="en-US">
                <a:solidFill>
                  <a:srgbClr val="FF0000"/>
                </a:solidFill>
              </a:rPr>
              <a:t>What: </a:t>
            </a:r>
            <a:r>
              <a:rPr lang="en-US"/>
              <a:t>Cái gì mà chúng ta muốn quan sát tìm hiểu</a:t>
            </a:r>
          </a:p>
          <a:p>
            <a:pPr>
              <a:lnSpc>
                <a:spcPct val="200000"/>
              </a:lnSpc>
            </a:pPr>
            <a:r>
              <a:rPr lang="en-US">
                <a:solidFill>
                  <a:srgbClr val="FF0000"/>
                </a:solidFill>
              </a:rPr>
              <a:t>Why: </a:t>
            </a:r>
            <a:r>
              <a:rPr lang="en-US"/>
              <a:t>Tại sao chúng ta muốn quan sát tìm hiểu về nó</a:t>
            </a:r>
          </a:p>
          <a:p>
            <a:pPr>
              <a:lnSpc>
                <a:spcPct val="200000"/>
              </a:lnSpc>
            </a:pPr>
            <a:r>
              <a:rPr lang="en-US">
                <a:solidFill>
                  <a:srgbClr val="FF0000"/>
                </a:solidFill>
              </a:rPr>
              <a:t>How: </a:t>
            </a:r>
            <a:r>
              <a:rPr lang="en-US"/>
              <a:t>Làm sao để có thể quan sát, tìm hiểu, hay đo lường về nó</a:t>
            </a:r>
          </a:p>
          <a:p>
            <a:endParaRPr lang="en-001"/>
          </a:p>
        </p:txBody>
      </p:sp>
    </p:spTree>
    <p:extLst>
      <p:ext uri="{BB962C8B-B14F-4D97-AF65-F5344CB8AC3E}">
        <p14:creationId xmlns:p14="http://schemas.microsoft.com/office/powerpoint/2010/main" val="354387184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1E5ABB-B400-2B36-DC73-9CC1821AAD10}"/>
              </a:ext>
            </a:extLst>
          </p:cNvPr>
          <p:cNvSpPr>
            <a:spLocks noGrp="1"/>
          </p:cNvSpPr>
          <p:nvPr>
            <p:ph type="sldNum" sz="quarter" idx="12"/>
          </p:nvPr>
        </p:nvSpPr>
        <p:spPr/>
        <p:txBody>
          <a:bodyPr/>
          <a:lstStyle/>
          <a:p>
            <a:fld id="{558478D3-4DD5-4D7B-8D8D-7EA87687E863}" type="slidenum">
              <a:rPr lang="en-US" smtClean="0"/>
              <a:pPr/>
              <a:t>200</a:t>
            </a:fld>
            <a:endParaRPr lang="en-US"/>
          </a:p>
        </p:txBody>
      </p:sp>
      <p:pic>
        <p:nvPicPr>
          <p:cNvPr id="7" name="Picture 6">
            <a:extLst>
              <a:ext uri="{FF2B5EF4-FFF2-40B4-BE49-F238E27FC236}">
                <a16:creationId xmlns:a16="http://schemas.microsoft.com/office/drawing/2014/main" id="{085918FB-CA8F-9A20-FF15-7E9B0AB06157}"/>
              </a:ext>
            </a:extLst>
          </p:cNvPr>
          <p:cNvPicPr>
            <a:picLocks noChangeAspect="1"/>
          </p:cNvPicPr>
          <p:nvPr/>
        </p:nvPicPr>
        <p:blipFill rotWithShape="1">
          <a:blip r:embed="rId3"/>
          <a:srcRect r="14940" b="16643"/>
          <a:stretch/>
        </p:blipFill>
        <p:spPr>
          <a:xfrm>
            <a:off x="2291919" y="0"/>
            <a:ext cx="9733683" cy="6172200"/>
          </a:xfrm>
          <a:prstGeom prst="rect">
            <a:avLst/>
          </a:prstGeom>
        </p:spPr>
      </p:pic>
      <p:sp>
        <p:nvSpPr>
          <p:cNvPr id="2" name="Title 1">
            <a:extLst>
              <a:ext uri="{FF2B5EF4-FFF2-40B4-BE49-F238E27FC236}">
                <a16:creationId xmlns:a16="http://schemas.microsoft.com/office/drawing/2014/main" id="{AF7EF508-F4E5-D98E-228C-4779B11B05B7}"/>
              </a:ext>
            </a:extLst>
          </p:cNvPr>
          <p:cNvSpPr>
            <a:spLocks noGrp="1"/>
          </p:cNvSpPr>
          <p:nvPr>
            <p:ph type="title"/>
          </p:nvPr>
        </p:nvSpPr>
        <p:spPr>
          <a:xfrm>
            <a:off x="251792" y="365126"/>
            <a:ext cx="1948070" cy="5558596"/>
          </a:xfrm>
        </p:spPr>
        <p:txBody>
          <a:bodyPr/>
          <a:lstStyle/>
          <a:p>
            <a:r>
              <a:rPr lang="en-US"/>
              <a:t>Lựa chọn phương pháp</a:t>
            </a:r>
            <a:endParaRPr lang="en-001"/>
          </a:p>
        </p:txBody>
      </p:sp>
      <p:sp>
        <p:nvSpPr>
          <p:cNvPr id="4" name="Footer Placeholder 3">
            <a:extLst>
              <a:ext uri="{FF2B5EF4-FFF2-40B4-BE49-F238E27FC236}">
                <a16:creationId xmlns:a16="http://schemas.microsoft.com/office/drawing/2014/main" id="{C3850EF1-8B14-AA64-6D99-E611AE5796C5}"/>
              </a:ext>
            </a:extLst>
          </p:cNvPr>
          <p:cNvSpPr>
            <a:spLocks noGrp="1"/>
          </p:cNvSpPr>
          <p:nvPr>
            <p:ph type="ftr" sz="quarter" idx="11"/>
          </p:nvPr>
        </p:nvSpPr>
        <p:spPr/>
        <p:txBody>
          <a:bodyPr/>
          <a:lstStyle/>
          <a:p>
            <a:r>
              <a:rPr lang="en-US"/>
              <a:t>Quantitative Methods (VNU-SIS)</a:t>
            </a:r>
          </a:p>
        </p:txBody>
      </p:sp>
      <p:sp>
        <p:nvSpPr>
          <p:cNvPr id="8" name="TextBox 7">
            <a:extLst>
              <a:ext uri="{FF2B5EF4-FFF2-40B4-BE49-F238E27FC236}">
                <a16:creationId xmlns:a16="http://schemas.microsoft.com/office/drawing/2014/main" id="{4A9AB66E-6DEB-6CA4-A388-D97B76624798}"/>
              </a:ext>
            </a:extLst>
          </p:cNvPr>
          <p:cNvSpPr txBox="1"/>
          <p:nvPr/>
        </p:nvSpPr>
        <p:spPr>
          <a:xfrm>
            <a:off x="355599" y="5046301"/>
            <a:ext cx="1936320" cy="646331"/>
          </a:xfrm>
          <a:prstGeom prst="rect">
            <a:avLst/>
          </a:prstGeom>
          <a:noFill/>
        </p:spPr>
        <p:txBody>
          <a:bodyPr wrap="square" rtlCol="0">
            <a:spAutoFit/>
          </a:bodyPr>
          <a:lstStyle/>
          <a:p>
            <a:r>
              <a:rPr lang="en-US" sz="1200">
                <a:effectLst/>
              </a:rPr>
              <a:t>Source: JASP Team (2024)</a:t>
            </a:r>
          </a:p>
          <a:p>
            <a:r>
              <a:rPr lang="en-US" sz="1200">
                <a:effectLst/>
              </a:rPr>
              <a:t>JASP (Version 0.18.3) [Computer software].</a:t>
            </a:r>
            <a:endParaRPr lang="en-001" sz="1200"/>
          </a:p>
        </p:txBody>
      </p:sp>
      <p:sp>
        <p:nvSpPr>
          <p:cNvPr id="3" name="Date Placeholder 2">
            <a:extLst>
              <a:ext uri="{FF2B5EF4-FFF2-40B4-BE49-F238E27FC236}">
                <a16:creationId xmlns:a16="http://schemas.microsoft.com/office/drawing/2014/main" id="{4C06B15C-F392-DCC3-64E0-E0F27527A67D}"/>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246014245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EC6F-C57E-36B4-C075-6069ACA013F6}"/>
              </a:ext>
            </a:extLst>
          </p:cNvPr>
          <p:cNvSpPr>
            <a:spLocks noGrp="1"/>
          </p:cNvSpPr>
          <p:nvPr>
            <p:ph type="title"/>
          </p:nvPr>
        </p:nvSpPr>
        <p:spPr/>
        <p:txBody>
          <a:bodyPr/>
          <a:lstStyle/>
          <a:p>
            <a:endParaRPr lang="en-001"/>
          </a:p>
        </p:txBody>
      </p:sp>
      <p:sp>
        <p:nvSpPr>
          <p:cNvPr id="3" name="Date Placeholder 2">
            <a:extLst>
              <a:ext uri="{FF2B5EF4-FFF2-40B4-BE49-F238E27FC236}">
                <a16:creationId xmlns:a16="http://schemas.microsoft.com/office/drawing/2014/main" id="{60CB1497-7630-A855-1946-28546E665E06}"/>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C1C612C1-C351-E41D-A10B-743B00D6795D}"/>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6AF469D6-D631-D03D-9C08-9B58E6A78972}"/>
              </a:ext>
            </a:extLst>
          </p:cNvPr>
          <p:cNvSpPr>
            <a:spLocks noGrp="1"/>
          </p:cNvSpPr>
          <p:nvPr>
            <p:ph type="sldNum" sz="quarter" idx="12"/>
          </p:nvPr>
        </p:nvSpPr>
        <p:spPr/>
        <p:txBody>
          <a:bodyPr/>
          <a:lstStyle/>
          <a:p>
            <a:fld id="{AA8328AE-A94A-43B0-BF47-266FB86AC0A6}" type="slidenum">
              <a:rPr lang="en-001" smtClean="0"/>
              <a:t>201</a:t>
            </a:fld>
            <a:endParaRPr lang="en-001"/>
          </a:p>
        </p:txBody>
      </p:sp>
      <p:sp>
        <p:nvSpPr>
          <p:cNvPr id="6" name="Content Placeholder 5">
            <a:extLst>
              <a:ext uri="{FF2B5EF4-FFF2-40B4-BE49-F238E27FC236}">
                <a16:creationId xmlns:a16="http://schemas.microsoft.com/office/drawing/2014/main" id="{B8D789C8-9EC5-5F1D-9D2D-D52BC80D806F}"/>
              </a:ext>
            </a:extLst>
          </p:cNvPr>
          <p:cNvSpPr>
            <a:spLocks noGrp="1"/>
          </p:cNvSpPr>
          <p:nvPr>
            <p:ph idx="1"/>
          </p:nvPr>
        </p:nvSpPr>
        <p:spPr/>
        <p:txBody>
          <a:bodyPr/>
          <a:lstStyle/>
          <a:p>
            <a:endParaRPr lang="en-001"/>
          </a:p>
        </p:txBody>
      </p:sp>
      <p:pic>
        <p:nvPicPr>
          <p:cNvPr id="1026" name="Picture 2">
            <a:extLst>
              <a:ext uri="{FF2B5EF4-FFF2-40B4-BE49-F238E27FC236}">
                <a16:creationId xmlns:a16="http://schemas.microsoft.com/office/drawing/2014/main" id="{B02F876E-F38E-B3D0-2A74-A668B27CEA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6025" y="0"/>
            <a:ext cx="2139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78121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52BF-A6B1-2D88-0916-90886F275628}"/>
              </a:ext>
            </a:extLst>
          </p:cNvPr>
          <p:cNvSpPr>
            <a:spLocks noGrp="1"/>
          </p:cNvSpPr>
          <p:nvPr>
            <p:ph type="title"/>
          </p:nvPr>
        </p:nvSpPr>
        <p:spPr/>
        <p:txBody>
          <a:bodyPr/>
          <a:lstStyle/>
          <a:p>
            <a:endParaRPr lang="en-001" dirty="0"/>
          </a:p>
        </p:txBody>
      </p:sp>
      <p:sp>
        <p:nvSpPr>
          <p:cNvPr id="3" name="Date Placeholder 2">
            <a:extLst>
              <a:ext uri="{FF2B5EF4-FFF2-40B4-BE49-F238E27FC236}">
                <a16:creationId xmlns:a16="http://schemas.microsoft.com/office/drawing/2014/main" id="{41C2F0C4-D10D-E1A8-A373-A3A26F8B52F0}"/>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0F375C0F-AD8E-2438-E73C-898059CBA2D3}"/>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0E829380-50FB-E1FF-DDF2-2047E20DF26E}"/>
              </a:ext>
            </a:extLst>
          </p:cNvPr>
          <p:cNvSpPr>
            <a:spLocks noGrp="1"/>
          </p:cNvSpPr>
          <p:nvPr>
            <p:ph type="sldNum" sz="quarter" idx="12"/>
          </p:nvPr>
        </p:nvSpPr>
        <p:spPr/>
        <p:txBody>
          <a:bodyPr/>
          <a:lstStyle/>
          <a:p>
            <a:fld id="{AA8328AE-A94A-43B0-BF47-266FB86AC0A6}" type="slidenum">
              <a:rPr lang="en-001" smtClean="0"/>
              <a:t>202</a:t>
            </a:fld>
            <a:endParaRPr lang="en-001"/>
          </a:p>
        </p:txBody>
      </p:sp>
      <p:sp>
        <p:nvSpPr>
          <p:cNvPr id="6" name="Content Placeholder 5">
            <a:extLst>
              <a:ext uri="{FF2B5EF4-FFF2-40B4-BE49-F238E27FC236}">
                <a16:creationId xmlns:a16="http://schemas.microsoft.com/office/drawing/2014/main" id="{3913BFDC-80CE-EB32-DD5A-6C9B22142D86}"/>
              </a:ext>
            </a:extLst>
          </p:cNvPr>
          <p:cNvSpPr>
            <a:spLocks noGrp="1"/>
          </p:cNvSpPr>
          <p:nvPr>
            <p:ph idx="1"/>
          </p:nvPr>
        </p:nvSpPr>
        <p:spPr/>
        <p:txBody>
          <a:bodyPr>
            <a:normAutofit fontScale="85000" lnSpcReduction="20000"/>
          </a:bodyPr>
          <a:lstStyle/>
          <a:p>
            <a:r>
              <a:rPr lang="en-US" b="1" dirty="0"/>
              <a:t>Specialized Techniques for Heritage Science:</a:t>
            </a:r>
            <a:endParaRPr lang="en-US" dirty="0"/>
          </a:p>
          <a:p>
            <a:pPr>
              <a:buFont typeface="+mj-lt"/>
              <a:buAutoNum type="arabicPeriod"/>
            </a:pPr>
            <a:r>
              <a:rPr lang="en-US" b="1" dirty="0"/>
              <a:t>Geospatial Analysis:</a:t>
            </a:r>
            <a:endParaRPr lang="en-US" dirty="0"/>
          </a:p>
          <a:p>
            <a:pPr marL="742950" lvl="1" indent="-285750">
              <a:buFont typeface="+mj-lt"/>
              <a:buAutoNum type="arabicPeriod"/>
            </a:pPr>
            <a:r>
              <a:rPr lang="en-US" b="1" dirty="0"/>
              <a:t>GIS (Geographic Information Systems):</a:t>
            </a:r>
            <a:r>
              <a:rPr lang="en-US" dirty="0"/>
              <a:t> Mapping and analyzing spatial data (e.g., archaeological sites, historical landscapes)</a:t>
            </a:r>
          </a:p>
          <a:p>
            <a:pPr marL="742950" lvl="1" indent="-285750">
              <a:buFont typeface="+mj-lt"/>
              <a:buAutoNum type="arabicPeriod"/>
            </a:pPr>
            <a:r>
              <a:rPr lang="en-US" b="1" dirty="0"/>
              <a:t>Remote Sensing:</a:t>
            </a:r>
            <a:r>
              <a:rPr lang="en-US" dirty="0"/>
              <a:t> Using satellite imagery and aerial photography to study heritage sites</a:t>
            </a:r>
          </a:p>
          <a:p>
            <a:pPr marL="742950" lvl="1" indent="-285750">
              <a:buFont typeface="+mj-lt"/>
              <a:buAutoNum type="arabicPeriod"/>
            </a:pPr>
            <a:r>
              <a:rPr lang="en-US" b="1" dirty="0"/>
              <a:t>Purpose:</a:t>
            </a:r>
            <a:r>
              <a:rPr lang="en-US" dirty="0"/>
              <a:t> Understanding spatial patterns and relationships in heritage data.</a:t>
            </a:r>
          </a:p>
          <a:p>
            <a:pPr>
              <a:buFont typeface="+mj-lt"/>
              <a:buAutoNum type="arabicPeriod"/>
            </a:pPr>
            <a:r>
              <a:rPr lang="en-US" b="1" dirty="0"/>
              <a:t>Chemometrics:</a:t>
            </a:r>
            <a:endParaRPr lang="en-US" dirty="0"/>
          </a:p>
          <a:p>
            <a:pPr marL="742950" lvl="1" indent="-285750">
              <a:buFont typeface="+mj-lt"/>
              <a:buAutoNum type="arabicPeriod"/>
            </a:pPr>
            <a:r>
              <a:rPr lang="en-US" b="1" dirty="0"/>
              <a:t>Multivariate Analysis:</a:t>
            </a:r>
            <a:r>
              <a:rPr lang="en-US" dirty="0"/>
              <a:t> Principal Component Analysis (PCA), Cluster Analysis</a:t>
            </a:r>
          </a:p>
          <a:p>
            <a:pPr marL="742950" lvl="1" indent="-285750">
              <a:buFont typeface="+mj-lt"/>
              <a:buAutoNum type="arabicPeriod"/>
            </a:pPr>
            <a:r>
              <a:rPr lang="en-US" b="1" dirty="0"/>
              <a:t>Spectroscopy:</a:t>
            </a:r>
            <a:r>
              <a:rPr lang="en-US" dirty="0"/>
              <a:t> Analyzing the interaction of light with matter (e.g., Raman spectroscopy, infrared spectroscopy)</a:t>
            </a:r>
          </a:p>
          <a:p>
            <a:pPr marL="742950" lvl="1" indent="-285750">
              <a:buFont typeface="+mj-lt"/>
              <a:buAutoNum type="arabicPeriod"/>
            </a:pPr>
            <a:r>
              <a:rPr lang="en-US" b="1" dirty="0"/>
              <a:t>Purpose:</a:t>
            </a:r>
            <a:r>
              <a:rPr lang="en-US" dirty="0"/>
              <a:t> Identifying and characterizing materials used in artifacts and artworks.</a:t>
            </a:r>
          </a:p>
          <a:p>
            <a:pPr>
              <a:buFont typeface="+mj-lt"/>
              <a:buAutoNum type="arabicPeriod"/>
            </a:pPr>
            <a:r>
              <a:rPr lang="en-US" b="1" dirty="0"/>
              <a:t>Time Series Analysis:</a:t>
            </a:r>
            <a:endParaRPr lang="en-US" dirty="0"/>
          </a:p>
          <a:p>
            <a:pPr marL="742950" lvl="1" indent="-285750">
              <a:buFont typeface="+mj-lt"/>
              <a:buAutoNum type="arabicPeriod"/>
            </a:pPr>
            <a:r>
              <a:rPr lang="en-US" b="1" dirty="0"/>
              <a:t>Trend Analysis:</a:t>
            </a:r>
            <a:r>
              <a:rPr lang="en-US" dirty="0"/>
              <a:t> Identifying patterns over time (e.g., climate change impact on heritage sites)</a:t>
            </a:r>
          </a:p>
          <a:p>
            <a:pPr marL="742950" lvl="1" indent="-285750">
              <a:buFont typeface="+mj-lt"/>
              <a:buAutoNum type="arabicPeriod"/>
            </a:pPr>
            <a:r>
              <a:rPr lang="en-US" b="1" dirty="0"/>
              <a:t>Seasonal Analysis:</a:t>
            </a:r>
            <a:r>
              <a:rPr lang="en-US" dirty="0"/>
              <a:t> Analyzing cyclical patterns (e.g., tourist visitation)</a:t>
            </a:r>
          </a:p>
          <a:p>
            <a:pPr marL="742950" lvl="1" indent="-285750">
              <a:buFont typeface="+mj-lt"/>
              <a:buAutoNum type="arabicPeriod"/>
            </a:pPr>
            <a:r>
              <a:rPr lang="en-US" b="1" dirty="0"/>
              <a:t>Purpose:</a:t>
            </a:r>
            <a:r>
              <a:rPr lang="en-US" dirty="0"/>
              <a:t> Understanding how heritage sites and artifacts change over time.</a:t>
            </a:r>
          </a:p>
          <a:p>
            <a:pPr marL="0" indent="0">
              <a:buNone/>
            </a:pPr>
            <a:endParaRPr lang="en-001" dirty="0"/>
          </a:p>
        </p:txBody>
      </p:sp>
    </p:spTree>
    <p:extLst>
      <p:ext uri="{BB962C8B-B14F-4D97-AF65-F5344CB8AC3E}">
        <p14:creationId xmlns:p14="http://schemas.microsoft.com/office/powerpoint/2010/main" val="2889774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070D0-927D-81B7-EE57-2B0771657E68}"/>
              </a:ext>
            </a:extLst>
          </p:cNvPr>
          <p:cNvSpPr>
            <a:spLocks noGrp="1"/>
          </p:cNvSpPr>
          <p:nvPr>
            <p:ph type="title"/>
          </p:nvPr>
        </p:nvSpPr>
        <p:spPr/>
        <p:txBody>
          <a:bodyPr/>
          <a:lstStyle/>
          <a:p>
            <a:r>
              <a:rPr lang="en-US" dirty="0" err="1"/>
              <a:t>Các</a:t>
            </a:r>
            <a:r>
              <a:rPr lang="en-US" dirty="0"/>
              <a:t> </a:t>
            </a:r>
            <a:r>
              <a:rPr lang="en-US" dirty="0" err="1"/>
              <a:t>mục</a:t>
            </a:r>
            <a:r>
              <a:rPr lang="en-US" dirty="0"/>
              <a:t> </a:t>
            </a:r>
            <a:r>
              <a:rPr lang="en-US" dirty="0" err="1"/>
              <a:t>đích</a:t>
            </a:r>
            <a:r>
              <a:rPr lang="en-US" dirty="0"/>
              <a:t> </a:t>
            </a:r>
            <a:r>
              <a:rPr lang="en-US" dirty="0" err="1"/>
              <a:t>của</a:t>
            </a:r>
            <a:r>
              <a:rPr lang="en-US" dirty="0"/>
              <a:t> </a:t>
            </a:r>
            <a:r>
              <a:rPr lang="en-US" dirty="0" err="1"/>
              <a:t>nghiên</a:t>
            </a:r>
            <a:r>
              <a:rPr lang="en-US" dirty="0"/>
              <a:t> </a:t>
            </a:r>
            <a:r>
              <a:rPr lang="en-US" dirty="0" err="1"/>
              <a:t>cứu</a:t>
            </a:r>
            <a:endParaRPr lang="en-001" dirty="0"/>
          </a:p>
        </p:txBody>
      </p:sp>
      <p:sp>
        <p:nvSpPr>
          <p:cNvPr id="3" name="Date Placeholder 2">
            <a:extLst>
              <a:ext uri="{FF2B5EF4-FFF2-40B4-BE49-F238E27FC236}">
                <a16:creationId xmlns:a16="http://schemas.microsoft.com/office/drawing/2014/main" id="{C55615AF-7F5E-6F3C-48D5-99AD1EA62956}"/>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F6B6AFD3-F579-35A3-7364-484C6145E092}"/>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B0AA0001-1ED9-6276-B203-FA550500385F}"/>
              </a:ext>
            </a:extLst>
          </p:cNvPr>
          <p:cNvSpPr>
            <a:spLocks noGrp="1"/>
          </p:cNvSpPr>
          <p:nvPr>
            <p:ph type="sldNum" sz="quarter" idx="12"/>
          </p:nvPr>
        </p:nvSpPr>
        <p:spPr/>
        <p:txBody>
          <a:bodyPr/>
          <a:lstStyle/>
          <a:p>
            <a:fld id="{AA8328AE-A94A-43B0-BF47-266FB86AC0A6}" type="slidenum">
              <a:rPr lang="en-001" smtClean="0"/>
              <a:t>21</a:t>
            </a:fld>
            <a:endParaRPr lang="en-001"/>
          </a:p>
        </p:txBody>
      </p:sp>
      <p:graphicFrame>
        <p:nvGraphicFramePr>
          <p:cNvPr id="8" name="Content Placeholder 5">
            <a:extLst>
              <a:ext uri="{FF2B5EF4-FFF2-40B4-BE49-F238E27FC236}">
                <a16:creationId xmlns:a16="http://schemas.microsoft.com/office/drawing/2014/main" id="{5F6E9DC5-75D9-9DBE-06EF-3ABEDFC095EF}"/>
              </a:ext>
            </a:extLst>
          </p:cNvPr>
          <p:cNvGraphicFramePr>
            <a:graphicFrameLocks/>
          </p:cNvGraphicFramePr>
          <p:nvPr>
            <p:extLst>
              <p:ext uri="{D42A27DB-BD31-4B8C-83A1-F6EECF244321}">
                <p14:modId xmlns:p14="http://schemas.microsoft.com/office/powerpoint/2010/main" val="2207303598"/>
              </p:ext>
            </p:extLst>
          </p:nvPr>
        </p:nvGraphicFramePr>
        <p:xfrm>
          <a:off x="2438400" y="1446184"/>
          <a:ext cx="7573108" cy="4703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5921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2F921-3D8F-849B-EEAB-6016C2753A00}"/>
              </a:ext>
            </a:extLst>
          </p:cNvPr>
          <p:cNvSpPr>
            <a:spLocks noGrp="1"/>
          </p:cNvSpPr>
          <p:nvPr>
            <p:ph type="title"/>
          </p:nvPr>
        </p:nvSpPr>
        <p:spPr/>
        <p:txBody>
          <a:bodyPr/>
          <a:lstStyle/>
          <a:p>
            <a:r>
              <a:rPr lang="en-US"/>
              <a:t>Thiết kế nghiên cứu</a:t>
            </a:r>
            <a:endParaRPr lang="en-001"/>
          </a:p>
        </p:txBody>
      </p:sp>
      <p:sp>
        <p:nvSpPr>
          <p:cNvPr id="3" name="Date Placeholder 2">
            <a:extLst>
              <a:ext uri="{FF2B5EF4-FFF2-40B4-BE49-F238E27FC236}">
                <a16:creationId xmlns:a16="http://schemas.microsoft.com/office/drawing/2014/main" id="{978A61BC-5387-2B0B-EE27-E1091EFB8559}"/>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FC60706A-5982-4ABB-AA35-BCE93F1DC4B7}"/>
              </a:ext>
            </a:extLst>
          </p:cNvPr>
          <p:cNvSpPr>
            <a:spLocks noGrp="1"/>
          </p:cNvSpPr>
          <p:nvPr>
            <p:ph type="sldNum" sz="quarter" idx="12"/>
          </p:nvPr>
        </p:nvSpPr>
        <p:spPr/>
        <p:txBody>
          <a:bodyPr/>
          <a:lstStyle/>
          <a:p>
            <a:fld id="{AA8328AE-A94A-43B0-BF47-266FB86AC0A6}" type="slidenum">
              <a:rPr lang="en-001" smtClean="0"/>
              <a:t>22</a:t>
            </a:fld>
            <a:endParaRPr lang="en-001"/>
          </a:p>
        </p:txBody>
      </p:sp>
      <p:graphicFrame>
        <p:nvGraphicFramePr>
          <p:cNvPr id="6" name="Diagram 5">
            <a:extLst>
              <a:ext uri="{FF2B5EF4-FFF2-40B4-BE49-F238E27FC236}">
                <a16:creationId xmlns:a16="http://schemas.microsoft.com/office/drawing/2014/main" id="{F0D113CF-E719-13AC-948B-A6951939D58C}"/>
              </a:ext>
            </a:extLst>
          </p:cNvPr>
          <p:cNvGraphicFramePr/>
          <p:nvPr>
            <p:extLst>
              <p:ext uri="{D42A27DB-BD31-4B8C-83A1-F6EECF244321}">
                <p14:modId xmlns:p14="http://schemas.microsoft.com/office/powerpoint/2010/main" val="257864620"/>
              </p:ext>
            </p:extLst>
          </p:nvPr>
        </p:nvGraphicFramePr>
        <p:xfrm>
          <a:off x="838200" y="1242178"/>
          <a:ext cx="10515600" cy="5247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76C182B7-8A1C-D736-187B-B1165957AC91}"/>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606035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8B93-24EC-8323-1D7B-31B7C26FC2F0}"/>
              </a:ext>
            </a:extLst>
          </p:cNvPr>
          <p:cNvSpPr>
            <a:spLocks noGrp="1"/>
          </p:cNvSpPr>
          <p:nvPr>
            <p:ph type="title"/>
          </p:nvPr>
        </p:nvSpPr>
        <p:spPr>
          <a:xfrm>
            <a:off x="718796" y="1203325"/>
            <a:ext cx="4814496" cy="2225675"/>
          </a:xfrm>
        </p:spPr>
        <p:txBody>
          <a:bodyPr>
            <a:normAutofit/>
          </a:bodyPr>
          <a:lstStyle/>
          <a:p>
            <a:br>
              <a:rPr lang="en-US"/>
            </a:br>
            <a:r>
              <a:rPr lang="en-US"/>
              <a:t>Đối tượng </a:t>
            </a:r>
            <a:br>
              <a:rPr lang="en-US"/>
            </a:br>
            <a:r>
              <a:rPr lang="en-US"/>
              <a:t>nghiên cứu</a:t>
            </a:r>
            <a:endParaRPr lang="en-GB"/>
          </a:p>
        </p:txBody>
      </p:sp>
      <p:sp>
        <p:nvSpPr>
          <p:cNvPr id="4" name="Footer Placeholder 3">
            <a:extLst>
              <a:ext uri="{FF2B5EF4-FFF2-40B4-BE49-F238E27FC236}">
                <a16:creationId xmlns:a16="http://schemas.microsoft.com/office/drawing/2014/main" id="{6CA19B48-3519-AF59-7E94-B8F52587789F}"/>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9BD7CB2A-A6F4-D374-CBDA-7CE3B7958466}"/>
              </a:ext>
            </a:extLst>
          </p:cNvPr>
          <p:cNvSpPr>
            <a:spLocks noGrp="1"/>
          </p:cNvSpPr>
          <p:nvPr>
            <p:ph type="sldNum" sz="quarter" idx="12"/>
          </p:nvPr>
        </p:nvSpPr>
        <p:spPr/>
        <p:txBody>
          <a:bodyPr/>
          <a:lstStyle/>
          <a:p>
            <a:fld id="{558478D3-4DD5-4D7B-8D8D-7EA87687E863}" type="slidenum">
              <a:rPr lang="en-US" smtClean="0"/>
              <a:pPr/>
              <a:t>23</a:t>
            </a:fld>
            <a:endParaRPr lang="en-US"/>
          </a:p>
        </p:txBody>
      </p:sp>
      <p:pic>
        <p:nvPicPr>
          <p:cNvPr id="7" name="Picture 6">
            <a:extLst>
              <a:ext uri="{FF2B5EF4-FFF2-40B4-BE49-F238E27FC236}">
                <a16:creationId xmlns:a16="http://schemas.microsoft.com/office/drawing/2014/main" id="{860279B5-F3BC-90FE-738D-97A5C3806758}"/>
              </a:ext>
            </a:extLst>
          </p:cNvPr>
          <p:cNvPicPr>
            <a:picLocks noChangeAspect="1"/>
          </p:cNvPicPr>
          <p:nvPr/>
        </p:nvPicPr>
        <p:blipFill>
          <a:blip r:embed="rId2"/>
          <a:stretch>
            <a:fillRect/>
          </a:stretch>
        </p:blipFill>
        <p:spPr>
          <a:xfrm>
            <a:off x="5623388" y="233329"/>
            <a:ext cx="5611008" cy="5734850"/>
          </a:xfrm>
          <a:prstGeom prst="rect">
            <a:avLst/>
          </a:prstGeom>
        </p:spPr>
      </p:pic>
      <p:sp>
        <p:nvSpPr>
          <p:cNvPr id="8" name="Date Placeholder 7">
            <a:extLst>
              <a:ext uri="{FF2B5EF4-FFF2-40B4-BE49-F238E27FC236}">
                <a16:creationId xmlns:a16="http://schemas.microsoft.com/office/drawing/2014/main" id="{1062FA3F-515E-9260-1C36-B86ECA7146B0}"/>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434467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8599-0190-E122-27BC-152E7B384A97}"/>
              </a:ext>
            </a:extLst>
          </p:cNvPr>
          <p:cNvSpPr>
            <a:spLocks noGrp="1"/>
          </p:cNvSpPr>
          <p:nvPr>
            <p:ph type="title"/>
          </p:nvPr>
        </p:nvSpPr>
        <p:spPr/>
        <p:txBody>
          <a:bodyPr/>
          <a:lstStyle/>
          <a:p>
            <a:r>
              <a:rPr lang="en-US"/>
              <a:t>Quần thể - mẫu</a:t>
            </a:r>
            <a:endParaRPr lang="en-GB"/>
          </a:p>
        </p:txBody>
      </p:sp>
      <p:sp>
        <p:nvSpPr>
          <p:cNvPr id="5" name="Slide Number Placeholder 4">
            <a:extLst>
              <a:ext uri="{FF2B5EF4-FFF2-40B4-BE49-F238E27FC236}">
                <a16:creationId xmlns:a16="http://schemas.microsoft.com/office/drawing/2014/main" id="{9C7EFA5E-86F1-678D-7CA7-92B334EB9847}"/>
              </a:ext>
            </a:extLst>
          </p:cNvPr>
          <p:cNvSpPr>
            <a:spLocks noGrp="1"/>
          </p:cNvSpPr>
          <p:nvPr>
            <p:ph type="sldNum" sz="quarter" idx="12"/>
          </p:nvPr>
        </p:nvSpPr>
        <p:spPr/>
        <p:txBody>
          <a:bodyPr/>
          <a:lstStyle/>
          <a:p>
            <a:fld id="{558478D3-4DD5-4D7B-8D8D-7EA87687E863}" type="slidenum">
              <a:rPr lang="en-US" smtClean="0"/>
              <a:pPr/>
              <a:t>24</a:t>
            </a:fld>
            <a:endParaRPr lang="en-US"/>
          </a:p>
        </p:txBody>
      </p:sp>
      <p:sp>
        <p:nvSpPr>
          <p:cNvPr id="4" name="Date Placeholder 2">
            <a:extLst>
              <a:ext uri="{FF2B5EF4-FFF2-40B4-BE49-F238E27FC236}">
                <a16:creationId xmlns:a16="http://schemas.microsoft.com/office/drawing/2014/main" id="{56C2B364-BF83-CE9C-010A-50159DB5806B}"/>
              </a:ext>
            </a:extLst>
          </p:cNvPr>
          <p:cNvSpPr>
            <a:spLocks noGrp="1"/>
          </p:cNvSpPr>
          <p:nvPr>
            <p:ph type="dt" sz="half" idx="10"/>
          </p:nvPr>
        </p:nvSpPr>
        <p:spPr>
          <a:xfrm>
            <a:off x="838200" y="6356350"/>
            <a:ext cx="2743200" cy="365125"/>
          </a:xfrm>
        </p:spPr>
        <p:txBody>
          <a:bodyPr/>
          <a:lstStyle/>
          <a:p>
            <a:r>
              <a:rPr lang="en-001"/>
              <a:t>25/11/2024</a:t>
            </a:r>
          </a:p>
        </p:txBody>
      </p:sp>
      <p:sp>
        <p:nvSpPr>
          <p:cNvPr id="10" name="TextBox 9">
            <a:extLst>
              <a:ext uri="{FF2B5EF4-FFF2-40B4-BE49-F238E27FC236}">
                <a16:creationId xmlns:a16="http://schemas.microsoft.com/office/drawing/2014/main" id="{CE4F227B-3EF8-32DA-53F6-145421A8CC74}"/>
              </a:ext>
            </a:extLst>
          </p:cNvPr>
          <p:cNvSpPr txBox="1"/>
          <p:nvPr/>
        </p:nvSpPr>
        <p:spPr>
          <a:xfrm>
            <a:off x="457200" y="1693083"/>
            <a:ext cx="4787900" cy="584775"/>
          </a:xfrm>
          <a:prstGeom prst="rect">
            <a:avLst/>
          </a:prstGeom>
          <a:noFill/>
        </p:spPr>
        <p:txBody>
          <a:bodyPr wrap="square" rtlCol="0">
            <a:spAutoFit/>
          </a:bodyPr>
          <a:lstStyle/>
          <a:p>
            <a:pPr algn="ctr"/>
            <a:r>
              <a:rPr lang="en-US" sz="3200" b="1" err="1">
                <a:solidFill>
                  <a:schemeClr val="accent3"/>
                </a:solidFill>
              </a:rPr>
              <a:t>Quần</a:t>
            </a:r>
            <a:r>
              <a:rPr lang="en-US" sz="3200" b="1">
                <a:solidFill>
                  <a:schemeClr val="accent3"/>
                </a:solidFill>
              </a:rPr>
              <a:t> </a:t>
            </a:r>
            <a:r>
              <a:rPr lang="en-US" sz="3200" b="1" err="1">
                <a:solidFill>
                  <a:schemeClr val="accent3"/>
                </a:solidFill>
              </a:rPr>
              <a:t>thể</a:t>
            </a:r>
            <a:endParaRPr lang="en-US" sz="3200" b="1">
              <a:solidFill>
                <a:schemeClr val="accent3"/>
              </a:solidFill>
            </a:endParaRPr>
          </a:p>
        </p:txBody>
      </p:sp>
      <p:sp>
        <p:nvSpPr>
          <p:cNvPr id="11" name="TextBox 10">
            <a:extLst>
              <a:ext uri="{FF2B5EF4-FFF2-40B4-BE49-F238E27FC236}">
                <a16:creationId xmlns:a16="http://schemas.microsoft.com/office/drawing/2014/main" id="{51C8CC83-81DD-2D39-2502-CF356AD3C4CC}"/>
              </a:ext>
            </a:extLst>
          </p:cNvPr>
          <p:cNvSpPr txBox="1"/>
          <p:nvPr/>
        </p:nvSpPr>
        <p:spPr>
          <a:xfrm>
            <a:off x="457200" y="4872529"/>
            <a:ext cx="4787900" cy="584775"/>
          </a:xfrm>
          <a:prstGeom prst="rect">
            <a:avLst/>
          </a:prstGeom>
          <a:noFill/>
        </p:spPr>
        <p:txBody>
          <a:bodyPr wrap="square" rtlCol="0">
            <a:spAutoFit/>
          </a:bodyPr>
          <a:lstStyle/>
          <a:p>
            <a:pPr algn="ctr"/>
            <a:r>
              <a:rPr lang="en-US" sz="3200" b="1" err="1">
                <a:solidFill>
                  <a:schemeClr val="accent3"/>
                </a:solidFill>
              </a:rPr>
              <a:t>Mẫu</a:t>
            </a:r>
            <a:endParaRPr lang="en-US" sz="3200" b="1">
              <a:solidFill>
                <a:schemeClr val="accent3"/>
              </a:solidFill>
            </a:endParaRPr>
          </a:p>
        </p:txBody>
      </p:sp>
      <p:grpSp>
        <p:nvGrpSpPr>
          <p:cNvPr id="36" name="Group 35">
            <a:extLst>
              <a:ext uri="{FF2B5EF4-FFF2-40B4-BE49-F238E27FC236}">
                <a16:creationId xmlns:a16="http://schemas.microsoft.com/office/drawing/2014/main" id="{14148AF7-77FB-AF74-AB8C-70FB5B4F25CC}"/>
              </a:ext>
            </a:extLst>
          </p:cNvPr>
          <p:cNvGrpSpPr/>
          <p:nvPr/>
        </p:nvGrpSpPr>
        <p:grpSpPr>
          <a:xfrm>
            <a:off x="5245100" y="1821084"/>
            <a:ext cx="6076363" cy="328773"/>
            <a:chOff x="5245100" y="1868140"/>
            <a:chExt cx="6076363" cy="328773"/>
          </a:xfrm>
        </p:grpSpPr>
        <p:sp>
          <p:nvSpPr>
            <p:cNvPr id="12" name="Oval 11">
              <a:extLst>
                <a:ext uri="{FF2B5EF4-FFF2-40B4-BE49-F238E27FC236}">
                  <a16:creationId xmlns:a16="http://schemas.microsoft.com/office/drawing/2014/main" id="{DD1E3A25-F727-EF9A-AB81-7B3614BA8217}"/>
                </a:ext>
              </a:extLst>
            </p:cNvPr>
            <p:cNvSpPr/>
            <p:nvPr/>
          </p:nvSpPr>
          <p:spPr>
            <a:xfrm>
              <a:off x="5245100" y="18681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 name="Oval 12">
              <a:extLst>
                <a:ext uri="{FF2B5EF4-FFF2-40B4-BE49-F238E27FC236}">
                  <a16:creationId xmlns:a16="http://schemas.microsoft.com/office/drawing/2014/main" id="{A1CFF8D6-6546-5066-1888-20647748DC88}"/>
                </a:ext>
              </a:extLst>
            </p:cNvPr>
            <p:cNvSpPr/>
            <p:nvPr/>
          </p:nvSpPr>
          <p:spPr>
            <a:xfrm>
              <a:off x="6935570"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C303D08-B4AF-0536-2E8D-526A7CF3AB0E}"/>
                </a:ext>
              </a:extLst>
            </p:cNvPr>
            <p:cNvSpPr/>
            <p:nvPr/>
          </p:nvSpPr>
          <p:spPr>
            <a:xfrm>
              <a:off x="7611758" y="18681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25F8A2A8-1FAC-C322-4D45-8D4C8C5414F9}"/>
                </a:ext>
              </a:extLst>
            </p:cNvPr>
            <p:cNvSpPr/>
            <p:nvPr/>
          </p:nvSpPr>
          <p:spPr>
            <a:xfrm>
              <a:off x="10316510" y="186814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B25629ED-F58C-E394-A04D-102C131A032E}"/>
                </a:ext>
              </a:extLst>
            </p:cNvPr>
            <p:cNvSpPr/>
            <p:nvPr/>
          </p:nvSpPr>
          <p:spPr>
            <a:xfrm>
              <a:off x="9978416" y="186814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373A96C4-F355-562F-1D8B-8D189A2C17A0}"/>
                </a:ext>
              </a:extLst>
            </p:cNvPr>
            <p:cNvSpPr/>
            <p:nvPr/>
          </p:nvSpPr>
          <p:spPr>
            <a:xfrm>
              <a:off x="6259382" y="186814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F3B60D34-1330-1CF1-E90C-2311ECBE2A00}"/>
                </a:ext>
              </a:extLst>
            </p:cNvPr>
            <p:cNvSpPr/>
            <p:nvPr/>
          </p:nvSpPr>
          <p:spPr>
            <a:xfrm>
              <a:off x="8287946" y="186814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5DB1D2BA-ED7B-8D7B-8F73-8D7F1E36E587}"/>
                </a:ext>
              </a:extLst>
            </p:cNvPr>
            <p:cNvSpPr/>
            <p:nvPr/>
          </p:nvSpPr>
          <p:spPr>
            <a:xfrm>
              <a:off x="8964134" y="18681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0" name="Oval 19">
              <a:extLst>
                <a:ext uri="{FF2B5EF4-FFF2-40B4-BE49-F238E27FC236}">
                  <a16:creationId xmlns:a16="http://schemas.microsoft.com/office/drawing/2014/main" id="{4CAA9CAA-8411-FCF7-FAF4-F60425D27705}"/>
                </a:ext>
              </a:extLst>
            </p:cNvPr>
            <p:cNvSpPr/>
            <p:nvPr/>
          </p:nvSpPr>
          <p:spPr>
            <a:xfrm>
              <a:off x="9640322" y="18681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211E259A-F6CE-8827-4498-CD8119219079}"/>
                </a:ext>
              </a:extLst>
            </p:cNvPr>
            <p:cNvSpPr/>
            <p:nvPr/>
          </p:nvSpPr>
          <p:spPr>
            <a:xfrm>
              <a:off x="8626040"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529DAF08-FED9-ED34-CC5D-BD62A8A92696}"/>
                </a:ext>
              </a:extLst>
            </p:cNvPr>
            <p:cNvSpPr/>
            <p:nvPr/>
          </p:nvSpPr>
          <p:spPr>
            <a:xfrm>
              <a:off x="7273664"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9A994A71-2A89-2121-66F8-BD584D577980}"/>
                </a:ext>
              </a:extLst>
            </p:cNvPr>
            <p:cNvSpPr/>
            <p:nvPr/>
          </p:nvSpPr>
          <p:spPr>
            <a:xfrm>
              <a:off x="10654604"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B393F166-01F5-BCBD-E579-DF5A8ED5A185}"/>
                </a:ext>
              </a:extLst>
            </p:cNvPr>
            <p:cNvSpPr/>
            <p:nvPr/>
          </p:nvSpPr>
          <p:spPr>
            <a:xfrm>
              <a:off x="5921288"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FD803080-1156-1A5B-5749-C17DB046361D}"/>
                </a:ext>
              </a:extLst>
            </p:cNvPr>
            <p:cNvSpPr/>
            <p:nvPr/>
          </p:nvSpPr>
          <p:spPr>
            <a:xfrm>
              <a:off x="9302228" y="1868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9CE1AFD6-03B4-77CA-1B92-00473CA1FCBB}"/>
                </a:ext>
              </a:extLst>
            </p:cNvPr>
            <p:cNvSpPr/>
            <p:nvPr/>
          </p:nvSpPr>
          <p:spPr>
            <a:xfrm>
              <a:off x="7949852" y="18681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66C62948-2471-03BE-D9CA-F1F2184191D9}"/>
                </a:ext>
              </a:extLst>
            </p:cNvPr>
            <p:cNvSpPr/>
            <p:nvPr/>
          </p:nvSpPr>
          <p:spPr>
            <a:xfrm>
              <a:off x="6597476" y="18681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37B01E28-5B1B-F735-2E19-3BE39AFD215C}"/>
                </a:ext>
              </a:extLst>
            </p:cNvPr>
            <p:cNvSpPr/>
            <p:nvPr/>
          </p:nvSpPr>
          <p:spPr>
            <a:xfrm>
              <a:off x="5583194" y="18681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2BBCF8A1-EE96-0D24-FC75-06EC171AF2CA}"/>
                </a:ext>
              </a:extLst>
            </p:cNvPr>
            <p:cNvSpPr/>
            <p:nvPr/>
          </p:nvSpPr>
          <p:spPr>
            <a:xfrm>
              <a:off x="10992690" y="18681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35" name="Group 34">
            <a:extLst>
              <a:ext uri="{FF2B5EF4-FFF2-40B4-BE49-F238E27FC236}">
                <a16:creationId xmlns:a16="http://schemas.microsoft.com/office/drawing/2014/main" id="{61FDADED-7670-1DE6-AE9F-92FAEF747F92}"/>
              </a:ext>
            </a:extLst>
          </p:cNvPr>
          <p:cNvGrpSpPr/>
          <p:nvPr/>
        </p:nvGrpSpPr>
        <p:grpSpPr>
          <a:xfrm>
            <a:off x="7401202" y="5000530"/>
            <a:ext cx="1764159" cy="328773"/>
            <a:chOff x="6926249" y="5146724"/>
            <a:chExt cx="1764159" cy="328773"/>
          </a:xfrm>
        </p:grpSpPr>
        <p:sp>
          <p:nvSpPr>
            <p:cNvPr id="30" name="Oval 29">
              <a:extLst>
                <a:ext uri="{FF2B5EF4-FFF2-40B4-BE49-F238E27FC236}">
                  <a16:creationId xmlns:a16="http://schemas.microsoft.com/office/drawing/2014/main" id="{5FE8745B-F0AF-DDF6-E741-DA9E3771C931}"/>
                </a:ext>
              </a:extLst>
            </p:cNvPr>
            <p:cNvSpPr/>
            <p:nvPr/>
          </p:nvSpPr>
          <p:spPr>
            <a:xfrm>
              <a:off x="7285096" y="514672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CC946013-4188-9F23-F1D6-CDBBE99B520E}"/>
                </a:ext>
              </a:extLst>
            </p:cNvPr>
            <p:cNvSpPr/>
            <p:nvPr/>
          </p:nvSpPr>
          <p:spPr>
            <a:xfrm>
              <a:off x="8361635" y="514672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038D449-49B0-6E33-905A-9697FDE586B2}"/>
                </a:ext>
              </a:extLst>
            </p:cNvPr>
            <p:cNvSpPr/>
            <p:nvPr/>
          </p:nvSpPr>
          <p:spPr>
            <a:xfrm>
              <a:off x="7643942" y="514672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241FAB45-8E20-714D-517C-A737FE60A20F}"/>
                </a:ext>
              </a:extLst>
            </p:cNvPr>
            <p:cNvSpPr/>
            <p:nvPr/>
          </p:nvSpPr>
          <p:spPr>
            <a:xfrm>
              <a:off x="8002788" y="514672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67FB492F-BB37-2545-7E65-95AF8493C9C8}"/>
                </a:ext>
              </a:extLst>
            </p:cNvPr>
            <p:cNvSpPr/>
            <p:nvPr/>
          </p:nvSpPr>
          <p:spPr>
            <a:xfrm>
              <a:off x="6926249" y="514672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37" name="Arrow: Down 36">
            <a:extLst>
              <a:ext uri="{FF2B5EF4-FFF2-40B4-BE49-F238E27FC236}">
                <a16:creationId xmlns:a16="http://schemas.microsoft.com/office/drawing/2014/main" id="{AE3AB614-34F5-6A2D-1544-1857F98B16B4}"/>
              </a:ext>
            </a:extLst>
          </p:cNvPr>
          <p:cNvSpPr/>
          <p:nvPr/>
        </p:nvSpPr>
        <p:spPr>
          <a:xfrm>
            <a:off x="7858337" y="2752679"/>
            <a:ext cx="840575" cy="151030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Footer Placeholder 2">
            <a:extLst>
              <a:ext uri="{FF2B5EF4-FFF2-40B4-BE49-F238E27FC236}">
                <a16:creationId xmlns:a16="http://schemas.microsoft.com/office/drawing/2014/main" id="{2E94791E-9883-2E44-02A8-27CBA7FE757D}"/>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838579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8599-0190-E122-27BC-152E7B384A97}"/>
              </a:ext>
            </a:extLst>
          </p:cNvPr>
          <p:cNvSpPr>
            <a:spLocks noGrp="1"/>
          </p:cNvSpPr>
          <p:nvPr>
            <p:ph type="title"/>
          </p:nvPr>
        </p:nvSpPr>
        <p:spPr/>
        <p:txBody>
          <a:bodyPr/>
          <a:lstStyle/>
          <a:p>
            <a:r>
              <a:rPr lang="en-US"/>
              <a:t>Tính đại diện</a:t>
            </a:r>
            <a:endParaRPr lang="en-GB"/>
          </a:p>
        </p:txBody>
      </p:sp>
      <p:sp>
        <p:nvSpPr>
          <p:cNvPr id="3" name="Content Placeholder 2">
            <a:extLst>
              <a:ext uri="{FF2B5EF4-FFF2-40B4-BE49-F238E27FC236}">
                <a16:creationId xmlns:a16="http://schemas.microsoft.com/office/drawing/2014/main" id="{5CDF094A-3D5B-ADF6-29FA-5D0D9B83DA6B}"/>
              </a:ext>
            </a:extLst>
          </p:cNvPr>
          <p:cNvSpPr>
            <a:spLocks noGrp="1"/>
          </p:cNvSpPr>
          <p:nvPr>
            <p:ph idx="1"/>
          </p:nvPr>
        </p:nvSpPr>
        <p:spPr/>
        <p:txBody>
          <a:bodyPr/>
          <a:lstStyle/>
          <a:p>
            <a:r>
              <a:rPr lang="en-US"/>
              <a:t>Quan trọng nếu muốn dùng đặc tính của mẫu để nói về đặc tính của quần thể</a:t>
            </a:r>
          </a:p>
          <a:p>
            <a:r>
              <a:rPr lang="en-US"/>
              <a:t>Mẫu đại diện trong một số bối cảnh là bất khả thi</a:t>
            </a:r>
          </a:p>
          <a:p>
            <a:pPr marL="457200" lvl="1" indent="0">
              <a:buNone/>
            </a:pPr>
            <a:r>
              <a:rPr lang="en-US">
                <a:solidFill>
                  <a:schemeClr val="accent1">
                    <a:lumMod val="75000"/>
                  </a:schemeClr>
                </a:solidFill>
                <a:hlinkClick r:id="rId3">
                  <a:extLst>
                    <a:ext uri="{A12FA001-AC4F-418D-AE19-62706E023703}">
                      <ahyp:hlinkClr xmlns:ahyp="http://schemas.microsoft.com/office/drawing/2018/hyperlinkcolor" val="tx"/>
                    </a:ext>
                  </a:extLst>
                </a:hlinkClick>
              </a:rPr>
              <a:t>https://youtu.be/rxv_sB-wOkY</a:t>
            </a:r>
            <a:r>
              <a:rPr lang="en-US"/>
              <a:t>	</a:t>
            </a:r>
          </a:p>
          <a:p>
            <a:r>
              <a:rPr lang="en-US"/>
              <a:t>Cỡ mẫu</a:t>
            </a:r>
          </a:p>
          <a:p>
            <a:pPr marL="457200" lvl="1" indent="0">
              <a:buNone/>
            </a:pPr>
            <a:r>
              <a:rPr lang="en-US">
                <a:hlinkClick r:id="rId4"/>
              </a:rPr>
              <a:t>https://youtu.be/Uyd_Fk9cDjA?si=1uTujNmKJQmWSCtT</a:t>
            </a:r>
            <a:r>
              <a:rPr lang="en-US"/>
              <a:t> </a:t>
            </a:r>
          </a:p>
          <a:p>
            <a:pPr marL="441325" indent="0">
              <a:buNone/>
            </a:pPr>
            <a:r>
              <a:rPr lang="en-US" sz="2400">
                <a:solidFill>
                  <a:schemeClr val="accent1">
                    <a:lumMod val="75000"/>
                  </a:schemeClr>
                </a:solidFill>
                <a:hlinkClick r:id="rId5">
                  <a:extLst>
                    <a:ext uri="{A12FA001-AC4F-418D-AE19-62706E023703}">
                      <ahyp:hlinkClr xmlns:ahyp="http://schemas.microsoft.com/office/drawing/2018/hyperlinkcolor" val="tx"/>
                    </a:ext>
                  </a:extLst>
                </a:hlinkClick>
              </a:rPr>
              <a:t>https://nckh.huph.edu.vn/sites/nckh.huph.edu.vn/files/Ph%C6%B0%C6%A1ng%20ph%C3%A1p%20ch%E1%BB%8Dn%20m%E1%BA%ABu%20v%C3%A0%20t%C3%ADnh%20to%C3%A1n%20c%E1%BB%A1%20m%E1%BA%ABu_revised%20l%E1%BA%A7n%201_5.8.2020_0.pdf</a:t>
            </a:r>
            <a:endParaRPr lang="en-US" sz="2400">
              <a:solidFill>
                <a:schemeClr val="accent1">
                  <a:lumMod val="75000"/>
                </a:schemeClr>
              </a:solidFill>
            </a:endParaRPr>
          </a:p>
        </p:txBody>
      </p:sp>
      <p:sp>
        <p:nvSpPr>
          <p:cNvPr id="5" name="Slide Number Placeholder 4">
            <a:extLst>
              <a:ext uri="{FF2B5EF4-FFF2-40B4-BE49-F238E27FC236}">
                <a16:creationId xmlns:a16="http://schemas.microsoft.com/office/drawing/2014/main" id="{9C7EFA5E-86F1-678D-7CA7-92B334EB9847}"/>
              </a:ext>
            </a:extLst>
          </p:cNvPr>
          <p:cNvSpPr>
            <a:spLocks noGrp="1"/>
          </p:cNvSpPr>
          <p:nvPr>
            <p:ph type="sldNum" sz="quarter" idx="12"/>
          </p:nvPr>
        </p:nvSpPr>
        <p:spPr/>
        <p:txBody>
          <a:bodyPr/>
          <a:lstStyle/>
          <a:p>
            <a:fld id="{558478D3-4DD5-4D7B-8D8D-7EA87687E863}" type="slidenum">
              <a:rPr lang="en-US" smtClean="0"/>
              <a:pPr/>
              <a:t>25</a:t>
            </a:fld>
            <a:endParaRPr lang="en-US"/>
          </a:p>
        </p:txBody>
      </p:sp>
      <p:sp>
        <p:nvSpPr>
          <p:cNvPr id="4" name="Date Placeholder 2">
            <a:extLst>
              <a:ext uri="{FF2B5EF4-FFF2-40B4-BE49-F238E27FC236}">
                <a16:creationId xmlns:a16="http://schemas.microsoft.com/office/drawing/2014/main" id="{56C2B364-BF83-CE9C-010A-50159DB5806B}"/>
              </a:ext>
            </a:extLst>
          </p:cNvPr>
          <p:cNvSpPr>
            <a:spLocks noGrp="1"/>
          </p:cNvSpPr>
          <p:nvPr>
            <p:ph type="dt" sz="half" idx="10"/>
          </p:nvPr>
        </p:nvSpPr>
        <p:spPr>
          <a:xfrm>
            <a:off x="838200" y="6356350"/>
            <a:ext cx="2743200" cy="365125"/>
          </a:xfrm>
        </p:spPr>
        <p:txBody>
          <a:bodyPr/>
          <a:lstStyle/>
          <a:p>
            <a:r>
              <a:rPr lang="en-001"/>
              <a:t>25/11/2024</a:t>
            </a:r>
          </a:p>
        </p:txBody>
      </p:sp>
      <p:sp>
        <p:nvSpPr>
          <p:cNvPr id="6" name="Footer Placeholder 5">
            <a:extLst>
              <a:ext uri="{FF2B5EF4-FFF2-40B4-BE49-F238E27FC236}">
                <a16:creationId xmlns:a16="http://schemas.microsoft.com/office/drawing/2014/main" id="{691C2691-1C0F-47C0-0ADD-213938439A47}"/>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2021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a:t>Mẫu ngẫu nhiên (Probability/Random sample)</a:t>
            </a:r>
          </a:p>
          <a:p>
            <a:pPr lvl="1"/>
            <a:r>
              <a:rPr lang="en-US" sz="1600"/>
              <a:t>Mẫu ngẫu nhiên đơn giản </a:t>
            </a:r>
            <a:br>
              <a:rPr lang="en-US" sz="1600"/>
            </a:br>
            <a:r>
              <a:rPr lang="en-US" sz="1600"/>
              <a:t>(Simple random sample)</a:t>
            </a:r>
          </a:p>
          <a:p>
            <a:pPr marL="914400" lvl="2" indent="0">
              <a:buNone/>
            </a:pPr>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26</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25/11/2024</a:t>
            </a:r>
          </a:p>
        </p:txBody>
      </p:sp>
      <p:grpSp>
        <p:nvGrpSpPr>
          <p:cNvPr id="49" name="Group 48">
            <a:extLst>
              <a:ext uri="{FF2B5EF4-FFF2-40B4-BE49-F238E27FC236}">
                <a16:creationId xmlns:a16="http://schemas.microsoft.com/office/drawing/2014/main" id="{B2EE75EA-EA9A-2987-DE62-C150A03DCAA3}"/>
              </a:ext>
            </a:extLst>
          </p:cNvPr>
          <p:cNvGrpSpPr/>
          <p:nvPr/>
        </p:nvGrpSpPr>
        <p:grpSpPr>
          <a:xfrm>
            <a:off x="6198424" y="457570"/>
            <a:ext cx="5829300" cy="5942860"/>
            <a:chOff x="6167601" y="-1"/>
            <a:chExt cx="5829300" cy="5942860"/>
          </a:xfrm>
        </p:grpSpPr>
        <p:pic>
          <p:nvPicPr>
            <p:cNvPr id="20" name="Picture 19">
              <a:extLst>
                <a:ext uri="{FF2B5EF4-FFF2-40B4-BE49-F238E27FC236}">
                  <a16:creationId xmlns:a16="http://schemas.microsoft.com/office/drawing/2014/main" id="{963B3662-59A8-F676-DE3B-BCC2DB9A7790}"/>
                </a:ext>
              </a:extLst>
            </p:cNvPr>
            <p:cNvPicPr>
              <a:picLocks noChangeAspect="1"/>
            </p:cNvPicPr>
            <p:nvPr/>
          </p:nvPicPr>
          <p:blipFill>
            <a:blip r:embed="rId3"/>
            <a:stretch>
              <a:fillRect/>
            </a:stretch>
          </p:blipFill>
          <p:spPr>
            <a:xfrm>
              <a:off x="6936874" y="1072908"/>
              <a:ext cx="3045326" cy="4869951"/>
            </a:xfrm>
            <a:prstGeom prst="rect">
              <a:avLst/>
            </a:prstGeom>
          </p:spPr>
        </p:pic>
        <p:sp>
          <p:nvSpPr>
            <p:cNvPr id="6" name="Oval 5">
              <a:extLst>
                <a:ext uri="{FF2B5EF4-FFF2-40B4-BE49-F238E27FC236}">
                  <a16:creationId xmlns:a16="http://schemas.microsoft.com/office/drawing/2014/main" id="{43E513BD-6434-68E7-C252-75A42002B513}"/>
                </a:ext>
              </a:extLst>
            </p:cNvPr>
            <p:cNvSpPr/>
            <p:nvPr/>
          </p:nvSpPr>
          <p:spPr>
            <a:xfrm>
              <a:off x="7410237" y="4724283"/>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 name="Oval 6">
              <a:extLst>
                <a:ext uri="{FF2B5EF4-FFF2-40B4-BE49-F238E27FC236}">
                  <a16:creationId xmlns:a16="http://schemas.microsoft.com/office/drawing/2014/main" id="{EC67142B-0769-9715-8D3B-461B08B37CD1}"/>
                </a:ext>
              </a:extLst>
            </p:cNvPr>
            <p:cNvSpPr/>
            <p:nvPr/>
          </p:nvSpPr>
          <p:spPr>
            <a:xfrm>
              <a:off x="7792949" y="436052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 name="Oval 7">
              <a:extLst>
                <a:ext uri="{FF2B5EF4-FFF2-40B4-BE49-F238E27FC236}">
                  <a16:creationId xmlns:a16="http://schemas.microsoft.com/office/drawing/2014/main" id="{C4EFD092-616E-45D6-B773-B4BB1EEF6B8F}"/>
                </a:ext>
              </a:extLst>
            </p:cNvPr>
            <p:cNvSpPr/>
            <p:nvPr/>
          </p:nvSpPr>
          <p:spPr>
            <a:xfrm>
              <a:off x="8167956" y="4577137"/>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 name="Oval 8">
              <a:extLst>
                <a:ext uri="{FF2B5EF4-FFF2-40B4-BE49-F238E27FC236}">
                  <a16:creationId xmlns:a16="http://schemas.microsoft.com/office/drawing/2014/main" id="{F716AE29-1310-FCE5-A25B-6241CD5F3A4A}"/>
                </a:ext>
              </a:extLst>
            </p:cNvPr>
            <p:cNvSpPr/>
            <p:nvPr/>
          </p:nvSpPr>
          <p:spPr>
            <a:xfrm>
              <a:off x="7839183" y="4888669"/>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7352873" y="424493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Oval 11">
              <a:extLst>
                <a:ext uri="{FF2B5EF4-FFF2-40B4-BE49-F238E27FC236}">
                  <a16:creationId xmlns:a16="http://schemas.microsoft.com/office/drawing/2014/main" id="{04CCFEA0-6D54-EC02-970B-B65BF699E4B8}"/>
                </a:ext>
              </a:extLst>
            </p:cNvPr>
            <p:cNvSpPr/>
            <p:nvPr/>
          </p:nvSpPr>
          <p:spPr>
            <a:xfrm>
              <a:off x="8480461" y="4447485"/>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8274123" y="417479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7945351" y="5296036"/>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44BA71F2-0225-F3E5-5B15-68408B0465EE}"/>
                </a:ext>
              </a:extLst>
            </p:cNvPr>
            <p:cNvSpPr/>
            <p:nvPr/>
          </p:nvSpPr>
          <p:spPr>
            <a:xfrm>
              <a:off x="8745021" y="5129819"/>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7536098" y="522423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7869149" y="3939398"/>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8444502" y="5205455"/>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49AE46D7-8296-C89E-C82B-316E5686A0B1}"/>
                </a:ext>
              </a:extLst>
            </p:cNvPr>
            <p:cNvSpPr/>
            <p:nvPr/>
          </p:nvSpPr>
          <p:spPr>
            <a:xfrm>
              <a:off x="8155647" y="4380642"/>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53A15FA8-AEE2-2A41-BF93-B719CA4B0851}"/>
                </a:ext>
              </a:extLst>
            </p:cNvPr>
            <p:cNvSpPr/>
            <p:nvPr/>
          </p:nvSpPr>
          <p:spPr>
            <a:xfrm>
              <a:off x="7825056" y="452364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5A80E224-5D42-268A-5F61-D53C4915FA36}"/>
                </a:ext>
              </a:extLst>
            </p:cNvPr>
            <p:cNvSpPr/>
            <p:nvPr/>
          </p:nvSpPr>
          <p:spPr>
            <a:xfrm>
              <a:off x="8131140" y="512847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29D37BA0-E219-BA97-90E3-0BB2E6D5DACB}"/>
                </a:ext>
              </a:extLst>
            </p:cNvPr>
            <p:cNvSpPr/>
            <p:nvPr/>
          </p:nvSpPr>
          <p:spPr>
            <a:xfrm>
              <a:off x="8663146" y="423417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8644097" y="385237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BA3AB1-213C-B25D-C12E-F8539E4AA2B0}"/>
                </a:ext>
              </a:extLst>
            </p:cNvPr>
            <p:cNvSpPr/>
            <p:nvPr/>
          </p:nvSpPr>
          <p:spPr>
            <a:xfrm>
              <a:off x="9030129" y="5174372"/>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FBF59406-78D3-793F-1D52-9384131F62B0}"/>
                </a:ext>
              </a:extLst>
            </p:cNvPr>
            <p:cNvSpPr/>
            <p:nvPr/>
          </p:nvSpPr>
          <p:spPr>
            <a:xfrm>
              <a:off x="9292972" y="501897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8196211" y="375417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7593888" y="407376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EFBAA6-12D6-60F4-7024-E399B2D84086}"/>
                </a:ext>
              </a:extLst>
            </p:cNvPr>
            <p:cNvSpPr/>
            <p:nvPr/>
          </p:nvSpPr>
          <p:spPr>
            <a:xfrm>
              <a:off x="7566489" y="4780907"/>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9218489" y="4099697"/>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8425563" y="400661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D4A9931-1DDA-E274-37FC-DCEE7BA4E5C2}"/>
                </a:ext>
              </a:extLst>
            </p:cNvPr>
            <p:cNvSpPr/>
            <p:nvPr/>
          </p:nvSpPr>
          <p:spPr>
            <a:xfrm>
              <a:off x="8640673" y="447650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7517259" y="367009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184A1556-ED42-C3D2-5194-D7332509F3F6}"/>
                </a:ext>
              </a:extLst>
            </p:cNvPr>
            <p:cNvSpPr/>
            <p:nvPr/>
          </p:nvSpPr>
          <p:spPr>
            <a:xfrm>
              <a:off x="8097749" y="466532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8250149" y="481772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11300E1F-1E45-BE8B-5BEC-D7DA68ACD369}"/>
                </a:ext>
              </a:extLst>
            </p:cNvPr>
            <p:cNvSpPr/>
            <p:nvPr/>
          </p:nvSpPr>
          <p:spPr>
            <a:xfrm>
              <a:off x="8873449" y="416916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1CF8AE2B-7226-E107-CD86-14B3BACFCCC5}"/>
                </a:ext>
              </a:extLst>
            </p:cNvPr>
            <p:cNvSpPr/>
            <p:nvPr/>
          </p:nvSpPr>
          <p:spPr>
            <a:xfrm>
              <a:off x="8554949" y="512252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9082251" y="491376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FB322A4D-4795-06A9-5E3F-D68DD000EB3D}"/>
                </a:ext>
              </a:extLst>
            </p:cNvPr>
            <p:cNvSpPr/>
            <p:nvPr/>
          </p:nvSpPr>
          <p:spPr>
            <a:xfrm>
              <a:off x="7667521" y="5302826"/>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21A4A46F-E56A-63DD-5D0E-0864004EF912}"/>
                </a:ext>
              </a:extLst>
            </p:cNvPr>
            <p:cNvSpPr/>
            <p:nvPr/>
          </p:nvSpPr>
          <p:spPr>
            <a:xfrm>
              <a:off x="7233864" y="457219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8944886" y="379046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7756D33D-6822-4940-DA9F-6BD4485BCE4E}"/>
                </a:ext>
              </a:extLst>
            </p:cNvPr>
            <p:cNvSpPr/>
            <p:nvPr/>
          </p:nvSpPr>
          <p:spPr>
            <a:xfrm>
              <a:off x="9016429" y="452908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5" name="Oval 44">
              <a:extLst>
                <a:ext uri="{FF2B5EF4-FFF2-40B4-BE49-F238E27FC236}">
                  <a16:creationId xmlns:a16="http://schemas.microsoft.com/office/drawing/2014/main" id="{48D4D2AD-1287-61B6-4C02-439EAB2A3AE7}"/>
                </a:ext>
              </a:extLst>
            </p:cNvPr>
            <p:cNvSpPr/>
            <p:nvPr/>
          </p:nvSpPr>
          <p:spPr>
            <a:xfrm>
              <a:off x="9211638" y="462970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8654691" y="499902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7" name="Oval 46">
              <a:extLst>
                <a:ext uri="{FF2B5EF4-FFF2-40B4-BE49-F238E27FC236}">
                  <a16:creationId xmlns:a16="http://schemas.microsoft.com/office/drawing/2014/main" id="{6917D74A-4990-6B4B-FF86-779CFFC80F9D}"/>
                </a:ext>
              </a:extLst>
            </p:cNvPr>
            <p:cNvSpPr/>
            <p:nvPr/>
          </p:nvSpPr>
          <p:spPr>
            <a:xfrm>
              <a:off x="7401675" y="501709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25749F40-7836-4CE6-9710-24A126569FCF}"/>
                </a:ext>
              </a:extLst>
            </p:cNvPr>
            <p:cNvSpPr/>
            <p:nvPr/>
          </p:nvSpPr>
          <p:spPr>
            <a:xfrm>
              <a:off x="8661115" y="4689296"/>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pic>
          <p:nvPicPr>
            <p:cNvPr id="48" name="Picture 47">
              <a:extLst>
                <a:ext uri="{FF2B5EF4-FFF2-40B4-BE49-F238E27FC236}">
                  <a16:creationId xmlns:a16="http://schemas.microsoft.com/office/drawing/2014/main" id="{2E9DF3B4-B7ED-C8F3-2571-DD862D7ED0E5}"/>
                </a:ext>
              </a:extLst>
            </p:cNvPr>
            <p:cNvPicPr>
              <a:picLocks noChangeAspect="1"/>
            </p:cNvPicPr>
            <p:nvPr/>
          </p:nvPicPr>
          <p:blipFill>
            <a:blip r:embed="rId4">
              <a:clrChange>
                <a:clrFrom>
                  <a:srgbClr val="FFFFFF"/>
                </a:clrFrom>
                <a:clrTo>
                  <a:srgbClr val="FFFFFF">
                    <a:alpha val="0"/>
                  </a:srgbClr>
                </a:clrTo>
              </a:clrChange>
            </a:blip>
            <a:srcRect t="28490"/>
            <a:stretch/>
          </p:blipFill>
          <p:spPr>
            <a:xfrm>
              <a:off x="6167601" y="-1"/>
              <a:ext cx="5829300" cy="4168553"/>
            </a:xfrm>
            <a:prstGeom prst="rect">
              <a:avLst/>
            </a:prstGeom>
          </p:spPr>
        </p:pic>
      </p:grpSp>
      <p:sp>
        <p:nvSpPr>
          <p:cNvPr id="10" name="Footer Placeholder 9">
            <a:extLst>
              <a:ext uri="{FF2B5EF4-FFF2-40B4-BE49-F238E27FC236}">
                <a16:creationId xmlns:a16="http://schemas.microsoft.com/office/drawing/2014/main" id="{BEA79E07-946A-CDBC-13F2-61DC0ABE7F11}"/>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724323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a:t>Mẫu ngẫu nhiên (Probability/Random sample)</a:t>
            </a:r>
          </a:p>
          <a:p>
            <a:pPr lvl="1"/>
            <a:r>
              <a:rPr lang="en-US" sz="1600"/>
              <a:t>Mẫu ngẫu nhiên đơn giản </a:t>
            </a:r>
            <a:br>
              <a:rPr lang="en-US" sz="1600"/>
            </a:br>
            <a:r>
              <a:rPr lang="en-US" sz="1600"/>
              <a:t>(Simple random sample)</a:t>
            </a:r>
          </a:p>
          <a:p>
            <a:pPr lvl="1"/>
            <a:r>
              <a:rPr lang="en-US" sz="1600"/>
              <a:t>Mẫu ngẫu nhiên hệ thống </a:t>
            </a:r>
            <a:br>
              <a:rPr lang="en-US" sz="1600"/>
            </a:br>
            <a:r>
              <a:rPr lang="en-US" sz="1600"/>
              <a:t>(Systematic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27</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25/11/2024</a:t>
            </a:r>
          </a:p>
        </p:txBody>
      </p:sp>
      <p:grpSp>
        <p:nvGrpSpPr>
          <p:cNvPr id="63" name="Group 62">
            <a:extLst>
              <a:ext uri="{FF2B5EF4-FFF2-40B4-BE49-F238E27FC236}">
                <a16:creationId xmlns:a16="http://schemas.microsoft.com/office/drawing/2014/main" id="{B0773E24-0732-D09E-C44E-ABBC4A826451}"/>
              </a:ext>
            </a:extLst>
          </p:cNvPr>
          <p:cNvGrpSpPr/>
          <p:nvPr/>
        </p:nvGrpSpPr>
        <p:grpSpPr>
          <a:xfrm>
            <a:off x="8222322" y="470099"/>
            <a:ext cx="328773" cy="5881282"/>
            <a:chOff x="8222322" y="470099"/>
            <a:chExt cx="328773" cy="5881282"/>
          </a:xfrm>
        </p:grpSpPr>
        <p:sp>
          <p:nvSpPr>
            <p:cNvPr id="9" name="Oval 8">
              <a:extLst>
                <a:ext uri="{FF2B5EF4-FFF2-40B4-BE49-F238E27FC236}">
                  <a16:creationId xmlns:a16="http://schemas.microsoft.com/office/drawing/2014/main" id="{F716AE29-1310-FCE5-A25B-6241CD5F3A4A}"/>
                </a:ext>
              </a:extLst>
            </p:cNvPr>
            <p:cNvSpPr/>
            <p:nvPr/>
          </p:nvSpPr>
          <p:spPr>
            <a:xfrm>
              <a:off x="8222322" y="428745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8222322" y="3593387"/>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8222322" y="324635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8222322" y="6022608"/>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8222322" y="5675577"/>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8222322" y="1858227"/>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8222322" y="532854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8222322" y="1511195"/>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8222322" y="81713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8222322" y="2552291"/>
              <a:ext cx="328773" cy="328773"/>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8222322" y="289932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8222322" y="2205259"/>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8222322" y="47009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8222322" y="394041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8222322" y="463448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8222322" y="116416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8222322" y="498151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cxnSp>
        <p:nvCxnSpPr>
          <p:cNvPr id="13" name="Straight Arrow Connector 12">
            <a:extLst>
              <a:ext uri="{FF2B5EF4-FFF2-40B4-BE49-F238E27FC236}">
                <a16:creationId xmlns:a16="http://schemas.microsoft.com/office/drawing/2014/main" id="{3BB17552-4A94-4A60-358F-2D6F3C9DDAD4}"/>
              </a:ext>
            </a:extLst>
          </p:cNvPr>
          <p:cNvCxnSpPr/>
          <p:nvPr/>
        </p:nvCxnSpPr>
        <p:spPr>
          <a:xfrm>
            <a:off x="8551095" y="3063709"/>
            <a:ext cx="780836" cy="0"/>
          </a:xfrm>
          <a:prstGeom prst="straightConnector1">
            <a:avLst/>
          </a:prstGeom>
          <a:ln>
            <a:solidFill>
              <a:schemeClr val="tx1"/>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21DC57AE-655E-94A2-4AB8-30220599988D}"/>
              </a:ext>
            </a:extLst>
          </p:cNvPr>
          <p:cNvCxnSpPr/>
          <p:nvPr/>
        </p:nvCxnSpPr>
        <p:spPr>
          <a:xfrm>
            <a:off x="8551095" y="1679345"/>
            <a:ext cx="780836" cy="0"/>
          </a:xfrm>
          <a:prstGeom prst="straightConnector1">
            <a:avLst/>
          </a:prstGeom>
          <a:ln>
            <a:solidFill>
              <a:schemeClr val="tx1"/>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D45762E-5CF0-F625-93EF-42D0BC7D6AA7}"/>
              </a:ext>
            </a:extLst>
          </p:cNvPr>
          <p:cNvCxnSpPr/>
          <p:nvPr/>
        </p:nvCxnSpPr>
        <p:spPr>
          <a:xfrm>
            <a:off x="8551095" y="4451837"/>
            <a:ext cx="780836" cy="0"/>
          </a:xfrm>
          <a:prstGeom prst="straightConnector1">
            <a:avLst/>
          </a:prstGeom>
          <a:ln>
            <a:solidFill>
              <a:schemeClr val="tx1"/>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AA535C95-8A0D-119A-585A-639C63039E27}"/>
              </a:ext>
            </a:extLst>
          </p:cNvPr>
          <p:cNvCxnSpPr/>
          <p:nvPr/>
        </p:nvCxnSpPr>
        <p:spPr>
          <a:xfrm>
            <a:off x="8554091" y="5865987"/>
            <a:ext cx="780836" cy="0"/>
          </a:xfrm>
          <a:prstGeom prst="straightConnector1">
            <a:avLst/>
          </a:prstGeom>
          <a:ln>
            <a:solidFill>
              <a:schemeClr val="tx1"/>
            </a:solidFill>
            <a:headEnd type="triangle" w="lg" len="lg"/>
            <a:tailEnd type="none" w="med" len="med"/>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07793BB-0950-D023-9F09-C985568283CA}"/>
              </a:ext>
            </a:extLst>
          </p:cNvPr>
          <p:cNvSpPr txBox="1"/>
          <p:nvPr/>
        </p:nvSpPr>
        <p:spPr>
          <a:xfrm>
            <a:off x="8987746" y="1296707"/>
            <a:ext cx="688369" cy="369332"/>
          </a:xfrm>
          <a:prstGeom prst="rect">
            <a:avLst/>
          </a:prstGeom>
          <a:noFill/>
        </p:spPr>
        <p:txBody>
          <a:bodyPr wrap="square" rtlCol="0">
            <a:spAutoFit/>
          </a:bodyPr>
          <a:lstStyle/>
          <a:p>
            <a:r>
              <a:rPr lang="en-US"/>
              <a:t>4th</a:t>
            </a:r>
            <a:endParaRPr lang="en-001"/>
          </a:p>
        </p:txBody>
      </p:sp>
      <p:sp>
        <p:nvSpPr>
          <p:cNvPr id="60" name="TextBox 59">
            <a:extLst>
              <a:ext uri="{FF2B5EF4-FFF2-40B4-BE49-F238E27FC236}">
                <a16:creationId xmlns:a16="http://schemas.microsoft.com/office/drawing/2014/main" id="{A6C6A7A8-A683-03CF-2D68-05366BD86624}"/>
              </a:ext>
            </a:extLst>
          </p:cNvPr>
          <p:cNvSpPr txBox="1"/>
          <p:nvPr/>
        </p:nvSpPr>
        <p:spPr>
          <a:xfrm>
            <a:off x="8987746" y="2688988"/>
            <a:ext cx="688369" cy="369332"/>
          </a:xfrm>
          <a:prstGeom prst="rect">
            <a:avLst/>
          </a:prstGeom>
          <a:noFill/>
        </p:spPr>
        <p:txBody>
          <a:bodyPr wrap="square" rtlCol="0">
            <a:spAutoFit/>
          </a:bodyPr>
          <a:lstStyle/>
          <a:p>
            <a:r>
              <a:rPr lang="en-US"/>
              <a:t>8th</a:t>
            </a:r>
            <a:endParaRPr lang="en-001"/>
          </a:p>
        </p:txBody>
      </p:sp>
      <p:sp>
        <p:nvSpPr>
          <p:cNvPr id="61" name="TextBox 60">
            <a:extLst>
              <a:ext uri="{FF2B5EF4-FFF2-40B4-BE49-F238E27FC236}">
                <a16:creationId xmlns:a16="http://schemas.microsoft.com/office/drawing/2014/main" id="{231A05D8-2BE6-C5E7-1945-A6D7A4DF28CF}"/>
              </a:ext>
            </a:extLst>
          </p:cNvPr>
          <p:cNvSpPr txBox="1"/>
          <p:nvPr/>
        </p:nvSpPr>
        <p:spPr>
          <a:xfrm>
            <a:off x="8987746" y="4073352"/>
            <a:ext cx="688369" cy="369332"/>
          </a:xfrm>
          <a:prstGeom prst="rect">
            <a:avLst/>
          </a:prstGeom>
          <a:noFill/>
        </p:spPr>
        <p:txBody>
          <a:bodyPr wrap="square" rtlCol="0">
            <a:spAutoFit/>
          </a:bodyPr>
          <a:lstStyle/>
          <a:p>
            <a:r>
              <a:rPr lang="en-US"/>
              <a:t>12th</a:t>
            </a:r>
            <a:endParaRPr lang="en-001"/>
          </a:p>
        </p:txBody>
      </p:sp>
      <p:sp>
        <p:nvSpPr>
          <p:cNvPr id="62" name="TextBox 61">
            <a:extLst>
              <a:ext uri="{FF2B5EF4-FFF2-40B4-BE49-F238E27FC236}">
                <a16:creationId xmlns:a16="http://schemas.microsoft.com/office/drawing/2014/main" id="{E67109C1-1239-5C98-1382-24EC8E308110}"/>
              </a:ext>
            </a:extLst>
          </p:cNvPr>
          <p:cNvSpPr txBox="1"/>
          <p:nvPr/>
        </p:nvSpPr>
        <p:spPr>
          <a:xfrm>
            <a:off x="8987746" y="5496428"/>
            <a:ext cx="688369" cy="369332"/>
          </a:xfrm>
          <a:prstGeom prst="rect">
            <a:avLst/>
          </a:prstGeom>
          <a:noFill/>
        </p:spPr>
        <p:txBody>
          <a:bodyPr wrap="square" rtlCol="0">
            <a:spAutoFit/>
          </a:bodyPr>
          <a:lstStyle/>
          <a:p>
            <a:r>
              <a:rPr lang="en-US"/>
              <a:t>16th</a:t>
            </a:r>
            <a:endParaRPr lang="en-001"/>
          </a:p>
        </p:txBody>
      </p:sp>
      <p:sp>
        <p:nvSpPr>
          <p:cNvPr id="6" name="Footer Placeholder 5">
            <a:extLst>
              <a:ext uri="{FF2B5EF4-FFF2-40B4-BE49-F238E27FC236}">
                <a16:creationId xmlns:a16="http://schemas.microsoft.com/office/drawing/2014/main" id="{C00DC4C9-4A03-571A-B7C1-1A36D16184DF}"/>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2461505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a:t>Mẫu ngẫu nhiên (Probability/Random sample)</a:t>
            </a:r>
          </a:p>
          <a:p>
            <a:pPr lvl="1"/>
            <a:r>
              <a:rPr lang="en-US" sz="1600"/>
              <a:t>Mẫu ngẫu nhiên đơn giản </a:t>
            </a:r>
            <a:br>
              <a:rPr lang="en-US" sz="1600"/>
            </a:br>
            <a:r>
              <a:rPr lang="en-US" sz="1600"/>
              <a:t>(Simple random sample)</a:t>
            </a:r>
          </a:p>
          <a:p>
            <a:pPr lvl="1"/>
            <a:r>
              <a:rPr lang="en-US" sz="1600"/>
              <a:t>Mẫu ngẫu nhiên hệ thống </a:t>
            </a:r>
            <a:br>
              <a:rPr lang="en-US" sz="1600"/>
            </a:br>
            <a:r>
              <a:rPr lang="en-US" sz="1600"/>
              <a:t>(Systematic sample)</a:t>
            </a:r>
          </a:p>
          <a:p>
            <a:pPr lvl="1"/>
            <a:r>
              <a:rPr lang="en-US" sz="1600"/>
              <a:t>Mẫu ngẫu nhiên phân loại </a:t>
            </a:r>
            <a:br>
              <a:rPr lang="en-US" sz="1600"/>
            </a:br>
            <a:r>
              <a:rPr lang="en-US" sz="1600"/>
              <a:t>(Stratified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28</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25/11/2024</a:t>
            </a:r>
          </a:p>
        </p:txBody>
      </p:sp>
      <p:grpSp>
        <p:nvGrpSpPr>
          <p:cNvPr id="56" name="Group 55">
            <a:extLst>
              <a:ext uri="{FF2B5EF4-FFF2-40B4-BE49-F238E27FC236}">
                <a16:creationId xmlns:a16="http://schemas.microsoft.com/office/drawing/2014/main" id="{5CCCE70F-853A-F31E-6F56-285DD61C829B}"/>
              </a:ext>
            </a:extLst>
          </p:cNvPr>
          <p:cNvGrpSpPr/>
          <p:nvPr/>
        </p:nvGrpSpPr>
        <p:grpSpPr>
          <a:xfrm>
            <a:off x="6548064" y="266087"/>
            <a:ext cx="4940159" cy="3353586"/>
            <a:chOff x="6548064" y="266087"/>
            <a:chExt cx="4940159" cy="3353586"/>
          </a:xfrm>
        </p:grpSpPr>
        <p:sp>
          <p:nvSpPr>
            <p:cNvPr id="6" name="Oval 5">
              <a:extLst>
                <a:ext uri="{FF2B5EF4-FFF2-40B4-BE49-F238E27FC236}">
                  <a16:creationId xmlns:a16="http://schemas.microsoft.com/office/drawing/2014/main" id="{43E513BD-6434-68E7-C252-75A42002B513}"/>
                </a:ext>
              </a:extLst>
            </p:cNvPr>
            <p:cNvSpPr/>
            <p:nvPr/>
          </p:nvSpPr>
          <p:spPr>
            <a:xfrm>
              <a:off x="11119648" y="239062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 name="Oval 6">
              <a:extLst>
                <a:ext uri="{FF2B5EF4-FFF2-40B4-BE49-F238E27FC236}">
                  <a16:creationId xmlns:a16="http://schemas.microsoft.com/office/drawing/2014/main" id="{EC67142B-0769-9715-8D3B-461B08B37CD1}"/>
                </a:ext>
              </a:extLst>
            </p:cNvPr>
            <p:cNvSpPr/>
            <p:nvPr/>
          </p:nvSpPr>
          <p:spPr>
            <a:xfrm>
              <a:off x="6984713" y="243597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 name="Oval 7">
              <a:extLst>
                <a:ext uri="{FF2B5EF4-FFF2-40B4-BE49-F238E27FC236}">
                  <a16:creationId xmlns:a16="http://schemas.microsoft.com/office/drawing/2014/main" id="{C4EFD092-616E-45D6-B773-B4BB1EEF6B8F}"/>
                </a:ext>
              </a:extLst>
            </p:cNvPr>
            <p:cNvSpPr/>
            <p:nvPr/>
          </p:nvSpPr>
          <p:spPr>
            <a:xfrm>
              <a:off x="8567792" y="2992899"/>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 name="Oval 8">
              <a:extLst>
                <a:ext uri="{FF2B5EF4-FFF2-40B4-BE49-F238E27FC236}">
                  <a16:creationId xmlns:a16="http://schemas.microsoft.com/office/drawing/2014/main" id="{F716AE29-1310-FCE5-A25B-6241CD5F3A4A}"/>
                </a:ext>
              </a:extLst>
            </p:cNvPr>
            <p:cNvSpPr/>
            <p:nvPr/>
          </p:nvSpPr>
          <p:spPr>
            <a:xfrm>
              <a:off x="9239048" y="84511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10666724" y="247165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Oval 11">
              <a:extLst>
                <a:ext uri="{FF2B5EF4-FFF2-40B4-BE49-F238E27FC236}">
                  <a16:creationId xmlns:a16="http://schemas.microsoft.com/office/drawing/2014/main" id="{04CCFEA0-6D54-EC02-970B-B65BF699E4B8}"/>
                </a:ext>
              </a:extLst>
            </p:cNvPr>
            <p:cNvSpPr/>
            <p:nvPr/>
          </p:nvSpPr>
          <p:spPr>
            <a:xfrm>
              <a:off x="10867918" y="164031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7647401" y="182507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9052391" y="329090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44BA71F2-0225-F3E5-5B15-68408B0465EE}"/>
                </a:ext>
              </a:extLst>
            </p:cNvPr>
            <p:cNvSpPr/>
            <p:nvPr/>
          </p:nvSpPr>
          <p:spPr>
            <a:xfrm>
              <a:off x="8907697" y="304881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9488181" y="320465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8896565" y="261894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10342231" y="22262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49AE46D7-8296-C89E-C82B-316E5686A0B1}"/>
                </a:ext>
              </a:extLst>
            </p:cNvPr>
            <p:cNvSpPr/>
            <p:nvPr/>
          </p:nvSpPr>
          <p:spPr>
            <a:xfrm>
              <a:off x="10177845" y="152673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53A15FA8-AEE2-2A41-BF93-B719CA4B0851}"/>
                </a:ext>
              </a:extLst>
            </p:cNvPr>
            <p:cNvSpPr/>
            <p:nvPr/>
          </p:nvSpPr>
          <p:spPr>
            <a:xfrm>
              <a:off x="10958684" y="1239213"/>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5A80E224-5D42-268A-5F61-D53C4915FA36}"/>
                </a:ext>
              </a:extLst>
            </p:cNvPr>
            <p:cNvSpPr/>
            <p:nvPr/>
          </p:nvSpPr>
          <p:spPr>
            <a:xfrm>
              <a:off x="11159450" y="189856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29D37BA0-E219-BA97-90E3-0BB2E6D5DACB}"/>
                </a:ext>
              </a:extLst>
            </p:cNvPr>
            <p:cNvSpPr/>
            <p:nvPr/>
          </p:nvSpPr>
          <p:spPr>
            <a:xfrm>
              <a:off x="10067829" y="189139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10469377" y="180813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BA3AB1-213C-B25D-C12E-F8539E4AA2B0}"/>
                </a:ext>
              </a:extLst>
            </p:cNvPr>
            <p:cNvSpPr/>
            <p:nvPr/>
          </p:nvSpPr>
          <p:spPr>
            <a:xfrm>
              <a:off x="10798150" y="2106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FBF59406-78D3-793F-1D52-9384131F62B0}"/>
                </a:ext>
              </a:extLst>
            </p:cNvPr>
            <p:cNvSpPr/>
            <p:nvPr/>
          </p:nvSpPr>
          <p:spPr>
            <a:xfrm>
              <a:off x="10605075" y="140703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8554093" y="87441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9199230" y="107506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EFBAA6-12D6-60F4-7024-E399B2D84086}"/>
                </a:ext>
              </a:extLst>
            </p:cNvPr>
            <p:cNvSpPr/>
            <p:nvPr/>
          </p:nvSpPr>
          <p:spPr>
            <a:xfrm>
              <a:off x="8882866" y="266087"/>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8554094" y="515475"/>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8896571" y="70196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D4A9931-1DDA-E274-37FC-DCEE7BA4E5C2}"/>
                </a:ext>
              </a:extLst>
            </p:cNvPr>
            <p:cNvSpPr/>
            <p:nvPr/>
          </p:nvSpPr>
          <p:spPr>
            <a:xfrm>
              <a:off x="8896571" y="117887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6839165"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184A1556-ED42-C3D2-5194-D7332509F3F6}"/>
                </a:ext>
              </a:extLst>
            </p:cNvPr>
            <p:cNvSpPr/>
            <p:nvPr/>
          </p:nvSpPr>
          <p:spPr>
            <a:xfrm>
              <a:off x="6655940" y="223798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7382840" y="247165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11300E1F-1E45-BE8B-5BEC-D7DA68ACD369}"/>
                </a:ext>
              </a:extLst>
            </p:cNvPr>
            <p:cNvSpPr/>
            <p:nvPr/>
          </p:nvSpPr>
          <p:spPr>
            <a:xfrm>
              <a:off x="6935914" y="188789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1CF8AE2B-7226-E107-CD86-14B3BACFCCC5}"/>
                </a:ext>
              </a:extLst>
            </p:cNvPr>
            <p:cNvSpPr/>
            <p:nvPr/>
          </p:nvSpPr>
          <p:spPr>
            <a:xfrm>
              <a:off x="7950060" y="20865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7635414"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FB322A4D-4795-06A9-5E3F-D68DD000EB3D}"/>
                </a:ext>
              </a:extLst>
            </p:cNvPr>
            <p:cNvSpPr/>
            <p:nvPr/>
          </p:nvSpPr>
          <p:spPr>
            <a:xfrm>
              <a:off x="7963763" y="153613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21A4A46F-E56A-63DD-5D0E-0864004EF912}"/>
                </a:ext>
              </a:extLst>
            </p:cNvPr>
            <p:cNvSpPr/>
            <p:nvPr/>
          </p:nvSpPr>
          <p:spPr>
            <a:xfrm>
              <a:off x="7647401" y="228821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7291657" y="155912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7756D33D-6822-4940-DA9F-6BD4485BCE4E}"/>
                </a:ext>
              </a:extLst>
            </p:cNvPr>
            <p:cNvSpPr/>
            <p:nvPr/>
          </p:nvSpPr>
          <p:spPr>
            <a:xfrm>
              <a:off x="7142678" y="111790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5" name="Oval 44">
              <a:extLst>
                <a:ext uri="{FF2B5EF4-FFF2-40B4-BE49-F238E27FC236}">
                  <a16:creationId xmlns:a16="http://schemas.microsoft.com/office/drawing/2014/main" id="{48D4D2AD-1287-61B6-4C02-439EAB2A3AE7}"/>
                </a:ext>
              </a:extLst>
            </p:cNvPr>
            <p:cNvSpPr/>
            <p:nvPr/>
          </p:nvSpPr>
          <p:spPr>
            <a:xfrm>
              <a:off x="7382841" y="20247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6548064" y="183596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7" name="Oval 46">
              <a:extLst>
                <a:ext uri="{FF2B5EF4-FFF2-40B4-BE49-F238E27FC236}">
                  <a16:creationId xmlns:a16="http://schemas.microsoft.com/office/drawing/2014/main" id="{6917D74A-4990-6B4B-FF86-779CFFC80F9D}"/>
                </a:ext>
              </a:extLst>
            </p:cNvPr>
            <p:cNvSpPr/>
            <p:nvPr/>
          </p:nvSpPr>
          <p:spPr>
            <a:xfrm>
              <a:off x="7471451" y="98345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25749F40-7836-4CE6-9710-24A126569FCF}"/>
                </a:ext>
              </a:extLst>
            </p:cNvPr>
            <p:cNvSpPr/>
            <p:nvPr/>
          </p:nvSpPr>
          <p:spPr>
            <a:xfrm>
              <a:off x="9225338" y="276475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grpSp>
      <p:sp>
        <p:nvSpPr>
          <p:cNvPr id="10" name="Arrow: Down 9">
            <a:extLst>
              <a:ext uri="{FF2B5EF4-FFF2-40B4-BE49-F238E27FC236}">
                <a16:creationId xmlns:a16="http://schemas.microsoft.com/office/drawing/2014/main" id="{F90F2D8E-654E-1FE1-A1A5-42A3C43157D1}"/>
              </a:ext>
            </a:extLst>
          </p:cNvPr>
          <p:cNvSpPr/>
          <p:nvPr/>
        </p:nvSpPr>
        <p:spPr>
          <a:xfrm>
            <a:off x="8597856" y="3934860"/>
            <a:ext cx="840575" cy="151030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nvGrpSpPr>
          <p:cNvPr id="57" name="Group 56">
            <a:extLst>
              <a:ext uri="{FF2B5EF4-FFF2-40B4-BE49-F238E27FC236}">
                <a16:creationId xmlns:a16="http://schemas.microsoft.com/office/drawing/2014/main" id="{E6741981-6633-A621-FAA9-884D734C8F90}"/>
              </a:ext>
            </a:extLst>
          </p:cNvPr>
          <p:cNvGrpSpPr/>
          <p:nvPr/>
        </p:nvGrpSpPr>
        <p:grpSpPr>
          <a:xfrm>
            <a:off x="7451434" y="5737204"/>
            <a:ext cx="3133418" cy="328773"/>
            <a:chOff x="7040585" y="5737204"/>
            <a:chExt cx="3133418" cy="328773"/>
          </a:xfrm>
        </p:grpSpPr>
        <p:sp>
          <p:nvSpPr>
            <p:cNvPr id="13" name="Oval 12">
              <a:extLst>
                <a:ext uri="{FF2B5EF4-FFF2-40B4-BE49-F238E27FC236}">
                  <a16:creationId xmlns:a16="http://schemas.microsoft.com/office/drawing/2014/main" id="{DF7948CE-ECD9-BF71-34C7-AF7AF6CEBFE1}"/>
                </a:ext>
              </a:extLst>
            </p:cNvPr>
            <p:cNvSpPr/>
            <p:nvPr/>
          </p:nvSpPr>
          <p:spPr>
            <a:xfrm>
              <a:off x="7040585" y="573720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0" name="Oval 49">
              <a:extLst>
                <a:ext uri="{FF2B5EF4-FFF2-40B4-BE49-F238E27FC236}">
                  <a16:creationId xmlns:a16="http://schemas.microsoft.com/office/drawing/2014/main" id="{6DC75AB8-7B78-B9E0-AF06-1CA35AF89BB4}"/>
                </a:ext>
              </a:extLst>
            </p:cNvPr>
            <p:cNvSpPr/>
            <p:nvPr/>
          </p:nvSpPr>
          <p:spPr>
            <a:xfrm>
              <a:off x="7601514" y="573720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1" name="Oval 50">
              <a:extLst>
                <a:ext uri="{FF2B5EF4-FFF2-40B4-BE49-F238E27FC236}">
                  <a16:creationId xmlns:a16="http://schemas.microsoft.com/office/drawing/2014/main" id="{814FC87B-B17C-4893-750A-D5AC8822AB6E}"/>
                </a:ext>
              </a:extLst>
            </p:cNvPr>
            <p:cNvSpPr/>
            <p:nvPr/>
          </p:nvSpPr>
          <p:spPr>
            <a:xfrm>
              <a:off x="8162443" y="573720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3" name="Oval 52">
              <a:extLst>
                <a:ext uri="{FF2B5EF4-FFF2-40B4-BE49-F238E27FC236}">
                  <a16:creationId xmlns:a16="http://schemas.microsoft.com/office/drawing/2014/main" id="{69910E5F-EBF3-AE96-0EB6-E41981B91B3F}"/>
                </a:ext>
              </a:extLst>
            </p:cNvPr>
            <p:cNvSpPr/>
            <p:nvPr/>
          </p:nvSpPr>
          <p:spPr>
            <a:xfrm>
              <a:off x="8723372" y="573720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54" name="Oval 53">
              <a:extLst>
                <a:ext uri="{FF2B5EF4-FFF2-40B4-BE49-F238E27FC236}">
                  <a16:creationId xmlns:a16="http://schemas.microsoft.com/office/drawing/2014/main" id="{4A3D49AD-FBD4-2987-399D-C1BDE8BDB0DE}"/>
                </a:ext>
              </a:extLst>
            </p:cNvPr>
            <p:cNvSpPr/>
            <p:nvPr/>
          </p:nvSpPr>
          <p:spPr>
            <a:xfrm>
              <a:off x="9284301" y="573720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5" name="Oval 54">
              <a:extLst>
                <a:ext uri="{FF2B5EF4-FFF2-40B4-BE49-F238E27FC236}">
                  <a16:creationId xmlns:a16="http://schemas.microsoft.com/office/drawing/2014/main" id="{83E72552-4D92-2EE5-7C91-7093DD8E998F}"/>
                </a:ext>
              </a:extLst>
            </p:cNvPr>
            <p:cNvSpPr/>
            <p:nvPr/>
          </p:nvSpPr>
          <p:spPr>
            <a:xfrm>
              <a:off x="9845230" y="573720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20" name="Footer Placeholder 19">
            <a:extLst>
              <a:ext uri="{FF2B5EF4-FFF2-40B4-BE49-F238E27FC236}">
                <a16:creationId xmlns:a16="http://schemas.microsoft.com/office/drawing/2014/main" id="{5F368003-E0F2-3B1E-2516-6A9786F10CFE}"/>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84288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a:t>Mẫu ngẫu nhiên (Probability/Random sample)</a:t>
            </a:r>
          </a:p>
          <a:p>
            <a:pPr lvl="1"/>
            <a:r>
              <a:rPr lang="en-US" sz="1600"/>
              <a:t>Mẫu ngẫu nhiên đơn giản </a:t>
            </a:r>
            <a:br>
              <a:rPr lang="en-US" sz="1600"/>
            </a:br>
            <a:r>
              <a:rPr lang="en-US" sz="1600"/>
              <a:t>(Simple random sample)</a:t>
            </a:r>
          </a:p>
          <a:p>
            <a:pPr lvl="1"/>
            <a:r>
              <a:rPr lang="en-US" sz="1600"/>
              <a:t>Mẫu ngẫu nhiên hệ thống </a:t>
            </a:r>
            <a:br>
              <a:rPr lang="en-US" sz="1600"/>
            </a:br>
            <a:r>
              <a:rPr lang="en-US" sz="1600"/>
              <a:t>(Systematic sample)</a:t>
            </a:r>
          </a:p>
          <a:p>
            <a:pPr lvl="1"/>
            <a:r>
              <a:rPr lang="en-US" sz="1600"/>
              <a:t>Mẫu ngẫu nhiên phân loại </a:t>
            </a:r>
            <a:br>
              <a:rPr lang="en-US" sz="1600"/>
            </a:br>
            <a:r>
              <a:rPr lang="en-US" sz="1600"/>
              <a:t>(Stratified sample)</a:t>
            </a:r>
          </a:p>
          <a:p>
            <a:pPr lvl="1"/>
            <a:r>
              <a:rPr lang="en-US" sz="1600"/>
              <a:t>Mẫu ngẫu nhiên cụm (Cluster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29</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25/11/2024</a:t>
            </a:r>
          </a:p>
        </p:txBody>
      </p:sp>
      <p:grpSp>
        <p:nvGrpSpPr>
          <p:cNvPr id="49" name="Group 48">
            <a:extLst>
              <a:ext uri="{FF2B5EF4-FFF2-40B4-BE49-F238E27FC236}">
                <a16:creationId xmlns:a16="http://schemas.microsoft.com/office/drawing/2014/main" id="{3401E39C-E7F3-35F9-807A-8F4D6BBDE9F9}"/>
              </a:ext>
            </a:extLst>
          </p:cNvPr>
          <p:cNvGrpSpPr/>
          <p:nvPr/>
        </p:nvGrpSpPr>
        <p:grpSpPr>
          <a:xfrm>
            <a:off x="9457015" y="1263712"/>
            <a:ext cx="1305674" cy="1543097"/>
            <a:chOff x="9692349" y="755781"/>
            <a:chExt cx="1305674" cy="1543097"/>
          </a:xfrm>
        </p:grpSpPr>
        <p:sp>
          <p:nvSpPr>
            <p:cNvPr id="7" name="Oval 6">
              <a:extLst>
                <a:ext uri="{FF2B5EF4-FFF2-40B4-BE49-F238E27FC236}">
                  <a16:creationId xmlns:a16="http://schemas.microsoft.com/office/drawing/2014/main" id="{EC67142B-0769-9715-8D3B-461B08B37CD1}"/>
                </a:ext>
              </a:extLst>
            </p:cNvPr>
            <p:cNvSpPr/>
            <p:nvPr/>
          </p:nvSpPr>
          <p:spPr>
            <a:xfrm>
              <a:off x="10073388" y="140091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44BA71F2-0225-F3E5-5B15-68408B0465EE}"/>
                </a:ext>
              </a:extLst>
            </p:cNvPr>
            <p:cNvSpPr/>
            <p:nvPr/>
          </p:nvSpPr>
          <p:spPr>
            <a:xfrm>
              <a:off x="10317355" y="1723935"/>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9694293" y="1174346"/>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5A80E224-5D42-268A-5F61-D53C4915FA36}"/>
                </a:ext>
              </a:extLst>
            </p:cNvPr>
            <p:cNvSpPr/>
            <p:nvPr/>
          </p:nvSpPr>
          <p:spPr>
            <a:xfrm>
              <a:off x="9692349" y="1647943"/>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10172037" y="999871"/>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10585806" y="917486"/>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EFBAA6-12D6-60F4-7024-E399B2D84086}"/>
                </a:ext>
              </a:extLst>
            </p:cNvPr>
            <p:cNvSpPr/>
            <p:nvPr/>
          </p:nvSpPr>
          <p:spPr>
            <a:xfrm>
              <a:off x="9987782" y="1970105"/>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9817813" y="75578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11300E1F-1E45-BE8B-5BEC-D7DA68ACD369}"/>
                </a:ext>
              </a:extLst>
            </p:cNvPr>
            <p:cNvSpPr/>
            <p:nvPr/>
          </p:nvSpPr>
          <p:spPr>
            <a:xfrm>
              <a:off x="10452483" y="133343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7756D33D-6822-4940-DA9F-6BD4485BCE4E}"/>
                </a:ext>
              </a:extLst>
            </p:cNvPr>
            <p:cNvSpPr/>
            <p:nvPr/>
          </p:nvSpPr>
          <p:spPr>
            <a:xfrm>
              <a:off x="10669250" y="190676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grpSp>
        <p:nvGrpSpPr>
          <p:cNvPr id="48" name="Group 47">
            <a:extLst>
              <a:ext uri="{FF2B5EF4-FFF2-40B4-BE49-F238E27FC236}">
                <a16:creationId xmlns:a16="http://schemas.microsoft.com/office/drawing/2014/main" id="{8621DE6C-975F-5FD9-B76A-A2C18B65BA21}"/>
              </a:ext>
            </a:extLst>
          </p:cNvPr>
          <p:cNvGrpSpPr/>
          <p:nvPr/>
        </p:nvGrpSpPr>
        <p:grpSpPr>
          <a:xfrm>
            <a:off x="6562134" y="1269702"/>
            <a:ext cx="1472703" cy="1531116"/>
            <a:chOff x="6285105" y="777889"/>
            <a:chExt cx="1472703" cy="1531116"/>
          </a:xfrm>
        </p:grpSpPr>
        <p:sp>
          <p:nvSpPr>
            <p:cNvPr id="8" name="Oval 7">
              <a:extLst>
                <a:ext uri="{FF2B5EF4-FFF2-40B4-BE49-F238E27FC236}">
                  <a16:creationId xmlns:a16="http://schemas.microsoft.com/office/drawing/2014/main" id="{C4EFD092-616E-45D6-B773-B4BB1EEF6B8F}"/>
                </a:ext>
              </a:extLst>
            </p:cNvPr>
            <p:cNvSpPr/>
            <p:nvPr/>
          </p:nvSpPr>
          <p:spPr>
            <a:xfrm>
              <a:off x="6670845" y="1322761"/>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2" name="Oval 11">
              <a:extLst>
                <a:ext uri="{FF2B5EF4-FFF2-40B4-BE49-F238E27FC236}">
                  <a16:creationId xmlns:a16="http://schemas.microsoft.com/office/drawing/2014/main" id="{04CCFEA0-6D54-EC02-970B-B65BF699E4B8}"/>
                </a:ext>
              </a:extLst>
            </p:cNvPr>
            <p:cNvSpPr/>
            <p:nvPr/>
          </p:nvSpPr>
          <p:spPr>
            <a:xfrm>
              <a:off x="7218286" y="1980232"/>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49AE46D7-8296-C89E-C82B-316E5686A0B1}"/>
                </a:ext>
              </a:extLst>
            </p:cNvPr>
            <p:cNvSpPr/>
            <p:nvPr/>
          </p:nvSpPr>
          <p:spPr>
            <a:xfrm>
              <a:off x="7257515" y="151785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FBF59406-78D3-793F-1D52-9384131F62B0}"/>
                </a:ext>
              </a:extLst>
            </p:cNvPr>
            <p:cNvSpPr/>
            <p:nvPr/>
          </p:nvSpPr>
          <p:spPr>
            <a:xfrm>
              <a:off x="6285105" y="150890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6820443" y="777889"/>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D4A9931-1DDA-E274-37FC-DCEE7BA4E5C2}"/>
                </a:ext>
              </a:extLst>
            </p:cNvPr>
            <p:cNvSpPr/>
            <p:nvPr/>
          </p:nvSpPr>
          <p:spPr>
            <a:xfrm>
              <a:off x="7429035" y="100764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6492741" y="97156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184A1556-ED42-C3D2-5194-D7332509F3F6}"/>
                </a:ext>
              </a:extLst>
            </p:cNvPr>
            <p:cNvSpPr/>
            <p:nvPr/>
          </p:nvSpPr>
          <p:spPr>
            <a:xfrm>
              <a:off x="6464982" y="195249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FB322A4D-4795-06A9-5E3F-D68DD000EB3D}"/>
                </a:ext>
              </a:extLst>
            </p:cNvPr>
            <p:cNvSpPr/>
            <p:nvPr/>
          </p:nvSpPr>
          <p:spPr>
            <a:xfrm>
              <a:off x="7049940" y="113832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6890222" y="172298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grpSp>
        <p:nvGrpSpPr>
          <p:cNvPr id="52" name="Group 51">
            <a:extLst>
              <a:ext uri="{FF2B5EF4-FFF2-40B4-BE49-F238E27FC236}">
                <a16:creationId xmlns:a16="http://schemas.microsoft.com/office/drawing/2014/main" id="{76B5D39B-4112-D509-C4C5-0B38BB07B438}"/>
              </a:ext>
            </a:extLst>
          </p:cNvPr>
          <p:cNvGrpSpPr/>
          <p:nvPr/>
        </p:nvGrpSpPr>
        <p:grpSpPr>
          <a:xfrm>
            <a:off x="9434313" y="3509208"/>
            <a:ext cx="1351078" cy="1585287"/>
            <a:chOff x="9431006" y="3509208"/>
            <a:chExt cx="1351078" cy="1585287"/>
          </a:xfrm>
        </p:grpSpPr>
        <p:sp>
          <p:nvSpPr>
            <p:cNvPr id="6" name="Oval 5">
              <a:extLst>
                <a:ext uri="{FF2B5EF4-FFF2-40B4-BE49-F238E27FC236}">
                  <a16:creationId xmlns:a16="http://schemas.microsoft.com/office/drawing/2014/main" id="{43E513BD-6434-68E7-C252-75A42002B513}"/>
                </a:ext>
              </a:extLst>
            </p:cNvPr>
            <p:cNvSpPr/>
            <p:nvPr/>
          </p:nvSpPr>
          <p:spPr>
            <a:xfrm>
              <a:off x="9888617" y="361131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10453311" y="395090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9577209" y="441043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10105402" y="3916021"/>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9991447" y="4765722"/>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10392092" y="436107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9723610" y="404754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10347557" y="350920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5" name="Oval 44">
              <a:extLst>
                <a:ext uri="{FF2B5EF4-FFF2-40B4-BE49-F238E27FC236}">
                  <a16:creationId xmlns:a16="http://schemas.microsoft.com/office/drawing/2014/main" id="{48D4D2AD-1287-61B6-4C02-439EAB2A3AE7}"/>
                </a:ext>
              </a:extLst>
            </p:cNvPr>
            <p:cNvSpPr/>
            <p:nvPr/>
          </p:nvSpPr>
          <p:spPr>
            <a:xfrm>
              <a:off x="10003369" y="433496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7" name="Oval 46">
              <a:extLst>
                <a:ext uri="{FF2B5EF4-FFF2-40B4-BE49-F238E27FC236}">
                  <a16:creationId xmlns:a16="http://schemas.microsoft.com/office/drawing/2014/main" id="{6917D74A-4990-6B4B-FF86-779CFFC80F9D}"/>
                </a:ext>
              </a:extLst>
            </p:cNvPr>
            <p:cNvSpPr/>
            <p:nvPr/>
          </p:nvSpPr>
          <p:spPr>
            <a:xfrm>
              <a:off x="9431006" y="368465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grpSp>
        <p:nvGrpSpPr>
          <p:cNvPr id="58" name="Group 57">
            <a:extLst>
              <a:ext uri="{FF2B5EF4-FFF2-40B4-BE49-F238E27FC236}">
                <a16:creationId xmlns:a16="http://schemas.microsoft.com/office/drawing/2014/main" id="{08B53F47-8D73-43F1-EB24-B44F5D3392AE}"/>
              </a:ext>
            </a:extLst>
          </p:cNvPr>
          <p:cNvGrpSpPr/>
          <p:nvPr/>
        </p:nvGrpSpPr>
        <p:grpSpPr>
          <a:xfrm>
            <a:off x="6681190" y="3568914"/>
            <a:ext cx="1234590" cy="1525581"/>
            <a:chOff x="6601938" y="3491807"/>
            <a:chExt cx="1234590" cy="1525581"/>
          </a:xfrm>
        </p:grpSpPr>
        <p:sp>
          <p:nvSpPr>
            <p:cNvPr id="9" name="Oval 8">
              <a:extLst>
                <a:ext uri="{FF2B5EF4-FFF2-40B4-BE49-F238E27FC236}">
                  <a16:creationId xmlns:a16="http://schemas.microsoft.com/office/drawing/2014/main" id="{F716AE29-1310-FCE5-A25B-6241CD5F3A4A}"/>
                </a:ext>
              </a:extLst>
            </p:cNvPr>
            <p:cNvSpPr/>
            <p:nvPr/>
          </p:nvSpPr>
          <p:spPr>
            <a:xfrm>
              <a:off x="7018805" y="4347855"/>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7378713" y="4183469"/>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53A15FA8-AEE2-2A41-BF93-B719CA4B0851}"/>
                </a:ext>
              </a:extLst>
            </p:cNvPr>
            <p:cNvSpPr/>
            <p:nvPr/>
          </p:nvSpPr>
          <p:spPr>
            <a:xfrm>
              <a:off x="6682967" y="464886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29D37BA0-E219-BA97-90E3-0BB2E6D5DACB}"/>
                </a:ext>
              </a:extLst>
            </p:cNvPr>
            <p:cNvSpPr/>
            <p:nvPr/>
          </p:nvSpPr>
          <p:spPr>
            <a:xfrm>
              <a:off x="7011740" y="392047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BA3AB1-213C-B25D-C12E-F8539E4AA2B0}"/>
                </a:ext>
              </a:extLst>
            </p:cNvPr>
            <p:cNvSpPr/>
            <p:nvPr/>
          </p:nvSpPr>
          <p:spPr>
            <a:xfrm>
              <a:off x="7194284" y="4688615"/>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1CF8AE2B-7226-E107-CD86-14B3BACFCCC5}"/>
                </a:ext>
              </a:extLst>
            </p:cNvPr>
            <p:cNvSpPr/>
            <p:nvPr/>
          </p:nvSpPr>
          <p:spPr>
            <a:xfrm>
              <a:off x="7129961" y="349180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7403842" y="378371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21A4A46F-E56A-63DD-5D0E-0864004EF912}"/>
                </a:ext>
              </a:extLst>
            </p:cNvPr>
            <p:cNvSpPr/>
            <p:nvPr/>
          </p:nvSpPr>
          <p:spPr>
            <a:xfrm>
              <a:off x="6601938" y="366268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25749F40-7836-4CE6-9710-24A126569FCF}"/>
                </a:ext>
              </a:extLst>
            </p:cNvPr>
            <p:cNvSpPr/>
            <p:nvPr/>
          </p:nvSpPr>
          <p:spPr>
            <a:xfrm>
              <a:off x="6653955" y="4165693"/>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0" name="Oval 19">
              <a:extLst>
                <a:ext uri="{FF2B5EF4-FFF2-40B4-BE49-F238E27FC236}">
                  <a16:creationId xmlns:a16="http://schemas.microsoft.com/office/drawing/2014/main" id="{B9590E12-44D2-F670-2F1F-BBDAE993889B}"/>
                </a:ext>
              </a:extLst>
            </p:cNvPr>
            <p:cNvSpPr/>
            <p:nvPr/>
          </p:nvSpPr>
          <p:spPr>
            <a:xfrm>
              <a:off x="7507755" y="4546358"/>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59" name="Oval 58">
            <a:extLst>
              <a:ext uri="{FF2B5EF4-FFF2-40B4-BE49-F238E27FC236}">
                <a16:creationId xmlns:a16="http://schemas.microsoft.com/office/drawing/2014/main" id="{9FAF686D-FEDD-9733-C5A1-490AAA0672C6}"/>
              </a:ext>
            </a:extLst>
          </p:cNvPr>
          <p:cNvSpPr/>
          <p:nvPr/>
        </p:nvSpPr>
        <p:spPr>
          <a:xfrm>
            <a:off x="6201484" y="3185973"/>
            <a:ext cx="2297987" cy="22979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 name="Footer Placeholder 9">
            <a:extLst>
              <a:ext uri="{FF2B5EF4-FFF2-40B4-BE49-F238E27FC236}">
                <a16:creationId xmlns:a16="http://schemas.microsoft.com/office/drawing/2014/main" id="{5A8A92CB-ECB7-1D21-0BB8-B602DBD0623F}"/>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584372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Mục</a:t>
            </a:r>
            <a:r>
              <a:rPr lang="en-US" sz="5400"/>
              <a:t> </a:t>
            </a:r>
            <a:r>
              <a:rPr lang="en-US" sz="5400" err="1"/>
              <a:t>tiêu</a:t>
            </a:r>
            <a:r>
              <a:rPr lang="en-US" sz="5400"/>
              <a:t> </a:t>
            </a:r>
            <a:r>
              <a:rPr lang="en-US" sz="5400" err="1"/>
              <a:t>lớp</a:t>
            </a:r>
            <a:r>
              <a:rPr lang="en-US" sz="5400"/>
              <a:t> </a:t>
            </a:r>
            <a:r>
              <a:rPr lang="en-US" sz="5400" err="1"/>
              <a:t>học</a:t>
            </a:r>
            <a:endParaRPr lang="en-US" sz="5400"/>
          </a:p>
        </p:txBody>
      </p:sp>
      <p:sp>
        <p:nvSpPr>
          <p:cNvPr id="6" name="Content Placeholder 5">
            <a:extLst>
              <a:ext uri="{FF2B5EF4-FFF2-40B4-BE49-F238E27FC236}">
                <a16:creationId xmlns:a16="http://schemas.microsoft.com/office/drawing/2014/main" id="{E695415D-6686-7116-3C09-B1B91B1B1482}"/>
              </a:ext>
            </a:extLst>
          </p:cNvPr>
          <p:cNvSpPr>
            <a:spLocks noGrp="1"/>
          </p:cNvSpPr>
          <p:nvPr>
            <p:ph idx="1"/>
          </p:nvPr>
        </p:nvSpPr>
        <p:spPr/>
        <p:txBody>
          <a:bodyPr/>
          <a:lstStyle/>
          <a:p>
            <a:pPr>
              <a:lnSpc>
                <a:spcPct val="200000"/>
              </a:lnSpc>
            </a:pPr>
            <a:r>
              <a:rPr lang="en-US" dirty="0" err="1"/>
              <a:t>Giới</a:t>
            </a:r>
            <a:r>
              <a:rPr lang="en-US" dirty="0"/>
              <a:t> </a:t>
            </a:r>
            <a:r>
              <a:rPr lang="en-US" dirty="0" err="1"/>
              <a:t>thiệu</a:t>
            </a:r>
            <a:r>
              <a:rPr lang="en-US" dirty="0"/>
              <a:t> </a:t>
            </a:r>
            <a:r>
              <a:rPr lang="en-US" dirty="0" err="1"/>
              <a:t>khái</a:t>
            </a:r>
            <a:r>
              <a:rPr lang="en-US" dirty="0"/>
              <a:t> </a:t>
            </a:r>
            <a:r>
              <a:rPr lang="en-US" dirty="0" err="1"/>
              <a:t>niệm</a:t>
            </a:r>
            <a:r>
              <a:rPr lang="en-US" dirty="0"/>
              <a:t> </a:t>
            </a:r>
            <a:r>
              <a:rPr lang="en-US" dirty="0" err="1"/>
              <a:t>cơ</a:t>
            </a:r>
            <a:r>
              <a:rPr lang="en-US" dirty="0"/>
              <a:t> </a:t>
            </a:r>
            <a:r>
              <a:rPr lang="en-US" dirty="0" err="1"/>
              <a:t>bản</a:t>
            </a:r>
            <a:r>
              <a:rPr lang="en-US" dirty="0"/>
              <a:t> </a:t>
            </a:r>
          </a:p>
          <a:p>
            <a:pPr>
              <a:lnSpc>
                <a:spcPct val="200000"/>
              </a:lnSpc>
            </a:pPr>
            <a:r>
              <a:rPr lang="en-US" dirty="0" err="1"/>
              <a:t>Thảo</a:t>
            </a:r>
            <a:r>
              <a:rPr lang="en-US" dirty="0"/>
              <a:t> </a:t>
            </a:r>
            <a:r>
              <a:rPr lang="en-US" dirty="0" err="1"/>
              <a:t>luận</a:t>
            </a:r>
            <a:r>
              <a:rPr lang="en-US" dirty="0"/>
              <a:t> </a:t>
            </a:r>
            <a:r>
              <a:rPr lang="en-US" dirty="0" err="1"/>
              <a:t>định</a:t>
            </a:r>
            <a:r>
              <a:rPr lang="en-US" dirty="0"/>
              <a:t> </a:t>
            </a:r>
            <a:r>
              <a:rPr lang="en-US" dirty="0" err="1"/>
              <a:t>hướng</a:t>
            </a:r>
            <a:r>
              <a:rPr lang="en-US" dirty="0"/>
              <a:t> </a:t>
            </a:r>
            <a:r>
              <a:rPr lang="en-US" dirty="0" err="1"/>
              <a:t>phương</a:t>
            </a:r>
            <a:r>
              <a:rPr lang="en-US" dirty="0"/>
              <a:t> </a:t>
            </a:r>
            <a:r>
              <a:rPr lang="en-US" dirty="0" err="1"/>
              <a:t>pháp</a:t>
            </a:r>
            <a:r>
              <a:rPr lang="en-US" dirty="0"/>
              <a:t> </a:t>
            </a:r>
            <a:r>
              <a:rPr lang="en-US" dirty="0" err="1"/>
              <a:t>sử</a:t>
            </a:r>
            <a:r>
              <a:rPr lang="en-US" dirty="0"/>
              <a:t> </a:t>
            </a:r>
            <a:r>
              <a:rPr lang="en-US" dirty="0" err="1"/>
              <a:t>dụng</a:t>
            </a:r>
            <a:r>
              <a:rPr lang="en-US" dirty="0"/>
              <a:t> (</a:t>
            </a:r>
            <a:r>
              <a:rPr lang="en-US" dirty="0" err="1"/>
              <a:t>tên</a:t>
            </a:r>
            <a:r>
              <a:rPr lang="en-US" dirty="0"/>
              <a:t> </a:t>
            </a:r>
            <a:r>
              <a:rPr lang="en-US" dirty="0" err="1"/>
              <a:t>phương</a:t>
            </a:r>
            <a:r>
              <a:rPr lang="en-US" dirty="0"/>
              <a:t> </a:t>
            </a:r>
            <a:r>
              <a:rPr lang="en-US" dirty="0" err="1"/>
              <a:t>pháp</a:t>
            </a:r>
            <a:r>
              <a:rPr lang="en-US" dirty="0"/>
              <a:t>)</a:t>
            </a:r>
          </a:p>
          <a:p>
            <a:pPr>
              <a:lnSpc>
                <a:spcPct val="200000"/>
              </a:lnSpc>
            </a:pPr>
            <a:r>
              <a:rPr lang="en-US" dirty="0" err="1"/>
              <a:t>Thực</a:t>
            </a:r>
            <a:r>
              <a:rPr lang="en-US" dirty="0"/>
              <a:t> </a:t>
            </a:r>
            <a:r>
              <a:rPr lang="en-US" dirty="0" err="1"/>
              <a:t>hành</a:t>
            </a:r>
            <a:r>
              <a:rPr lang="en-US" dirty="0"/>
              <a:t> </a:t>
            </a:r>
            <a:r>
              <a:rPr lang="en-US" dirty="0" err="1"/>
              <a:t>phân</a:t>
            </a:r>
            <a:r>
              <a:rPr lang="en-US" dirty="0"/>
              <a:t> </a:t>
            </a:r>
            <a:r>
              <a:rPr lang="en-US" dirty="0" err="1"/>
              <a:t>tích</a:t>
            </a:r>
            <a:r>
              <a:rPr lang="en-US" dirty="0"/>
              <a:t> </a:t>
            </a:r>
            <a:r>
              <a:rPr lang="en-US" dirty="0" err="1"/>
              <a:t>cơ</a:t>
            </a:r>
            <a:r>
              <a:rPr lang="en-US" dirty="0"/>
              <a:t> </a:t>
            </a:r>
            <a:r>
              <a:rPr lang="en-US" dirty="0" err="1"/>
              <a:t>bản</a:t>
            </a:r>
            <a:r>
              <a:rPr lang="en-US" dirty="0"/>
              <a:t> </a:t>
            </a:r>
            <a:r>
              <a:rPr lang="en-US" dirty="0" err="1"/>
              <a:t>với</a:t>
            </a:r>
            <a:r>
              <a:rPr lang="en-US" dirty="0"/>
              <a:t> Excel </a:t>
            </a:r>
            <a:r>
              <a:rPr lang="en-US" dirty="0" err="1"/>
              <a:t>hoặc</a:t>
            </a:r>
            <a:r>
              <a:rPr lang="en-US" dirty="0"/>
              <a:t> R</a:t>
            </a:r>
          </a:p>
          <a:p>
            <a:endParaRPr lang="en-US" dirty="0"/>
          </a:p>
          <a:p>
            <a:endParaRPr lang="en-US" dirty="0"/>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a:t>
            </a:fld>
            <a:endParaRPr lang="en-US"/>
          </a:p>
        </p:txBody>
      </p:sp>
      <p:sp>
        <p:nvSpPr>
          <p:cNvPr id="3" name="Date Placeholder 2">
            <a:extLst>
              <a:ext uri="{FF2B5EF4-FFF2-40B4-BE49-F238E27FC236}">
                <a16:creationId xmlns:a16="http://schemas.microsoft.com/office/drawing/2014/main" id="{0FB52A16-5591-A790-0751-EBF59E4338C7}"/>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782767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a:t>Mẫu ngẫu nhiên (Probability/Random sample)</a:t>
            </a:r>
          </a:p>
          <a:p>
            <a:pPr lvl="1"/>
            <a:r>
              <a:rPr lang="en-US" sz="1600"/>
              <a:t>Mẫu ngẫu nhiên đơn giản </a:t>
            </a:r>
            <a:br>
              <a:rPr lang="en-US" sz="1600"/>
            </a:br>
            <a:r>
              <a:rPr lang="en-US" sz="1600"/>
              <a:t>(Simple random sample)</a:t>
            </a:r>
          </a:p>
          <a:p>
            <a:pPr lvl="1"/>
            <a:r>
              <a:rPr lang="en-US" sz="1600"/>
              <a:t>Mẫu ngẫu nhiên hệ thống </a:t>
            </a:r>
            <a:br>
              <a:rPr lang="en-US" sz="1600"/>
            </a:br>
            <a:r>
              <a:rPr lang="en-US" sz="1600"/>
              <a:t>(Systematic sample)</a:t>
            </a:r>
          </a:p>
          <a:p>
            <a:pPr lvl="1"/>
            <a:r>
              <a:rPr lang="en-US" sz="1600"/>
              <a:t>Mẫu ngẫu nhiên phân loại </a:t>
            </a:r>
            <a:br>
              <a:rPr lang="en-US" sz="1600"/>
            </a:br>
            <a:r>
              <a:rPr lang="en-US" sz="1600"/>
              <a:t>(Stratified sample)</a:t>
            </a:r>
          </a:p>
          <a:p>
            <a:pPr lvl="1"/>
            <a:r>
              <a:rPr lang="en-US" sz="1600"/>
              <a:t>Mẫu ngẫu nhiên cụm (Cluster sample)</a:t>
            </a:r>
          </a:p>
          <a:p>
            <a:r>
              <a:rPr lang="en-US" sz="2400"/>
              <a:t>Mẫu không ngẫu nhiên (Nonprobability sample)</a:t>
            </a:r>
          </a:p>
          <a:p>
            <a:pPr lvl="1"/>
            <a:r>
              <a:rPr lang="en-US" sz="1600"/>
              <a:t>Mẫu thuận tiện (Convenience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30</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25/11/2024</a:t>
            </a:r>
          </a:p>
        </p:txBody>
      </p:sp>
      <p:sp>
        <p:nvSpPr>
          <p:cNvPr id="20" name="Oval 19">
            <a:extLst>
              <a:ext uri="{FF2B5EF4-FFF2-40B4-BE49-F238E27FC236}">
                <a16:creationId xmlns:a16="http://schemas.microsoft.com/office/drawing/2014/main" id="{B84C988C-4244-3642-1B01-6BA1E2AC0DFC}"/>
              </a:ext>
            </a:extLst>
          </p:cNvPr>
          <p:cNvSpPr/>
          <p:nvPr/>
        </p:nvSpPr>
        <p:spPr>
          <a:xfrm>
            <a:off x="8222322" y="428745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8" name="Oval 47">
            <a:extLst>
              <a:ext uri="{FF2B5EF4-FFF2-40B4-BE49-F238E27FC236}">
                <a16:creationId xmlns:a16="http://schemas.microsoft.com/office/drawing/2014/main" id="{86744690-8B07-376C-2EB0-86E812F02CB1}"/>
              </a:ext>
            </a:extLst>
          </p:cNvPr>
          <p:cNvSpPr/>
          <p:nvPr/>
        </p:nvSpPr>
        <p:spPr>
          <a:xfrm>
            <a:off x="8222322" y="3593387"/>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9" name="Oval 48">
            <a:extLst>
              <a:ext uri="{FF2B5EF4-FFF2-40B4-BE49-F238E27FC236}">
                <a16:creationId xmlns:a16="http://schemas.microsoft.com/office/drawing/2014/main" id="{D5631B60-893B-5681-7A6F-884919733903}"/>
              </a:ext>
            </a:extLst>
          </p:cNvPr>
          <p:cNvSpPr/>
          <p:nvPr/>
        </p:nvSpPr>
        <p:spPr>
          <a:xfrm>
            <a:off x="8222322" y="324635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2" name="Oval 51">
            <a:extLst>
              <a:ext uri="{FF2B5EF4-FFF2-40B4-BE49-F238E27FC236}">
                <a16:creationId xmlns:a16="http://schemas.microsoft.com/office/drawing/2014/main" id="{33F2E2C1-0A3D-3EA0-D36C-5DCABC9B0854}"/>
              </a:ext>
            </a:extLst>
          </p:cNvPr>
          <p:cNvSpPr/>
          <p:nvPr/>
        </p:nvSpPr>
        <p:spPr>
          <a:xfrm>
            <a:off x="8222322" y="6022608"/>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58" name="Oval 57">
            <a:extLst>
              <a:ext uri="{FF2B5EF4-FFF2-40B4-BE49-F238E27FC236}">
                <a16:creationId xmlns:a16="http://schemas.microsoft.com/office/drawing/2014/main" id="{ACE240F9-0BF8-CB01-0DF4-114F9DCF816B}"/>
              </a:ext>
            </a:extLst>
          </p:cNvPr>
          <p:cNvSpPr/>
          <p:nvPr/>
        </p:nvSpPr>
        <p:spPr>
          <a:xfrm>
            <a:off x="8222322" y="5675577"/>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59" name="Oval 58">
            <a:extLst>
              <a:ext uri="{FF2B5EF4-FFF2-40B4-BE49-F238E27FC236}">
                <a16:creationId xmlns:a16="http://schemas.microsoft.com/office/drawing/2014/main" id="{CAA1725F-2BA8-DFC7-F8AF-DDE9F2DA52FD}"/>
              </a:ext>
            </a:extLst>
          </p:cNvPr>
          <p:cNvSpPr/>
          <p:nvPr/>
        </p:nvSpPr>
        <p:spPr>
          <a:xfrm>
            <a:off x="8222322" y="1858227"/>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60" name="Oval 59">
            <a:extLst>
              <a:ext uri="{FF2B5EF4-FFF2-40B4-BE49-F238E27FC236}">
                <a16:creationId xmlns:a16="http://schemas.microsoft.com/office/drawing/2014/main" id="{01891260-4BAD-B880-72F4-3AFCB23F4B7C}"/>
              </a:ext>
            </a:extLst>
          </p:cNvPr>
          <p:cNvSpPr/>
          <p:nvPr/>
        </p:nvSpPr>
        <p:spPr>
          <a:xfrm>
            <a:off x="8222322" y="532854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1" name="Oval 60">
            <a:extLst>
              <a:ext uri="{FF2B5EF4-FFF2-40B4-BE49-F238E27FC236}">
                <a16:creationId xmlns:a16="http://schemas.microsoft.com/office/drawing/2014/main" id="{B96D556C-35D6-17F5-564C-56ECEF937770}"/>
              </a:ext>
            </a:extLst>
          </p:cNvPr>
          <p:cNvSpPr/>
          <p:nvPr/>
        </p:nvSpPr>
        <p:spPr>
          <a:xfrm>
            <a:off x="8222322" y="1511195"/>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2" name="Oval 61">
            <a:extLst>
              <a:ext uri="{FF2B5EF4-FFF2-40B4-BE49-F238E27FC236}">
                <a16:creationId xmlns:a16="http://schemas.microsoft.com/office/drawing/2014/main" id="{F9D1E922-28F7-5C32-9812-B563ADB3C2E0}"/>
              </a:ext>
            </a:extLst>
          </p:cNvPr>
          <p:cNvSpPr/>
          <p:nvPr/>
        </p:nvSpPr>
        <p:spPr>
          <a:xfrm>
            <a:off x="8222322" y="81713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3" name="Oval 62">
            <a:extLst>
              <a:ext uri="{FF2B5EF4-FFF2-40B4-BE49-F238E27FC236}">
                <a16:creationId xmlns:a16="http://schemas.microsoft.com/office/drawing/2014/main" id="{BE3D6CB4-AC7D-7B33-0915-AA468FFAB604}"/>
              </a:ext>
            </a:extLst>
          </p:cNvPr>
          <p:cNvSpPr/>
          <p:nvPr/>
        </p:nvSpPr>
        <p:spPr>
          <a:xfrm>
            <a:off x="8222322" y="2552291"/>
            <a:ext cx="328773" cy="328773"/>
          </a:xfrm>
          <a:prstGeom prst="ellipse">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4" name="Oval 63">
            <a:extLst>
              <a:ext uri="{FF2B5EF4-FFF2-40B4-BE49-F238E27FC236}">
                <a16:creationId xmlns:a16="http://schemas.microsoft.com/office/drawing/2014/main" id="{7AA749DF-32C6-0F56-C86A-AC093A4DC4C9}"/>
              </a:ext>
            </a:extLst>
          </p:cNvPr>
          <p:cNvSpPr/>
          <p:nvPr/>
        </p:nvSpPr>
        <p:spPr>
          <a:xfrm>
            <a:off x="8222322" y="289932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5" name="Oval 64">
            <a:extLst>
              <a:ext uri="{FF2B5EF4-FFF2-40B4-BE49-F238E27FC236}">
                <a16:creationId xmlns:a16="http://schemas.microsoft.com/office/drawing/2014/main" id="{B9EC9D51-F5DF-3C46-C9CE-3B46B5BBD7B5}"/>
              </a:ext>
            </a:extLst>
          </p:cNvPr>
          <p:cNvSpPr/>
          <p:nvPr/>
        </p:nvSpPr>
        <p:spPr>
          <a:xfrm>
            <a:off x="8222322" y="2205259"/>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6" name="Oval 65">
            <a:extLst>
              <a:ext uri="{FF2B5EF4-FFF2-40B4-BE49-F238E27FC236}">
                <a16:creationId xmlns:a16="http://schemas.microsoft.com/office/drawing/2014/main" id="{F3589ABD-DB46-1476-B382-64A1649A097C}"/>
              </a:ext>
            </a:extLst>
          </p:cNvPr>
          <p:cNvSpPr/>
          <p:nvPr/>
        </p:nvSpPr>
        <p:spPr>
          <a:xfrm>
            <a:off x="8222322" y="47009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67" name="Oval 66">
            <a:extLst>
              <a:ext uri="{FF2B5EF4-FFF2-40B4-BE49-F238E27FC236}">
                <a16:creationId xmlns:a16="http://schemas.microsoft.com/office/drawing/2014/main" id="{4F677E8A-A28E-EAEB-6184-067D510D5C9C}"/>
              </a:ext>
            </a:extLst>
          </p:cNvPr>
          <p:cNvSpPr/>
          <p:nvPr/>
        </p:nvSpPr>
        <p:spPr>
          <a:xfrm>
            <a:off x="8222322" y="394041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68" name="Oval 67">
            <a:extLst>
              <a:ext uri="{FF2B5EF4-FFF2-40B4-BE49-F238E27FC236}">
                <a16:creationId xmlns:a16="http://schemas.microsoft.com/office/drawing/2014/main" id="{E4CA02C5-F8F2-1D05-9304-727FC70D2F14}"/>
              </a:ext>
            </a:extLst>
          </p:cNvPr>
          <p:cNvSpPr/>
          <p:nvPr/>
        </p:nvSpPr>
        <p:spPr>
          <a:xfrm>
            <a:off x="8222322" y="463448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69" name="Oval 68">
            <a:extLst>
              <a:ext uri="{FF2B5EF4-FFF2-40B4-BE49-F238E27FC236}">
                <a16:creationId xmlns:a16="http://schemas.microsoft.com/office/drawing/2014/main" id="{36BC8A40-2FA0-DAB5-7260-1563C474E17E}"/>
              </a:ext>
            </a:extLst>
          </p:cNvPr>
          <p:cNvSpPr/>
          <p:nvPr/>
        </p:nvSpPr>
        <p:spPr>
          <a:xfrm>
            <a:off x="8222322" y="116416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70" name="Oval 69">
            <a:extLst>
              <a:ext uri="{FF2B5EF4-FFF2-40B4-BE49-F238E27FC236}">
                <a16:creationId xmlns:a16="http://schemas.microsoft.com/office/drawing/2014/main" id="{4D168F61-57E4-EF08-2C40-990434052A28}"/>
              </a:ext>
            </a:extLst>
          </p:cNvPr>
          <p:cNvSpPr/>
          <p:nvPr/>
        </p:nvSpPr>
        <p:spPr>
          <a:xfrm>
            <a:off x="8222322" y="498151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71" name="Rectangle 70">
            <a:extLst>
              <a:ext uri="{FF2B5EF4-FFF2-40B4-BE49-F238E27FC236}">
                <a16:creationId xmlns:a16="http://schemas.microsoft.com/office/drawing/2014/main" id="{AE45E85A-AF17-FC30-CE1D-9025F3B4E2AF}"/>
              </a:ext>
            </a:extLst>
          </p:cNvPr>
          <p:cNvSpPr/>
          <p:nvPr/>
        </p:nvSpPr>
        <p:spPr>
          <a:xfrm>
            <a:off x="8147407" y="369870"/>
            <a:ext cx="493159" cy="1853647"/>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73" name="Graphic 72" descr="Man outline">
            <a:extLst>
              <a:ext uri="{FF2B5EF4-FFF2-40B4-BE49-F238E27FC236}">
                <a16:creationId xmlns:a16="http://schemas.microsoft.com/office/drawing/2014/main" id="{D538E270-2312-AACC-9DCB-E813512940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47079" y="657542"/>
            <a:ext cx="914400" cy="914400"/>
          </a:xfrm>
          <a:prstGeom prst="rect">
            <a:avLst/>
          </a:prstGeom>
        </p:spPr>
      </p:pic>
      <p:sp>
        <p:nvSpPr>
          <p:cNvPr id="6" name="Footer Placeholder 5">
            <a:extLst>
              <a:ext uri="{FF2B5EF4-FFF2-40B4-BE49-F238E27FC236}">
                <a16:creationId xmlns:a16="http://schemas.microsoft.com/office/drawing/2014/main" id="{D854BF85-90D1-355F-7B66-CF2C411B87B6}"/>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581212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DAC3ED32-A4BB-73FB-431A-CF201E98CF4F}"/>
              </a:ext>
            </a:extLst>
          </p:cNvPr>
          <p:cNvCxnSpPr>
            <a:cxnSpLocks/>
            <a:endCxn id="21" idx="2"/>
          </p:cNvCxnSpPr>
          <p:nvPr/>
        </p:nvCxnSpPr>
        <p:spPr>
          <a:xfrm flipV="1">
            <a:off x="6510392" y="2390627"/>
            <a:ext cx="3831839" cy="931045"/>
          </a:xfrm>
          <a:prstGeom prst="line">
            <a:avLst/>
          </a:prstGeom>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a:t>Mẫu ngẫu nhiên (Probability/Random sample)</a:t>
            </a:r>
          </a:p>
          <a:p>
            <a:pPr lvl="1"/>
            <a:r>
              <a:rPr lang="en-US" sz="1600"/>
              <a:t>Mẫu ngẫu nhiên đơn giản </a:t>
            </a:r>
            <a:br>
              <a:rPr lang="en-US" sz="1600"/>
            </a:br>
            <a:r>
              <a:rPr lang="en-US" sz="1600"/>
              <a:t>(Simple random sample)</a:t>
            </a:r>
          </a:p>
          <a:p>
            <a:pPr lvl="1"/>
            <a:r>
              <a:rPr lang="en-US" sz="1600"/>
              <a:t>Mẫu ngẫu nhiên hệ thống </a:t>
            </a:r>
            <a:br>
              <a:rPr lang="en-US" sz="1600"/>
            </a:br>
            <a:r>
              <a:rPr lang="en-US" sz="1600"/>
              <a:t>(Systematic sample)</a:t>
            </a:r>
          </a:p>
          <a:p>
            <a:pPr lvl="1"/>
            <a:r>
              <a:rPr lang="en-US" sz="1600"/>
              <a:t>Mẫu ngẫu nhiên phân loại </a:t>
            </a:r>
            <a:br>
              <a:rPr lang="en-US" sz="1600"/>
            </a:br>
            <a:r>
              <a:rPr lang="en-US" sz="1600"/>
              <a:t>(Stratified sample)</a:t>
            </a:r>
          </a:p>
          <a:p>
            <a:pPr lvl="1"/>
            <a:r>
              <a:rPr lang="en-US" sz="1600"/>
              <a:t>Mẫu ngẫu nhiên cụm (Cluster sample)</a:t>
            </a:r>
          </a:p>
          <a:p>
            <a:r>
              <a:rPr lang="en-US" sz="2400"/>
              <a:t>Mẫu không ngẫu nhiên (Nonprobability sample)</a:t>
            </a:r>
          </a:p>
          <a:p>
            <a:pPr lvl="1"/>
            <a:r>
              <a:rPr lang="en-US" sz="1600"/>
              <a:t>Mẫu thuận tiện (Convenience sample)</a:t>
            </a:r>
          </a:p>
          <a:p>
            <a:pPr lvl="1"/>
            <a:r>
              <a:rPr lang="en-US" sz="1600"/>
              <a:t>Mẫu hạn ngạnh (Quota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31</a:t>
            </a:fld>
            <a:endParaRPr lang="en-US"/>
          </a:p>
        </p:txBody>
      </p:sp>
      <p:cxnSp>
        <p:nvCxnSpPr>
          <p:cNvPr id="61" name="Straight Connector 60">
            <a:extLst>
              <a:ext uri="{FF2B5EF4-FFF2-40B4-BE49-F238E27FC236}">
                <a16:creationId xmlns:a16="http://schemas.microsoft.com/office/drawing/2014/main" id="{7C3A6AEA-0817-C31D-B8EF-D2D49104F0F6}"/>
              </a:ext>
            </a:extLst>
          </p:cNvPr>
          <p:cNvCxnSpPr>
            <a:cxnSpLocks/>
            <a:endCxn id="34" idx="3"/>
          </p:cNvCxnSpPr>
          <p:nvPr/>
        </p:nvCxnSpPr>
        <p:spPr>
          <a:xfrm flipV="1">
            <a:off x="6510392" y="1459498"/>
            <a:ext cx="2434327" cy="1862174"/>
          </a:xfrm>
          <a:prstGeom prst="line">
            <a:avLst/>
          </a:prstGeom>
        </p:spPr>
        <p:style>
          <a:lnRef idx="2">
            <a:schemeClr val="dk1"/>
          </a:lnRef>
          <a:fillRef idx="0">
            <a:schemeClr val="dk1"/>
          </a:fillRef>
          <a:effectRef idx="1">
            <a:schemeClr val="dk1"/>
          </a:effectRef>
          <a:fontRef idx="minor">
            <a:schemeClr val="tx1"/>
          </a:fontRef>
        </p:style>
      </p:cxn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25/11/2024</a:t>
            </a:r>
          </a:p>
        </p:txBody>
      </p:sp>
      <p:grpSp>
        <p:nvGrpSpPr>
          <p:cNvPr id="56" name="Group 55">
            <a:extLst>
              <a:ext uri="{FF2B5EF4-FFF2-40B4-BE49-F238E27FC236}">
                <a16:creationId xmlns:a16="http://schemas.microsoft.com/office/drawing/2014/main" id="{5CCCE70F-853A-F31E-6F56-285DD61C829B}"/>
              </a:ext>
            </a:extLst>
          </p:cNvPr>
          <p:cNvGrpSpPr/>
          <p:nvPr/>
        </p:nvGrpSpPr>
        <p:grpSpPr>
          <a:xfrm>
            <a:off x="6548064" y="266087"/>
            <a:ext cx="4940159" cy="3353586"/>
            <a:chOff x="6548064" y="266087"/>
            <a:chExt cx="4940159" cy="3353586"/>
          </a:xfrm>
        </p:grpSpPr>
        <p:sp>
          <p:nvSpPr>
            <p:cNvPr id="6" name="Oval 5">
              <a:extLst>
                <a:ext uri="{FF2B5EF4-FFF2-40B4-BE49-F238E27FC236}">
                  <a16:creationId xmlns:a16="http://schemas.microsoft.com/office/drawing/2014/main" id="{43E513BD-6434-68E7-C252-75A42002B513}"/>
                </a:ext>
              </a:extLst>
            </p:cNvPr>
            <p:cNvSpPr/>
            <p:nvPr/>
          </p:nvSpPr>
          <p:spPr>
            <a:xfrm>
              <a:off x="11119648" y="239062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 name="Oval 6">
              <a:extLst>
                <a:ext uri="{FF2B5EF4-FFF2-40B4-BE49-F238E27FC236}">
                  <a16:creationId xmlns:a16="http://schemas.microsoft.com/office/drawing/2014/main" id="{EC67142B-0769-9715-8D3B-461B08B37CD1}"/>
                </a:ext>
              </a:extLst>
            </p:cNvPr>
            <p:cNvSpPr/>
            <p:nvPr/>
          </p:nvSpPr>
          <p:spPr>
            <a:xfrm>
              <a:off x="6984713" y="243597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 name="Oval 7">
              <a:extLst>
                <a:ext uri="{FF2B5EF4-FFF2-40B4-BE49-F238E27FC236}">
                  <a16:creationId xmlns:a16="http://schemas.microsoft.com/office/drawing/2014/main" id="{C4EFD092-616E-45D6-B773-B4BB1EEF6B8F}"/>
                </a:ext>
              </a:extLst>
            </p:cNvPr>
            <p:cNvSpPr/>
            <p:nvPr/>
          </p:nvSpPr>
          <p:spPr>
            <a:xfrm>
              <a:off x="8567792" y="2992899"/>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 name="Oval 8">
              <a:extLst>
                <a:ext uri="{FF2B5EF4-FFF2-40B4-BE49-F238E27FC236}">
                  <a16:creationId xmlns:a16="http://schemas.microsoft.com/office/drawing/2014/main" id="{F716AE29-1310-FCE5-A25B-6241CD5F3A4A}"/>
                </a:ext>
              </a:extLst>
            </p:cNvPr>
            <p:cNvSpPr/>
            <p:nvPr/>
          </p:nvSpPr>
          <p:spPr>
            <a:xfrm>
              <a:off x="9239048" y="84511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10666724" y="247165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Oval 11">
              <a:extLst>
                <a:ext uri="{FF2B5EF4-FFF2-40B4-BE49-F238E27FC236}">
                  <a16:creationId xmlns:a16="http://schemas.microsoft.com/office/drawing/2014/main" id="{04CCFEA0-6D54-EC02-970B-B65BF699E4B8}"/>
                </a:ext>
              </a:extLst>
            </p:cNvPr>
            <p:cNvSpPr/>
            <p:nvPr/>
          </p:nvSpPr>
          <p:spPr>
            <a:xfrm>
              <a:off x="10867918" y="164031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7647401" y="182507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9052391" y="329090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44BA71F2-0225-F3E5-5B15-68408B0465EE}"/>
                </a:ext>
              </a:extLst>
            </p:cNvPr>
            <p:cNvSpPr/>
            <p:nvPr/>
          </p:nvSpPr>
          <p:spPr>
            <a:xfrm>
              <a:off x="8907697" y="304881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9488181" y="320465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8896565" y="261894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10342231" y="22262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49AE46D7-8296-C89E-C82B-316E5686A0B1}"/>
                </a:ext>
              </a:extLst>
            </p:cNvPr>
            <p:cNvSpPr/>
            <p:nvPr/>
          </p:nvSpPr>
          <p:spPr>
            <a:xfrm>
              <a:off x="10177845" y="152673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53A15FA8-AEE2-2A41-BF93-B719CA4B0851}"/>
                </a:ext>
              </a:extLst>
            </p:cNvPr>
            <p:cNvSpPr/>
            <p:nvPr/>
          </p:nvSpPr>
          <p:spPr>
            <a:xfrm>
              <a:off x="10958684" y="1239213"/>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5A80E224-5D42-268A-5F61-D53C4915FA36}"/>
                </a:ext>
              </a:extLst>
            </p:cNvPr>
            <p:cNvSpPr/>
            <p:nvPr/>
          </p:nvSpPr>
          <p:spPr>
            <a:xfrm>
              <a:off x="11159450" y="189856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29D37BA0-E219-BA97-90E3-0BB2E6D5DACB}"/>
                </a:ext>
              </a:extLst>
            </p:cNvPr>
            <p:cNvSpPr/>
            <p:nvPr/>
          </p:nvSpPr>
          <p:spPr>
            <a:xfrm>
              <a:off x="10067829" y="189139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10469377" y="180813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BA3AB1-213C-B25D-C12E-F8539E4AA2B0}"/>
                </a:ext>
              </a:extLst>
            </p:cNvPr>
            <p:cNvSpPr/>
            <p:nvPr/>
          </p:nvSpPr>
          <p:spPr>
            <a:xfrm>
              <a:off x="10798150" y="2106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FBF59406-78D3-793F-1D52-9384131F62B0}"/>
                </a:ext>
              </a:extLst>
            </p:cNvPr>
            <p:cNvSpPr/>
            <p:nvPr/>
          </p:nvSpPr>
          <p:spPr>
            <a:xfrm>
              <a:off x="10605075" y="140703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8554093" y="87441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9199230" y="107506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EFBAA6-12D6-60F4-7024-E399B2D84086}"/>
                </a:ext>
              </a:extLst>
            </p:cNvPr>
            <p:cNvSpPr/>
            <p:nvPr/>
          </p:nvSpPr>
          <p:spPr>
            <a:xfrm>
              <a:off x="8882866" y="266087"/>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8554094" y="515475"/>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8896571" y="70196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D4A9931-1DDA-E274-37FC-DCEE7BA4E5C2}"/>
                </a:ext>
              </a:extLst>
            </p:cNvPr>
            <p:cNvSpPr/>
            <p:nvPr/>
          </p:nvSpPr>
          <p:spPr>
            <a:xfrm>
              <a:off x="8896571" y="117887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6839165"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184A1556-ED42-C3D2-5194-D7332509F3F6}"/>
                </a:ext>
              </a:extLst>
            </p:cNvPr>
            <p:cNvSpPr/>
            <p:nvPr/>
          </p:nvSpPr>
          <p:spPr>
            <a:xfrm>
              <a:off x="6655940" y="223798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7382840" y="247165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11300E1F-1E45-BE8B-5BEC-D7DA68ACD369}"/>
                </a:ext>
              </a:extLst>
            </p:cNvPr>
            <p:cNvSpPr/>
            <p:nvPr/>
          </p:nvSpPr>
          <p:spPr>
            <a:xfrm>
              <a:off x="6935914" y="188789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1CF8AE2B-7226-E107-CD86-14B3BACFCCC5}"/>
                </a:ext>
              </a:extLst>
            </p:cNvPr>
            <p:cNvSpPr/>
            <p:nvPr/>
          </p:nvSpPr>
          <p:spPr>
            <a:xfrm>
              <a:off x="7950060" y="20865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7635414"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FB322A4D-4795-06A9-5E3F-D68DD000EB3D}"/>
                </a:ext>
              </a:extLst>
            </p:cNvPr>
            <p:cNvSpPr/>
            <p:nvPr/>
          </p:nvSpPr>
          <p:spPr>
            <a:xfrm>
              <a:off x="7963763" y="153613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21A4A46F-E56A-63DD-5D0E-0864004EF912}"/>
                </a:ext>
              </a:extLst>
            </p:cNvPr>
            <p:cNvSpPr/>
            <p:nvPr/>
          </p:nvSpPr>
          <p:spPr>
            <a:xfrm>
              <a:off x="7647401" y="228821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7291657" y="155912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7756D33D-6822-4940-DA9F-6BD4485BCE4E}"/>
                </a:ext>
              </a:extLst>
            </p:cNvPr>
            <p:cNvSpPr/>
            <p:nvPr/>
          </p:nvSpPr>
          <p:spPr>
            <a:xfrm>
              <a:off x="7142678" y="111790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5" name="Oval 44">
              <a:extLst>
                <a:ext uri="{FF2B5EF4-FFF2-40B4-BE49-F238E27FC236}">
                  <a16:creationId xmlns:a16="http://schemas.microsoft.com/office/drawing/2014/main" id="{48D4D2AD-1287-61B6-4C02-439EAB2A3AE7}"/>
                </a:ext>
              </a:extLst>
            </p:cNvPr>
            <p:cNvSpPr/>
            <p:nvPr/>
          </p:nvSpPr>
          <p:spPr>
            <a:xfrm>
              <a:off x="7382841" y="20247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6548064" y="183596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7" name="Oval 46">
              <a:extLst>
                <a:ext uri="{FF2B5EF4-FFF2-40B4-BE49-F238E27FC236}">
                  <a16:creationId xmlns:a16="http://schemas.microsoft.com/office/drawing/2014/main" id="{6917D74A-4990-6B4B-FF86-779CFFC80F9D}"/>
                </a:ext>
              </a:extLst>
            </p:cNvPr>
            <p:cNvSpPr/>
            <p:nvPr/>
          </p:nvSpPr>
          <p:spPr>
            <a:xfrm>
              <a:off x="7471451" y="98345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25749F40-7836-4CE6-9710-24A126569FCF}"/>
                </a:ext>
              </a:extLst>
            </p:cNvPr>
            <p:cNvSpPr/>
            <p:nvPr/>
          </p:nvSpPr>
          <p:spPr>
            <a:xfrm>
              <a:off x="9225338" y="276475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grpSp>
      <p:sp>
        <p:nvSpPr>
          <p:cNvPr id="10" name="Arrow: Down 9">
            <a:extLst>
              <a:ext uri="{FF2B5EF4-FFF2-40B4-BE49-F238E27FC236}">
                <a16:creationId xmlns:a16="http://schemas.microsoft.com/office/drawing/2014/main" id="{F90F2D8E-654E-1FE1-A1A5-42A3C43157D1}"/>
              </a:ext>
            </a:extLst>
          </p:cNvPr>
          <p:cNvSpPr/>
          <p:nvPr/>
        </p:nvSpPr>
        <p:spPr>
          <a:xfrm>
            <a:off x="8597856" y="3934860"/>
            <a:ext cx="840575" cy="151030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nvGrpSpPr>
          <p:cNvPr id="57" name="Group 56">
            <a:extLst>
              <a:ext uri="{FF2B5EF4-FFF2-40B4-BE49-F238E27FC236}">
                <a16:creationId xmlns:a16="http://schemas.microsoft.com/office/drawing/2014/main" id="{E6741981-6633-A621-FAA9-884D734C8F90}"/>
              </a:ext>
            </a:extLst>
          </p:cNvPr>
          <p:cNvGrpSpPr/>
          <p:nvPr/>
        </p:nvGrpSpPr>
        <p:grpSpPr>
          <a:xfrm>
            <a:off x="7451434" y="5737204"/>
            <a:ext cx="3133418" cy="328773"/>
            <a:chOff x="7040585" y="5737204"/>
            <a:chExt cx="3133418" cy="328773"/>
          </a:xfrm>
        </p:grpSpPr>
        <p:sp>
          <p:nvSpPr>
            <p:cNvPr id="13" name="Oval 12">
              <a:extLst>
                <a:ext uri="{FF2B5EF4-FFF2-40B4-BE49-F238E27FC236}">
                  <a16:creationId xmlns:a16="http://schemas.microsoft.com/office/drawing/2014/main" id="{DF7948CE-ECD9-BF71-34C7-AF7AF6CEBFE1}"/>
                </a:ext>
              </a:extLst>
            </p:cNvPr>
            <p:cNvSpPr/>
            <p:nvPr/>
          </p:nvSpPr>
          <p:spPr>
            <a:xfrm>
              <a:off x="7040585" y="573720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0" name="Oval 49">
              <a:extLst>
                <a:ext uri="{FF2B5EF4-FFF2-40B4-BE49-F238E27FC236}">
                  <a16:creationId xmlns:a16="http://schemas.microsoft.com/office/drawing/2014/main" id="{6DC75AB8-7B78-B9E0-AF06-1CA35AF89BB4}"/>
                </a:ext>
              </a:extLst>
            </p:cNvPr>
            <p:cNvSpPr/>
            <p:nvPr/>
          </p:nvSpPr>
          <p:spPr>
            <a:xfrm>
              <a:off x="7601514" y="573720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1" name="Oval 50">
              <a:extLst>
                <a:ext uri="{FF2B5EF4-FFF2-40B4-BE49-F238E27FC236}">
                  <a16:creationId xmlns:a16="http://schemas.microsoft.com/office/drawing/2014/main" id="{814FC87B-B17C-4893-750A-D5AC8822AB6E}"/>
                </a:ext>
              </a:extLst>
            </p:cNvPr>
            <p:cNvSpPr/>
            <p:nvPr/>
          </p:nvSpPr>
          <p:spPr>
            <a:xfrm>
              <a:off x="8162443" y="5737204"/>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3" name="Oval 52">
              <a:extLst>
                <a:ext uri="{FF2B5EF4-FFF2-40B4-BE49-F238E27FC236}">
                  <a16:creationId xmlns:a16="http://schemas.microsoft.com/office/drawing/2014/main" id="{69910E5F-EBF3-AE96-0EB6-E41981B91B3F}"/>
                </a:ext>
              </a:extLst>
            </p:cNvPr>
            <p:cNvSpPr/>
            <p:nvPr/>
          </p:nvSpPr>
          <p:spPr>
            <a:xfrm>
              <a:off x="8723372" y="573720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54" name="Oval 53">
              <a:extLst>
                <a:ext uri="{FF2B5EF4-FFF2-40B4-BE49-F238E27FC236}">
                  <a16:creationId xmlns:a16="http://schemas.microsoft.com/office/drawing/2014/main" id="{4A3D49AD-FBD4-2987-399D-C1BDE8BDB0DE}"/>
                </a:ext>
              </a:extLst>
            </p:cNvPr>
            <p:cNvSpPr/>
            <p:nvPr/>
          </p:nvSpPr>
          <p:spPr>
            <a:xfrm>
              <a:off x="9284301" y="573720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5" name="Oval 54">
              <a:extLst>
                <a:ext uri="{FF2B5EF4-FFF2-40B4-BE49-F238E27FC236}">
                  <a16:creationId xmlns:a16="http://schemas.microsoft.com/office/drawing/2014/main" id="{83E72552-4D92-2EE5-7C91-7093DD8E998F}"/>
                </a:ext>
              </a:extLst>
            </p:cNvPr>
            <p:cNvSpPr/>
            <p:nvPr/>
          </p:nvSpPr>
          <p:spPr>
            <a:xfrm>
              <a:off x="9845230" y="573720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pic>
        <p:nvPicPr>
          <p:cNvPr id="20" name="Graphic 19" descr="Man outline">
            <a:extLst>
              <a:ext uri="{FF2B5EF4-FFF2-40B4-BE49-F238E27FC236}">
                <a16:creationId xmlns:a16="http://schemas.microsoft.com/office/drawing/2014/main" id="{2A8E7A91-0C6E-D98F-91F0-E3BD35B140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1036" y="3120787"/>
            <a:ext cx="914400" cy="914400"/>
          </a:xfrm>
          <a:prstGeom prst="rect">
            <a:avLst/>
          </a:prstGeom>
        </p:spPr>
      </p:pic>
      <p:cxnSp>
        <p:nvCxnSpPr>
          <p:cNvPr id="49" name="Straight Connector 48">
            <a:extLst>
              <a:ext uri="{FF2B5EF4-FFF2-40B4-BE49-F238E27FC236}">
                <a16:creationId xmlns:a16="http://schemas.microsoft.com/office/drawing/2014/main" id="{BECB1532-3F1B-23DC-4888-F93FFD357411}"/>
              </a:ext>
            </a:extLst>
          </p:cNvPr>
          <p:cNvCxnSpPr>
            <a:cxnSpLocks/>
            <a:endCxn id="36" idx="4"/>
          </p:cNvCxnSpPr>
          <p:nvPr/>
        </p:nvCxnSpPr>
        <p:spPr>
          <a:xfrm flipV="1">
            <a:off x="6503114" y="2566758"/>
            <a:ext cx="317213" cy="754914"/>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1A6E5788-9FD4-54CD-EA41-5D5D01A5282F}"/>
              </a:ext>
            </a:extLst>
          </p:cNvPr>
          <p:cNvCxnSpPr>
            <a:cxnSpLocks/>
            <a:endCxn id="7" idx="3"/>
          </p:cNvCxnSpPr>
          <p:nvPr/>
        </p:nvCxnSpPr>
        <p:spPr>
          <a:xfrm flipV="1">
            <a:off x="6503114" y="2716602"/>
            <a:ext cx="529747" cy="60507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EDAEC061-67BF-31FF-3410-7A6235652ED5}"/>
              </a:ext>
            </a:extLst>
          </p:cNvPr>
          <p:cNvCxnSpPr>
            <a:cxnSpLocks/>
            <a:endCxn id="8" idx="2"/>
          </p:cNvCxnSpPr>
          <p:nvPr/>
        </p:nvCxnSpPr>
        <p:spPr>
          <a:xfrm flipV="1">
            <a:off x="6548064" y="3157286"/>
            <a:ext cx="2019728" cy="168677"/>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6436704E-D39C-BC3F-FDD0-DE0C6DEBB9F9}"/>
              </a:ext>
            </a:extLst>
          </p:cNvPr>
          <p:cNvCxnSpPr>
            <a:cxnSpLocks/>
            <a:endCxn id="25" idx="2"/>
          </p:cNvCxnSpPr>
          <p:nvPr/>
        </p:nvCxnSpPr>
        <p:spPr>
          <a:xfrm flipV="1">
            <a:off x="6510392" y="2055777"/>
            <a:ext cx="3557437" cy="1265895"/>
          </a:xfrm>
          <a:prstGeom prst="line">
            <a:avLst/>
          </a:prstGeom>
        </p:spPr>
        <p:style>
          <a:lnRef idx="2">
            <a:schemeClr val="dk1"/>
          </a:lnRef>
          <a:fillRef idx="0">
            <a:schemeClr val="dk1"/>
          </a:fillRef>
          <a:effectRef idx="1">
            <a:schemeClr val="dk1"/>
          </a:effectRef>
          <a:fontRef idx="minor">
            <a:schemeClr val="tx1"/>
          </a:fontRef>
        </p:style>
      </p:cxnSp>
      <p:sp>
        <p:nvSpPr>
          <p:cNvPr id="48" name="Footer Placeholder 47">
            <a:extLst>
              <a:ext uri="{FF2B5EF4-FFF2-40B4-BE49-F238E27FC236}">
                <a16:creationId xmlns:a16="http://schemas.microsoft.com/office/drawing/2014/main" id="{0C9AB997-6B37-3701-F726-F610DC030E6F}"/>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86528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a:t>Mẫu ngẫu nhiên (Probability/Random sample)</a:t>
            </a:r>
          </a:p>
          <a:p>
            <a:pPr lvl="1"/>
            <a:r>
              <a:rPr lang="en-US" sz="1600"/>
              <a:t>Mẫu ngẫu nhiên đơn giản </a:t>
            </a:r>
            <a:br>
              <a:rPr lang="en-US" sz="1600"/>
            </a:br>
            <a:r>
              <a:rPr lang="en-US" sz="1600"/>
              <a:t>(Simple random sample)</a:t>
            </a:r>
          </a:p>
          <a:p>
            <a:pPr lvl="1"/>
            <a:r>
              <a:rPr lang="en-US" sz="1600"/>
              <a:t>Mẫu ngẫu nhiên hệ thống </a:t>
            </a:r>
            <a:br>
              <a:rPr lang="en-US" sz="1600"/>
            </a:br>
            <a:r>
              <a:rPr lang="en-US" sz="1600"/>
              <a:t>(Systematic sample)</a:t>
            </a:r>
          </a:p>
          <a:p>
            <a:pPr lvl="1"/>
            <a:r>
              <a:rPr lang="en-US" sz="1600"/>
              <a:t>Mẫu ngẫu nhiên phân loại </a:t>
            </a:r>
            <a:br>
              <a:rPr lang="en-US" sz="1600"/>
            </a:br>
            <a:r>
              <a:rPr lang="en-US" sz="1600"/>
              <a:t>(Stratified sample)</a:t>
            </a:r>
          </a:p>
          <a:p>
            <a:pPr lvl="1"/>
            <a:r>
              <a:rPr lang="en-US" sz="1600"/>
              <a:t>Mẫu ngẫu nhiên cụm (Cluster sample)</a:t>
            </a:r>
          </a:p>
          <a:p>
            <a:r>
              <a:rPr lang="en-US" sz="2400"/>
              <a:t>Mẫu không ngẫu nhiên (Nonprobability sample)</a:t>
            </a:r>
          </a:p>
          <a:p>
            <a:pPr lvl="1"/>
            <a:r>
              <a:rPr lang="en-US" sz="1600"/>
              <a:t>Mẫu thuận tiện (Convenience sample)</a:t>
            </a:r>
          </a:p>
          <a:p>
            <a:pPr lvl="1"/>
            <a:r>
              <a:rPr lang="en-US" sz="1600"/>
              <a:t>Mẫu hạn ngạnh (Quota sample)</a:t>
            </a:r>
          </a:p>
          <a:p>
            <a:pPr lvl="1"/>
            <a:r>
              <a:rPr lang="en-US" sz="1600"/>
              <a:t>Mẫu có mục đích </a:t>
            </a:r>
            <a:br>
              <a:rPr lang="en-US" sz="1600"/>
            </a:br>
            <a:r>
              <a:rPr lang="en-US" sz="1600"/>
              <a:t>(Judgement (or purposive)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32</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25/11/2024</a:t>
            </a:r>
          </a:p>
        </p:txBody>
      </p:sp>
      <p:grpSp>
        <p:nvGrpSpPr>
          <p:cNvPr id="56" name="Group 55">
            <a:extLst>
              <a:ext uri="{FF2B5EF4-FFF2-40B4-BE49-F238E27FC236}">
                <a16:creationId xmlns:a16="http://schemas.microsoft.com/office/drawing/2014/main" id="{5CCCE70F-853A-F31E-6F56-285DD61C829B}"/>
              </a:ext>
            </a:extLst>
          </p:cNvPr>
          <p:cNvGrpSpPr/>
          <p:nvPr/>
        </p:nvGrpSpPr>
        <p:grpSpPr>
          <a:xfrm>
            <a:off x="6548064" y="266087"/>
            <a:ext cx="4940159" cy="3353586"/>
            <a:chOff x="6548064" y="266087"/>
            <a:chExt cx="4940159" cy="3353586"/>
          </a:xfrm>
        </p:grpSpPr>
        <p:sp>
          <p:nvSpPr>
            <p:cNvPr id="6" name="Oval 5">
              <a:extLst>
                <a:ext uri="{FF2B5EF4-FFF2-40B4-BE49-F238E27FC236}">
                  <a16:creationId xmlns:a16="http://schemas.microsoft.com/office/drawing/2014/main" id="{43E513BD-6434-68E7-C252-75A42002B513}"/>
                </a:ext>
              </a:extLst>
            </p:cNvPr>
            <p:cNvSpPr/>
            <p:nvPr/>
          </p:nvSpPr>
          <p:spPr>
            <a:xfrm>
              <a:off x="11119648" y="2390626"/>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 name="Oval 6">
              <a:extLst>
                <a:ext uri="{FF2B5EF4-FFF2-40B4-BE49-F238E27FC236}">
                  <a16:creationId xmlns:a16="http://schemas.microsoft.com/office/drawing/2014/main" id="{EC67142B-0769-9715-8D3B-461B08B37CD1}"/>
                </a:ext>
              </a:extLst>
            </p:cNvPr>
            <p:cNvSpPr/>
            <p:nvPr/>
          </p:nvSpPr>
          <p:spPr>
            <a:xfrm>
              <a:off x="6984713" y="243597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 name="Oval 7">
              <a:extLst>
                <a:ext uri="{FF2B5EF4-FFF2-40B4-BE49-F238E27FC236}">
                  <a16:creationId xmlns:a16="http://schemas.microsoft.com/office/drawing/2014/main" id="{C4EFD092-616E-45D6-B773-B4BB1EEF6B8F}"/>
                </a:ext>
              </a:extLst>
            </p:cNvPr>
            <p:cNvSpPr/>
            <p:nvPr/>
          </p:nvSpPr>
          <p:spPr>
            <a:xfrm>
              <a:off x="8567792" y="2992899"/>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 name="Oval 8">
              <a:extLst>
                <a:ext uri="{FF2B5EF4-FFF2-40B4-BE49-F238E27FC236}">
                  <a16:creationId xmlns:a16="http://schemas.microsoft.com/office/drawing/2014/main" id="{F716AE29-1310-FCE5-A25B-6241CD5F3A4A}"/>
                </a:ext>
              </a:extLst>
            </p:cNvPr>
            <p:cNvSpPr/>
            <p:nvPr/>
          </p:nvSpPr>
          <p:spPr>
            <a:xfrm>
              <a:off x="9239048" y="845111"/>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 name="Oval 10">
              <a:extLst>
                <a:ext uri="{FF2B5EF4-FFF2-40B4-BE49-F238E27FC236}">
                  <a16:creationId xmlns:a16="http://schemas.microsoft.com/office/drawing/2014/main" id="{8E784B5B-826E-9996-F131-D0F2B178EA06}"/>
                </a:ext>
              </a:extLst>
            </p:cNvPr>
            <p:cNvSpPr/>
            <p:nvPr/>
          </p:nvSpPr>
          <p:spPr>
            <a:xfrm>
              <a:off x="10666724" y="247165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Oval 11">
              <a:extLst>
                <a:ext uri="{FF2B5EF4-FFF2-40B4-BE49-F238E27FC236}">
                  <a16:creationId xmlns:a16="http://schemas.microsoft.com/office/drawing/2014/main" id="{04CCFEA0-6D54-EC02-970B-B65BF699E4B8}"/>
                </a:ext>
              </a:extLst>
            </p:cNvPr>
            <p:cNvSpPr/>
            <p:nvPr/>
          </p:nvSpPr>
          <p:spPr>
            <a:xfrm>
              <a:off x="10867918" y="164031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Oval 13">
              <a:extLst>
                <a:ext uri="{FF2B5EF4-FFF2-40B4-BE49-F238E27FC236}">
                  <a16:creationId xmlns:a16="http://schemas.microsoft.com/office/drawing/2014/main" id="{6EB13B77-65B1-6474-4402-E5BF470968F7}"/>
                </a:ext>
              </a:extLst>
            </p:cNvPr>
            <p:cNvSpPr/>
            <p:nvPr/>
          </p:nvSpPr>
          <p:spPr>
            <a:xfrm>
              <a:off x="7647401" y="182507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5" name="Oval 14">
              <a:extLst>
                <a:ext uri="{FF2B5EF4-FFF2-40B4-BE49-F238E27FC236}">
                  <a16:creationId xmlns:a16="http://schemas.microsoft.com/office/drawing/2014/main" id="{3F8E9FBF-869A-F257-8F5B-61D95071ED45}"/>
                </a:ext>
              </a:extLst>
            </p:cNvPr>
            <p:cNvSpPr/>
            <p:nvPr/>
          </p:nvSpPr>
          <p:spPr>
            <a:xfrm>
              <a:off x="9052391" y="329090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6" name="Oval 15">
              <a:extLst>
                <a:ext uri="{FF2B5EF4-FFF2-40B4-BE49-F238E27FC236}">
                  <a16:creationId xmlns:a16="http://schemas.microsoft.com/office/drawing/2014/main" id="{44BA71F2-0225-F3E5-5B15-68408B0465EE}"/>
                </a:ext>
              </a:extLst>
            </p:cNvPr>
            <p:cNvSpPr/>
            <p:nvPr/>
          </p:nvSpPr>
          <p:spPr>
            <a:xfrm>
              <a:off x="8907696" y="2955885"/>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8" name="Oval 17">
              <a:extLst>
                <a:ext uri="{FF2B5EF4-FFF2-40B4-BE49-F238E27FC236}">
                  <a16:creationId xmlns:a16="http://schemas.microsoft.com/office/drawing/2014/main" id="{91D748A9-C83B-27B5-B3A9-6A8768A693A5}"/>
                </a:ext>
              </a:extLst>
            </p:cNvPr>
            <p:cNvSpPr/>
            <p:nvPr/>
          </p:nvSpPr>
          <p:spPr>
            <a:xfrm>
              <a:off x="9488181" y="3204654"/>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 name="Oval 18">
              <a:extLst>
                <a:ext uri="{FF2B5EF4-FFF2-40B4-BE49-F238E27FC236}">
                  <a16:creationId xmlns:a16="http://schemas.microsoft.com/office/drawing/2014/main" id="{1421DC56-E034-F5D7-47C3-8B312D0911FD}"/>
                </a:ext>
              </a:extLst>
            </p:cNvPr>
            <p:cNvSpPr/>
            <p:nvPr/>
          </p:nvSpPr>
          <p:spPr>
            <a:xfrm>
              <a:off x="8896565" y="261894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 name="Oval 20">
              <a:extLst>
                <a:ext uri="{FF2B5EF4-FFF2-40B4-BE49-F238E27FC236}">
                  <a16:creationId xmlns:a16="http://schemas.microsoft.com/office/drawing/2014/main" id="{4B89E445-869B-F5E9-F274-12DFC5963B38}"/>
                </a:ext>
              </a:extLst>
            </p:cNvPr>
            <p:cNvSpPr/>
            <p:nvPr/>
          </p:nvSpPr>
          <p:spPr>
            <a:xfrm>
              <a:off x="10342231" y="22262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 name="Oval 21">
              <a:extLst>
                <a:ext uri="{FF2B5EF4-FFF2-40B4-BE49-F238E27FC236}">
                  <a16:creationId xmlns:a16="http://schemas.microsoft.com/office/drawing/2014/main" id="{49AE46D7-8296-C89E-C82B-316E5686A0B1}"/>
                </a:ext>
              </a:extLst>
            </p:cNvPr>
            <p:cNvSpPr/>
            <p:nvPr/>
          </p:nvSpPr>
          <p:spPr>
            <a:xfrm>
              <a:off x="10177845" y="1526734"/>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3" name="Oval 22">
              <a:extLst>
                <a:ext uri="{FF2B5EF4-FFF2-40B4-BE49-F238E27FC236}">
                  <a16:creationId xmlns:a16="http://schemas.microsoft.com/office/drawing/2014/main" id="{53A15FA8-AEE2-2A41-BF93-B719CA4B0851}"/>
                </a:ext>
              </a:extLst>
            </p:cNvPr>
            <p:cNvSpPr/>
            <p:nvPr/>
          </p:nvSpPr>
          <p:spPr>
            <a:xfrm>
              <a:off x="10958684" y="1239213"/>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4" name="Oval 23">
              <a:extLst>
                <a:ext uri="{FF2B5EF4-FFF2-40B4-BE49-F238E27FC236}">
                  <a16:creationId xmlns:a16="http://schemas.microsoft.com/office/drawing/2014/main" id="{5A80E224-5D42-268A-5F61-D53C4915FA36}"/>
                </a:ext>
              </a:extLst>
            </p:cNvPr>
            <p:cNvSpPr/>
            <p:nvPr/>
          </p:nvSpPr>
          <p:spPr>
            <a:xfrm>
              <a:off x="11159450" y="189856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5" name="Oval 24">
              <a:extLst>
                <a:ext uri="{FF2B5EF4-FFF2-40B4-BE49-F238E27FC236}">
                  <a16:creationId xmlns:a16="http://schemas.microsoft.com/office/drawing/2014/main" id="{29D37BA0-E219-BA97-90E3-0BB2E6D5DACB}"/>
                </a:ext>
              </a:extLst>
            </p:cNvPr>
            <p:cNvSpPr/>
            <p:nvPr/>
          </p:nvSpPr>
          <p:spPr>
            <a:xfrm>
              <a:off x="10067829" y="189139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AF6D22C8-1D19-766D-52B2-F888DCC7FF11}"/>
                </a:ext>
              </a:extLst>
            </p:cNvPr>
            <p:cNvSpPr/>
            <p:nvPr/>
          </p:nvSpPr>
          <p:spPr>
            <a:xfrm>
              <a:off x="10469377" y="180813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D0BA3AB1-213C-B25D-C12E-F8539E4AA2B0}"/>
                </a:ext>
              </a:extLst>
            </p:cNvPr>
            <p:cNvSpPr/>
            <p:nvPr/>
          </p:nvSpPr>
          <p:spPr>
            <a:xfrm>
              <a:off x="10798150" y="2106140"/>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FBF59406-78D3-793F-1D52-9384131F62B0}"/>
                </a:ext>
              </a:extLst>
            </p:cNvPr>
            <p:cNvSpPr/>
            <p:nvPr/>
          </p:nvSpPr>
          <p:spPr>
            <a:xfrm>
              <a:off x="10605075" y="1407038"/>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184EBA56-4657-16C3-6ED1-B55D40A357D7}"/>
                </a:ext>
              </a:extLst>
            </p:cNvPr>
            <p:cNvSpPr/>
            <p:nvPr/>
          </p:nvSpPr>
          <p:spPr>
            <a:xfrm>
              <a:off x="8554093" y="87441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90FD4D33-BC34-42D1-E5EC-4049E6AC3924}"/>
                </a:ext>
              </a:extLst>
            </p:cNvPr>
            <p:cNvSpPr/>
            <p:nvPr/>
          </p:nvSpPr>
          <p:spPr>
            <a:xfrm>
              <a:off x="9199230" y="107506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EFBAA6-12D6-60F4-7024-E399B2D84086}"/>
                </a:ext>
              </a:extLst>
            </p:cNvPr>
            <p:cNvSpPr/>
            <p:nvPr/>
          </p:nvSpPr>
          <p:spPr>
            <a:xfrm>
              <a:off x="8882866" y="266087"/>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E9890B3E-8830-FE64-4659-9C5DB0AEEAAF}"/>
                </a:ext>
              </a:extLst>
            </p:cNvPr>
            <p:cNvSpPr/>
            <p:nvPr/>
          </p:nvSpPr>
          <p:spPr>
            <a:xfrm>
              <a:off x="8554094" y="515475"/>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E4AF72D6-7388-6ADD-025F-DD4E7D25C81D}"/>
                </a:ext>
              </a:extLst>
            </p:cNvPr>
            <p:cNvSpPr/>
            <p:nvPr/>
          </p:nvSpPr>
          <p:spPr>
            <a:xfrm>
              <a:off x="8896571" y="701960"/>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D4A9931-1DDA-E274-37FC-DCEE7BA4E5C2}"/>
                </a:ext>
              </a:extLst>
            </p:cNvPr>
            <p:cNvSpPr/>
            <p:nvPr/>
          </p:nvSpPr>
          <p:spPr>
            <a:xfrm>
              <a:off x="8896571" y="1178873"/>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7B19FA58-6C68-59A5-5392-3E6C8D4A30AE}"/>
                </a:ext>
              </a:extLst>
            </p:cNvPr>
            <p:cNvSpPr/>
            <p:nvPr/>
          </p:nvSpPr>
          <p:spPr>
            <a:xfrm>
              <a:off x="6839165"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184A1556-ED42-C3D2-5194-D7332509F3F6}"/>
                </a:ext>
              </a:extLst>
            </p:cNvPr>
            <p:cNvSpPr/>
            <p:nvPr/>
          </p:nvSpPr>
          <p:spPr>
            <a:xfrm>
              <a:off x="6655940" y="223798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B24D68FD-E10A-3B7B-30EB-29DA634E41F1}"/>
                </a:ext>
              </a:extLst>
            </p:cNvPr>
            <p:cNvSpPr/>
            <p:nvPr/>
          </p:nvSpPr>
          <p:spPr>
            <a:xfrm>
              <a:off x="7382840" y="2471659"/>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11300E1F-1E45-BE8B-5BEC-D7DA68ACD369}"/>
                </a:ext>
              </a:extLst>
            </p:cNvPr>
            <p:cNvSpPr/>
            <p:nvPr/>
          </p:nvSpPr>
          <p:spPr>
            <a:xfrm>
              <a:off x="6935914" y="1887897"/>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1CF8AE2B-7226-E107-CD86-14B3BACFCCC5}"/>
                </a:ext>
              </a:extLst>
            </p:cNvPr>
            <p:cNvSpPr/>
            <p:nvPr/>
          </p:nvSpPr>
          <p:spPr>
            <a:xfrm>
              <a:off x="7950060" y="20865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7556D2C7-0BE2-DA52-3370-ECA4DA3F55D4}"/>
                </a:ext>
              </a:extLst>
            </p:cNvPr>
            <p:cNvSpPr/>
            <p:nvPr/>
          </p:nvSpPr>
          <p:spPr>
            <a:xfrm>
              <a:off x="7635414" y="1394738"/>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FB322A4D-4795-06A9-5E3F-D68DD000EB3D}"/>
                </a:ext>
              </a:extLst>
            </p:cNvPr>
            <p:cNvSpPr/>
            <p:nvPr/>
          </p:nvSpPr>
          <p:spPr>
            <a:xfrm>
              <a:off x="7963763" y="1536133"/>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21A4A46F-E56A-63DD-5D0E-0864004EF912}"/>
                </a:ext>
              </a:extLst>
            </p:cNvPr>
            <p:cNvSpPr/>
            <p:nvPr/>
          </p:nvSpPr>
          <p:spPr>
            <a:xfrm>
              <a:off x="7647401" y="228821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C0D9E1F3-AE9B-3928-D1D0-81F9BFFE7CBE}"/>
                </a:ext>
              </a:extLst>
            </p:cNvPr>
            <p:cNvSpPr/>
            <p:nvPr/>
          </p:nvSpPr>
          <p:spPr>
            <a:xfrm>
              <a:off x="7291657" y="155912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7756D33D-6822-4940-DA9F-6BD4485BCE4E}"/>
                </a:ext>
              </a:extLst>
            </p:cNvPr>
            <p:cNvSpPr/>
            <p:nvPr/>
          </p:nvSpPr>
          <p:spPr>
            <a:xfrm>
              <a:off x="7142678" y="1117902"/>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5" name="Oval 44">
              <a:extLst>
                <a:ext uri="{FF2B5EF4-FFF2-40B4-BE49-F238E27FC236}">
                  <a16:creationId xmlns:a16="http://schemas.microsoft.com/office/drawing/2014/main" id="{48D4D2AD-1287-61B6-4C02-439EAB2A3AE7}"/>
                </a:ext>
              </a:extLst>
            </p:cNvPr>
            <p:cNvSpPr/>
            <p:nvPr/>
          </p:nvSpPr>
          <p:spPr>
            <a:xfrm>
              <a:off x="7382841" y="202474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6" name="Oval 45">
              <a:extLst>
                <a:ext uri="{FF2B5EF4-FFF2-40B4-BE49-F238E27FC236}">
                  <a16:creationId xmlns:a16="http://schemas.microsoft.com/office/drawing/2014/main" id="{3E0968E1-E157-A33B-7A0D-39461D6CD236}"/>
                </a:ext>
              </a:extLst>
            </p:cNvPr>
            <p:cNvSpPr/>
            <p:nvPr/>
          </p:nvSpPr>
          <p:spPr>
            <a:xfrm>
              <a:off x="6548064" y="183596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7" name="Oval 46">
              <a:extLst>
                <a:ext uri="{FF2B5EF4-FFF2-40B4-BE49-F238E27FC236}">
                  <a16:creationId xmlns:a16="http://schemas.microsoft.com/office/drawing/2014/main" id="{6917D74A-4990-6B4B-FF86-779CFFC80F9D}"/>
                </a:ext>
              </a:extLst>
            </p:cNvPr>
            <p:cNvSpPr/>
            <p:nvPr/>
          </p:nvSpPr>
          <p:spPr>
            <a:xfrm>
              <a:off x="7471451" y="983450"/>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7" name="Oval 16">
              <a:extLst>
                <a:ext uri="{FF2B5EF4-FFF2-40B4-BE49-F238E27FC236}">
                  <a16:creationId xmlns:a16="http://schemas.microsoft.com/office/drawing/2014/main" id="{25749F40-7836-4CE6-9710-24A126569FCF}"/>
                </a:ext>
              </a:extLst>
            </p:cNvPr>
            <p:cNvSpPr/>
            <p:nvPr/>
          </p:nvSpPr>
          <p:spPr>
            <a:xfrm>
              <a:off x="9225338" y="2764750"/>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grpSp>
      <p:sp>
        <p:nvSpPr>
          <p:cNvPr id="48" name="Oval 47">
            <a:extLst>
              <a:ext uri="{FF2B5EF4-FFF2-40B4-BE49-F238E27FC236}">
                <a16:creationId xmlns:a16="http://schemas.microsoft.com/office/drawing/2014/main" id="{9C4A27E1-F0CD-0A5C-BE6E-B9AEE81556CC}"/>
              </a:ext>
            </a:extLst>
          </p:cNvPr>
          <p:cNvSpPr/>
          <p:nvPr/>
        </p:nvSpPr>
        <p:spPr>
          <a:xfrm>
            <a:off x="8907696" y="3155870"/>
            <a:ext cx="1169974" cy="61153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8" name="TextBox 57">
            <a:extLst>
              <a:ext uri="{FF2B5EF4-FFF2-40B4-BE49-F238E27FC236}">
                <a16:creationId xmlns:a16="http://schemas.microsoft.com/office/drawing/2014/main" id="{5C582BF1-4D4A-E822-D758-D2A6BBFF722F}"/>
              </a:ext>
            </a:extLst>
          </p:cNvPr>
          <p:cNvSpPr txBox="1"/>
          <p:nvPr/>
        </p:nvSpPr>
        <p:spPr>
          <a:xfrm>
            <a:off x="7733870" y="3955457"/>
            <a:ext cx="3005199" cy="1200329"/>
          </a:xfrm>
          <a:prstGeom prst="rect">
            <a:avLst/>
          </a:prstGeom>
          <a:noFill/>
        </p:spPr>
        <p:txBody>
          <a:bodyPr wrap="square" rtlCol="0">
            <a:spAutoFit/>
          </a:bodyPr>
          <a:lstStyle/>
          <a:p>
            <a:pPr marL="285750" indent="-285750">
              <a:buFont typeface="Wingdings" panose="05000000000000000000" pitchFamily="2" charset="2"/>
              <a:buChar char="ü"/>
            </a:pPr>
            <a:r>
              <a:rPr lang="en-US" err="1"/>
              <a:t>Sống</a:t>
            </a:r>
            <a:r>
              <a:rPr lang="en-US"/>
              <a:t> ở </a:t>
            </a:r>
            <a:r>
              <a:rPr lang="en-US" err="1"/>
              <a:t>thành</a:t>
            </a:r>
            <a:r>
              <a:rPr lang="en-US"/>
              <a:t> </a:t>
            </a:r>
            <a:r>
              <a:rPr lang="en-US" err="1"/>
              <a:t>phố</a:t>
            </a:r>
            <a:r>
              <a:rPr lang="en-US"/>
              <a:t> </a:t>
            </a:r>
            <a:r>
              <a:rPr lang="en-US" err="1"/>
              <a:t>này</a:t>
            </a:r>
            <a:r>
              <a:rPr lang="en-US"/>
              <a:t> </a:t>
            </a:r>
            <a:r>
              <a:rPr lang="en-US" err="1"/>
              <a:t>hơn</a:t>
            </a:r>
            <a:r>
              <a:rPr lang="en-US"/>
              <a:t> 1 </a:t>
            </a:r>
            <a:r>
              <a:rPr lang="en-US" err="1"/>
              <a:t>năm</a:t>
            </a:r>
            <a:endParaRPr lang="en-US"/>
          </a:p>
          <a:p>
            <a:pPr marL="285750" indent="-285750">
              <a:buFont typeface="Wingdings" panose="05000000000000000000" pitchFamily="2" charset="2"/>
              <a:buChar char="ü"/>
            </a:pPr>
            <a:r>
              <a:rPr lang="en-US" err="1"/>
              <a:t>Vào</a:t>
            </a:r>
            <a:r>
              <a:rPr lang="en-US"/>
              <a:t> </a:t>
            </a:r>
            <a:r>
              <a:rPr lang="en-US" err="1"/>
              <a:t>công</a:t>
            </a:r>
            <a:r>
              <a:rPr lang="en-US"/>
              <a:t> </a:t>
            </a:r>
            <a:r>
              <a:rPr lang="en-US" err="1"/>
              <a:t>viên</a:t>
            </a:r>
            <a:r>
              <a:rPr lang="en-US"/>
              <a:t> </a:t>
            </a:r>
            <a:r>
              <a:rPr lang="en-US" err="1"/>
              <a:t>tập</a:t>
            </a:r>
            <a:r>
              <a:rPr lang="en-US"/>
              <a:t> </a:t>
            </a:r>
            <a:r>
              <a:rPr lang="en-US" err="1"/>
              <a:t>thể</a:t>
            </a:r>
            <a:r>
              <a:rPr lang="en-US"/>
              <a:t> </a:t>
            </a:r>
            <a:r>
              <a:rPr lang="en-US" err="1"/>
              <a:t>dục</a:t>
            </a:r>
            <a:r>
              <a:rPr lang="en-US"/>
              <a:t> </a:t>
            </a:r>
            <a:r>
              <a:rPr lang="en-US" err="1"/>
              <a:t>nhiều</a:t>
            </a:r>
            <a:r>
              <a:rPr lang="en-US"/>
              <a:t> </a:t>
            </a:r>
            <a:r>
              <a:rPr lang="en-US" err="1"/>
              <a:t>hơn</a:t>
            </a:r>
            <a:r>
              <a:rPr lang="en-US"/>
              <a:t> 2 </a:t>
            </a:r>
            <a:r>
              <a:rPr lang="en-US" err="1"/>
              <a:t>lần</a:t>
            </a:r>
            <a:r>
              <a:rPr lang="en-US"/>
              <a:t>/</a:t>
            </a:r>
            <a:r>
              <a:rPr lang="en-US" err="1"/>
              <a:t>tuần</a:t>
            </a:r>
            <a:endParaRPr lang="en-001"/>
          </a:p>
        </p:txBody>
      </p:sp>
      <p:sp>
        <p:nvSpPr>
          <p:cNvPr id="59" name="Oval 58">
            <a:extLst>
              <a:ext uri="{FF2B5EF4-FFF2-40B4-BE49-F238E27FC236}">
                <a16:creationId xmlns:a16="http://schemas.microsoft.com/office/drawing/2014/main" id="{4D67FC4E-3238-56E6-A71A-8A18EBD14442}"/>
              </a:ext>
            </a:extLst>
          </p:cNvPr>
          <p:cNvSpPr/>
          <p:nvPr/>
        </p:nvSpPr>
        <p:spPr>
          <a:xfrm>
            <a:off x="6390521" y="1663317"/>
            <a:ext cx="529986" cy="61153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0" name="Oval 59">
            <a:extLst>
              <a:ext uri="{FF2B5EF4-FFF2-40B4-BE49-F238E27FC236}">
                <a16:creationId xmlns:a16="http://schemas.microsoft.com/office/drawing/2014/main" id="{52E73CA7-72B9-E655-AF49-3CCFDC135A35}"/>
              </a:ext>
            </a:extLst>
          </p:cNvPr>
          <p:cNvSpPr/>
          <p:nvPr/>
        </p:nvSpPr>
        <p:spPr>
          <a:xfrm>
            <a:off x="8807089" y="69483"/>
            <a:ext cx="529986" cy="61153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2" name="Oval 61">
            <a:extLst>
              <a:ext uri="{FF2B5EF4-FFF2-40B4-BE49-F238E27FC236}">
                <a16:creationId xmlns:a16="http://schemas.microsoft.com/office/drawing/2014/main" id="{675A3D2F-2687-4DB3-245B-9A500B492AAB}"/>
              </a:ext>
            </a:extLst>
          </p:cNvPr>
          <p:cNvSpPr/>
          <p:nvPr/>
        </p:nvSpPr>
        <p:spPr>
          <a:xfrm>
            <a:off x="9929551" y="1383199"/>
            <a:ext cx="938367" cy="10074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 name="Footer Placeholder 9">
            <a:extLst>
              <a:ext uri="{FF2B5EF4-FFF2-40B4-BE49-F238E27FC236}">
                <a16:creationId xmlns:a16="http://schemas.microsoft.com/office/drawing/2014/main" id="{B2C92D7C-A52F-36E1-160A-0B350C93CEFA}"/>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195009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a:t>Mẫu ngẫu nhiên (Probability/Random sample)</a:t>
            </a:r>
          </a:p>
          <a:p>
            <a:pPr lvl="1"/>
            <a:r>
              <a:rPr lang="en-US" sz="1600"/>
              <a:t>Mẫu ngẫu nhiên đơn giản </a:t>
            </a:r>
            <a:br>
              <a:rPr lang="en-US" sz="1600"/>
            </a:br>
            <a:r>
              <a:rPr lang="en-US" sz="1600"/>
              <a:t>(Simple random sample)</a:t>
            </a:r>
          </a:p>
          <a:p>
            <a:pPr lvl="1"/>
            <a:r>
              <a:rPr lang="en-US" sz="1600"/>
              <a:t>Mẫu ngẫu nhiên hệ thống </a:t>
            </a:r>
            <a:br>
              <a:rPr lang="en-US" sz="1600"/>
            </a:br>
            <a:r>
              <a:rPr lang="en-US" sz="1600"/>
              <a:t>(Systematic sample)</a:t>
            </a:r>
          </a:p>
          <a:p>
            <a:pPr lvl="1"/>
            <a:r>
              <a:rPr lang="en-US" sz="1600"/>
              <a:t>Mẫu ngẫu nhiên phân loại </a:t>
            </a:r>
            <a:br>
              <a:rPr lang="en-US" sz="1600"/>
            </a:br>
            <a:r>
              <a:rPr lang="en-US" sz="1600"/>
              <a:t>(Stratified sample)</a:t>
            </a:r>
          </a:p>
          <a:p>
            <a:pPr lvl="1"/>
            <a:r>
              <a:rPr lang="en-US" sz="1600"/>
              <a:t>Mẫu ngẫu nhiên cụm (Cluster sample)</a:t>
            </a:r>
          </a:p>
          <a:p>
            <a:r>
              <a:rPr lang="en-US" sz="2400"/>
              <a:t>Mẫu không ngẫu nhiên (Nonprobability sample)</a:t>
            </a:r>
          </a:p>
          <a:p>
            <a:pPr lvl="1"/>
            <a:r>
              <a:rPr lang="en-US" sz="1600"/>
              <a:t>Mẫu thuận tiện (Convenience sample)</a:t>
            </a:r>
          </a:p>
          <a:p>
            <a:pPr lvl="1"/>
            <a:r>
              <a:rPr lang="en-US" sz="1600"/>
              <a:t>Mẫu hạn ngạnh (Quota sample)</a:t>
            </a:r>
          </a:p>
          <a:p>
            <a:pPr lvl="1"/>
            <a:r>
              <a:rPr lang="en-US" sz="1600"/>
              <a:t>Mẫu có mục đích </a:t>
            </a:r>
            <a:br>
              <a:rPr lang="en-US" sz="1600"/>
            </a:br>
            <a:r>
              <a:rPr lang="en-US" sz="1600"/>
              <a:t>(Judgement (or purposive) sample)</a:t>
            </a:r>
          </a:p>
          <a:p>
            <a:pPr lvl="1"/>
            <a:r>
              <a:rPr lang="en-US" sz="1600"/>
              <a:t>Mẫu bóng tuyết (Snowball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33</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25/11/2024</a:t>
            </a:r>
          </a:p>
        </p:txBody>
      </p:sp>
      <p:sp>
        <p:nvSpPr>
          <p:cNvPr id="51" name="Oval 50">
            <a:extLst>
              <a:ext uri="{FF2B5EF4-FFF2-40B4-BE49-F238E27FC236}">
                <a16:creationId xmlns:a16="http://schemas.microsoft.com/office/drawing/2014/main" id="{B95FC37A-B35E-7FEC-8BF6-42D406739A3F}"/>
              </a:ext>
            </a:extLst>
          </p:cNvPr>
          <p:cNvSpPr/>
          <p:nvPr/>
        </p:nvSpPr>
        <p:spPr>
          <a:xfrm>
            <a:off x="8067698" y="108299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52" name="Oval 51">
            <a:extLst>
              <a:ext uri="{FF2B5EF4-FFF2-40B4-BE49-F238E27FC236}">
                <a16:creationId xmlns:a16="http://schemas.microsoft.com/office/drawing/2014/main" id="{E33F3692-6AEA-20F8-4B9A-F4EF4611B661}"/>
              </a:ext>
            </a:extLst>
          </p:cNvPr>
          <p:cNvSpPr/>
          <p:nvPr/>
        </p:nvSpPr>
        <p:spPr>
          <a:xfrm>
            <a:off x="8067698" y="5252132"/>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70" name="Oval 69">
            <a:extLst>
              <a:ext uri="{FF2B5EF4-FFF2-40B4-BE49-F238E27FC236}">
                <a16:creationId xmlns:a16="http://schemas.microsoft.com/office/drawing/2014/main" id="{A2376A6A-534C-F8C8-B517-EC39712FDAF1}"/>
              </a:ext>
            </a:extLst>
          </p:cNvPr>
          <p:cNvSpPr/>
          <p:nvPr/>
        </p:nvSpPr>
        <p:spPr>
          <a:xfrm>
            <a:off x="8067698" y="3167561"/>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6" name="Oval 65">
            <a:extLst>
              <a:ext uri="{FF2B5EF4-FFF2-40B4-BE49-F238E27FC236}">
                <a16:creationId xmlns:a16="http://schemas.microsoft.com/office/drawing/2014/main" id="{581C8FD7-E1A0-E19A-3680-A8F96942ED86}"/>
              </a:ext>
            </a:extLst>
          </p:cNvPr>
          <p:cNvSpPr/>
          <p:nvPr/>
        </p:nvSpPr>
        <p:spPr>
          <a:xfrm>
            <a:off x="9695258" y="3862419"/>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7" name="Oval 66">
            <a:extLst>
              <a:ext uri="{FF2B5EF4-FFF2-40B4-BE49-F238E27FC236}">
                <a16:creationId xmlns:a16="http://schemas.microsoft.com/office/drawing/2014/main" id="{9EDB991E-2758-D645-2543-5A14F2C4EBB9}"/>
              </a:ext>
            </a:extLst>
          </p:cNvPr>
          <p:cNvSpPr/>
          <p:nvPr/>
        </p:nvSpPr>
        <p:spPr>
          <a:xfrm>
            <a:off x="9695258" y="3167562"/>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0" name="Oval 79">
            <a:extLst>
              <a:ext uri="{FF2B5EF4-FFF2-40B4-BE49-F238E27FC236}">
                <a16:creationId xmlns:a16="http://schemas.microsoft.com/office/drawing/2014/main" id="{923D7AE3-BE86-1511-F6E8-F2CA5F80391C}"/>
              </a:ext>
            </a:extLst>
          </p:cNvPr>
          <p:cNvSpPr/>
          <p:nvPr/>
        </p:nvSpPr>
        <p:spPr>
          <a:xfrm>
            <a:off x="9695258" y="2472705"/>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nvGrpSpPr>
          <p:cNvPr id="144" name="Group 143">
            <a:extLst>
              <a:ext uri="{FF2B5EF4-FFF2-40B4-BE49-F238E27FC236}">
                <a16:creationId xmlns:a16="http://schemas.microsoft.com/office/drawing/2014/main" id="{2EC7E409-C135-C497-8BAC-840E74C793B9}"/>
              </a:ext>
            </a:extLst>
          </p:cNvPr>
          <p:cNvGrpSpPr/>
          <p:nvPr/>
        </p:nvGrpSpPr>
        <p:grpSpPr>
          <a:xfrm>
            <a:off x="9695258" y="388134"/>
            <a:ext cx="328773" cy="1718487"/>
            <a:chOff x="9695258" y="388134"/>
            <a:chExt cx="328773" cy="1718487"/>
          </a:xfrm>
        </p:grpSpPr>
        <p:sp>
          <p:nvSpPr>
            <p:cNvPr id="77" name="Oval 76">
              <a:extLst>
                <a:ext uri="{FF2B5EF4-FFF2-40B4-BE49-F238E27FC236}">
                  <a16:creationId xmlns:a16="http://schemas.microsoft.com/office/drawing/2014/main" id="{08BD239B-CBDD-CD93-DA28-4FE9C2BE5515}"/>
                </a:ext>
              </a:extLst>
            </p:cNvPr>
            <p:cNvSpPr/>
            <p:nvPr/>
          </p:nvSpPr>
          <p:spPr>
            <a:xfrm>
              <a:off x="9695258" y="1777848"/>
              <a:ext cx="328773" cy="3287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9" name="Oval 88">
              <a:extLst>
                <a:ext uri="{FF2B5EF4-FFF2-40B4-BE49-F238E27FC236}">
                  <a16:creationId xmlns:a16="http://schemas.microsoft.com/office/drawing/2014/main" id="{38E8A567-22C8-C650-0EB5-41201DBD0C9F}"/>
                </a:ext>
              </a:extLst>
            </p:cNvPr>
            <p:cNvSpPr/>
            <p:nvPr/>
          </p:nvSpPr>
          <p:spPr>
            <a:xfrm>
              <a:off x="9695258" y="1082991"/>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91" name="Oval 90">
              <a:extLst>
                <a:ext uri="{FF2B5EF4-FFF2-40B4-BE49-F238E27FC236}">
                  <a16:creationId xmlns:a16="http://schemas.microsoft.com/office/drawing/2014/main" id="{AF0F2FD2-68E0-FF2A-60E9-252FB50FB9CE}"/>
                </a:ext>
              </a:extLst>
            </p:cNvPr>
            <p:cNvSpPr/>
            <p:nvPr/>
          </p:nvSpPr>
          <p:spPr>
            <a:xfrm>
              <a:off x="9695258" y="388134"/>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grpSp>
        <p:nvGrpSpPr>
          <p:cNvPr id="145" name="Group 144">
            <a:extLst>
              <a:ext uri="{FF2B5EF4-FFF2-40B4-BE49-F238E27FC236}">
                <a16:creationId xmlns:a16="http://schemas.microsoft.com/office/drawing/2014/main" id="{68F419C0-3A37-13CE-32F4-529B3C6187BD}"/>
              </a:ext>
            </a:extLst>
          </p:cNvPr>
          <p:cNvGrpSpPr/>
          <p:nvPr/>
        </p:nvGrpSpPr>
        <p:grpSpPr>
          <a:xfrm>
            <a:off x="9695258" y="4557276"/>
            <a:ext cx="328773" cy="1718484"/>
            <a:chOff x="9695258" y="4557276"/>
            <a:chExt cx="328773" cy="1718484"/>
          </a:xfrm>
        </p:grpSpPr>
        <p:sp>
          <p:nvSpPr>
            <p:cNvPr id="54" name="Oval 53">
              <a:extLst>
                <a:ext uri="{FF2B5EF4-FFF2-40B4-BE49-F238E27FC236}">
                  <a16:creationId xmlns:a16="http://schemas.microsoft.com/office/drawing/2014/main" id="{632C5223-7C01-FC50-97F9-CACC0828748A}"/>
                </a:ext>
              </a:extLst>
            </p:cNvPr>
            <p:cNvSpPr/>
            <p:nvPr/>
          </p:nvSpPr>
          <p:spPr>
            <a:xfrm>
              <a:off x="9695258" y="5946987"/>
              <a:ext cx="328773" cy="32877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5" name="Oval 64">
              <a:extLst>
                <a:ext uri="{FF2B5EF4-FFF2-40B4-BE49-F238E27FC236}">
                  <a16:creationId xmlns:a16="http://schemas.microsoft.com/office/drawing/2014/main" id="{EC74BE41-1B02-38F4-8C0F-33269D7490F2}"/>
                </a:ext>
              </a:extLst>
            </p:cNvPr>
            <p:cNvSpPr/>
            <p:nvPr/>
          </p:nvSpPr>
          <p:spPr>
            <a:xfrm>
              <a:off x="9695258" y="5252133"/>
              <a:ext cx="328773" cy="328773"/>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2" name="Oval 91">
              <a:extLst>
                <a:ext uri="{FF2B5EF4-FFF2-40B4-BE49-F238E27FC236}">
                  <a16:creationId xmlns:a16="http://schemas.microsoft.com/office/drawing/2014/main" id="{DFDE4B3F-20C9-2B7F-27A5-BAFD46A5CAFC}"/>
                </a:ext>
              </a:extLst>
            </p:cNvPr>
            <p:cNvSpPr/>
            <p:nvPr/>
          </p:nvSpPr>
          <p:spPr>
            <a:xfrm>
              <a:off x="9695258" y="4557276"/>
              <a:ext cx="328773" cy="328773"/>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pic>
        <p:nvPicPr>
          <p:cNvPr id="94" name="Graphic 93" descr="Man outline">
            <a:extLst>
              <a:ext uri="{FF2B5EF4-FFF2-40B4-BE49-F238E27FC236}">
                <a16:creationId xmlns:a16="http://schemas.microsoft.com/office/drawing/2014/main" id="{F52BCB99-6B47-2E4E-2359-7813874723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7006" y="2874747"/>
            <a:ext cx="914400" cy="914400"/>
          </a:xfrm>
          <a:prstGeom prst="rect">
            <a:avLst/>
          </a:prstGeom>
        </p:spPr>
      </p:pic>
      <p:cxnSp>
        <p:nvCxnSpPr>
          <p:cNvPr id="96" name="Straight Connector 95">
            <a:extLst>
              <a:ext uri="{FF2B5EF4-FFF2-40B4-BE49-F238E27FC236}">
                <a16:creationId xmlns:a16="http://schemas.microsoft.com/office/drawing/2014/main" id="{16307385-D3AB-2F3A-A6AB-024C78F418EF}"/>
              </a:ext>
            </a:extLst>
          </p:cNvPr>
          <p:cNvCxnSpPr>
            <a:cxnSpLocks/>
            <a:endCxn id="51" idx="2"/>
          </p:cNvCxnSpPr>
          <p:nvPr/>
        </p:nvCxnSpPr>
        <p:spPr>
          <a:xfrm flipV="1">
            <a:off x="6778482" y="1247378"/>
            <a:ext cx="1289216" cy="2084568"/>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E2046B7C-D299-2735-A16E-61F56062A865}"/>
              </a:ext>
            </a:extLst>
          </p:cNvPr>
          <p:cNvCxnSpPr>
            <a:cxnSpLocks/>
            <a:endCxn id="52" idx="2"/>
          </p:cNvCxnSpPr>
          <p:nvPr/>
        </p:nvCxnSpPr>
        <p:spPr>
          <a:xfrm>
            <a:off x="6778482" y="3331947"/>
            <a:ext cx="1289216" cy="2084572"/>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CB548157-3D5B-1F7E-0999-1080D3639C13}"/>
              </a:ext>
            </a:extLst>
          </p:cNvPr>
          <p:cNvCxnSpPr>
            <a:cxnSpLocks/>
          </p:cNvCxnSpPr>
          <p:nvPr/>
        </p:nvCxnSpPr>
        <p:spPr>
          <a:xfrm>
            <a:off x="6778482" y="3331947"/>
            <a:ext cx="1280464" cy="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BA1D713D-3072-51E8-D6AB-F17103E611CA}"/>
              </a:ext>
            </a:extLst>
          </p:cNvPr>
          <p:cNvCxnSpPr>
            <a:cxnSpLocks/>
            <a:endCxn id="67" idx="2"/>
          </p:cNvCxnSpPr>
          <p:nvPr/>
        </p:nvCxnSpPr>
        <p:spPr>
          <a:xfrm>
            <a:off x="8387719" y="3331947"/>
            <a:ext cx="1307539" cy="2"/>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48B85131-56A3-176B-2C3D-B06E320B5730}"/>
              </a:ext>
            </a:extLst>
          </p:cNvPr>
          <p:cNvCxnSpPr>
            <a:cxnSpLocks/>
            <a:stCxn id="70" idx="5"/>
            <a:endCxn id="66" idx="2"/>
          </p:cNvCxnSpPr>
          <p:nvPr/>
        </p:nvCxnSpPr>
        <p:spPr>
          <a:xfrm>
            <a:off x="8348323" y="3448186"/>
            <a:ext cx="1346935" cy="57862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9C06A092-47EF-37D3-4B5B-B0DC1C610133}"/>
              </a:ext>
            </a:extLst>
          </p:cNvPr>
          <p:cNvCxnSpPr>
            <a:cxnSpLocks/>
            <a:stCxn id="70" idx="7"/>
            <a:endCxn id="80" idx="2"/>
          </p:cNvCxnSpPr>
          <p:nvPr/>
        </p:nvCxnSpPr>
        <p:spPr>
          <a:xfrm flipV="1">
            <a:off x="8348323" y="2637092"/>
            <a:ext cx="1346935" cy="578617"/>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A2E19C43-48B2-7EB7-DAAD-3BE22BF3A0A4}"/>
              </a:ext>
            </a:extLst>
          </p:cNvPr>
          <p:cNvCxnSpPr>
            <a:cxnSpLocks/>
            <a:stCxn id="51" idx="5"/>
            <a:endCxn id="77" idx="2"/>
          </p:cNvCxnSpPr>
          <p:nvPr/>
        </p:nvCxnSpPr>
        <p:spPr>
          <a:xfrm>
            <a:off x="8348323" y="1363616"/>
            <a:ext cx="1346935" cy="578619"/>
          </a:xfrm>
          <a:prstGeom prst="line">
            <a:avLst/>
          </a:prstGeom>
        </p:spPr>
        <p:style>
          <a:lnRef idx="2">
            <a:schemeClr val="dk1"/>
          </a:lnRef>
          <a:fillRef idx="0">
            <a:schemeClr val="dk1"/>
          </a:fillRef>
          <a:effectRef idx="1">
            <a:schemeClr val="dk1"/>
          </a:effectRef>
          <a:fontRef idx="minor">
            <a:schemeClr val="tx1"/>
          </a:fontRef>
        </p:style>
      </p:cxnSp>
      <p:cxnSp>
        <p:nvCxnSpPr>
          <p:cNvPr id="139" name="Straight Connector 138">
            <a:extLst>
              <a:ext uri="{FF2B5EF4-FFF2-40B4-BE49-F238E27FC236}">
                <a16:creationId xmlns:a16="http://schemas.microsoft.com/office/drawing/2014/main" id="{E0345F61-024E-6A98-8B9F-18D7154126A6}"/>
              </a:ext>
            </a:extLst>
          </p:cNvPr>
          <p:cNvCxnSpPr>
            <a:cxnSpLocks/>
            <a:stCxn id="51" idx="6"/>
            <a:endCxn id="89" idx="2"/>
          </p:cNvCxnSpPr>
          <p:nvPr/>
        </p:nvCxnSpPr>
        <p:spPr>
          <a:xfrm>
            <a:off x="8396471" y="1247378"/>
            <a:ext cx="1298787" cy="0"/>
          </a:xfrm>
          <a:prstGeom prst="line">
            <a:avLst/>
          </a:prstGeom>
        </p:spPr>
        <p:style>
          <a:lnRef idx="2">
            <a:schemeClr val="dk1"/>
          </a:lnRef>
          <a:fillRef idx="0">
            <a:schemeClr val="dk1"/>
          </a:fillRef>
          <a:effectRef idx="1">
            <a:schemeClr val="dk1"/>
          </a:effectRef>
          <a:fontRef idx="minor">
            <a:schemeClr val="tx1"/>
          </a:fontRef>
        </p:style>
      </p:cxnSp>
      <p:cxnSp>
        <p:nvCxnSpPr>
          <p:cNvPr id="147" name="Straight Connector 146">
            <a:extLst>
              <a:ext uri="{FF2B5EF4-FFF2-40B4-BE49-F238E27FC236}">
                <a16:creationId xmlns:a16="http://schemas.microsoft.com/office/drawing/2014/main" id="{AAE0D9DB-209F-4E01-DE5E-707997B7FD4F}"/>
              </a:ext>
            </a:extLst>
          </p:cNvPr>
          <p:cNvCxnSpPr>
            <a:cxnSpLocks/>
            <a:stCxn id="51" idx="7"/>
            <a:endCxn id="91" idx="2"/>
          </p:cNvCxnSpPr>
          <p:nvPr/>
        </p:nvCxnSpPr>
        <p:spPr>
          <a:xfrm flipV="1">
            <a:off x="8348323" y="552521"/>
            <a:ext cx="1346935" cy="578618"/>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a:extLst>
              <a:ext uri="{FF2B5EF4-FFF2-40B4-BE49-F238E27FC236}">
                <a16:creationId xmlns:a16="http://schemas.microsoft.com/office/drawing/2014/main" id="{2A73C538-83ED-36FF-F11E-60C4A2F47C99}"/>
              </a:ext>
            </a:extLst>
          </p:cNvPr>
          <p:cNvCxnSpPr>
            <a:cxnSpLocks/>
            <a:stCxn id="52" idx="6"/>
            <a:endCxn id="65" idx="2"/>
          </p:cNvCxnSpPr>
          <p:nvPr/>
        </p:nvCxnSpPr>
        <p:spPr>
          <a:xfrm>
            <a:off x="8396471" y="5416519"/>
            <a:ext cx="1298787" cy="1"/>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a:extLst>
              <a:ext uri="{FF2B5EF4-FFF2-40B4-BE49-F238E27FC236}">
                <a16:creationId xmlns:a16="http://schemas.microsoft.com/office/drawing/2014/main" id="{4EC17065-C1AF-3029-713F-D65DDF5B25C4}"/>
              </a:ext>
            </a:extLst>
          </p:cNvPr>
          <p:cNvCxnSpPr>
            <a:cxnSpLocks/>
            <a:stCxn id="52" idx="7"/>
            <a:endCxn id="92" idx="2"/>
          </p:cNvCxnSpPr>
          <p:nvPr/>
        </p:nvCxnSpPr>
        <p:spPr>
          <a:xfrm flipV="1">
            <a:off x="8348323" y="4721663"/>
            <a:ext cx="1346935" cy="578617"/>
          </a:xfrm>
          <a:prstGeom prst="line">
            <a:avLst/>
          </a:prstGeom>
        </p:spPr>
        <p:style>
          <a:lnRef idx="2">
            <a:schemeClr val="dk1"/>
          </a:lnRef>
          <a:fillRef idx="0">
            <a:schemeClr val="dk1"/>
          </a:fillRef>
          <a:effectRef idx="1">
            <a:schemeClr val="dk1"/>
          </a:effectRef>
          <a:fontRef idx="minor">
            <a:schemeClr val="tx1"/>
          </a:fontRef>
        </p:style>
      </p:cxnSp>
      <p:cxnSp>
        <p:nvCxnSpPr>
          <p:cNvPr id="157" name="Straight Connector 156">
            <a:extLst>
              <a:ext uri="{FF2B5EF4-FFF2-40B4-BE49-F238E27FC236}">
                <a16:creationId xmlns:a16="http://schemas.microsoft.com/office/drawing/2014/main" id="{55825554-5FEA-50A9-089A-97C87048C60D}"/>
              </a:ext>
            </a:extLst>
          </p:cNvPr>
          <p:cNvCxnSpPr>
            <a:cxnSpLocks/>
            <a:stCxn id="52" idx="5"/>
            <a:endCxn id="54" idx="2"/>
          </p:cNvCxnSpPr>
          <p:nvPr/>
        </p:nvCxnSpPr>
        <p:spPr>
          <a:xfrm>
            <a:off x="8348323" y="5532757"/>
            <a:ext cx="1346935" cy="578617"/>
          </a:xfrm>
          <a:prstGeom prst="line">
            <a:avLst/>
          </a:prstGeom>
        </p:spPr>
        <p:style>
          <a:lnRef idx="2">
            <a:schemeClr val="dk1"/>
          </a:lnRef>
          <a:fillRef idx="0">
            <a:schemeClr val="dk1"/>
          </a:fillRef>
          <a:effectRef idx="1">
            <a:schemeClr val="dk1"/>
          </a:effectRef>
          <a:fontRef idx="minor">
            <a:schemeClr val="tx1"/>
          </a:fontRef>
        </p:style>
      </p:cxnSp>
      <p:sp>
        <p:nvSpPr>
          <p:cNvPr id="6" name="Footer Placeholder 5">
            <a:extLst>
              <a:ext uri="{FF2B5EF4-FFF2-40B4-BE49-F238E27FC236}">
                <a16:creationId xmlns:a16="http://schemas.microsoft.com/office/drawing/2014/main" id="{79A19DB2-54DD-B74F-3888-225A278E9C8D}"/>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65295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a:t>Phương pháp lấy mẫu</a:t>
            </a:r>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a:xfrm>
            <a:off x="838201" y="1473693"/>
            <a:ext cx="4514636" cy="4703270"/>
          </a:xfrm>
        </p:spPr>
        <p:txBody>
          <a:bodyPr>
            <a:noAutofit/>
          </a:bodyPr>
          <a:lstStyle/>
          <a:p>
            <a:r>
              <a:rPr lang="en-US" sz="2400"/>
              <a:t>Mẫu ngẫu nhiên (Probability/Random sample)</a:t>
            </a:r>
          </a:p>
          <a:p>
            <a:pPr lvl="1"/>
            <a:r>
              <a:rPr lang="en-US" sz="1600"/>
              <a:t>Mẫu ngẫu nhiên đơn giản </a:t>
            </a:r>
            <a:br>
              <a:rPr lang="en-US" sz="1600"/>
            </a:br>
            <a:r>
              <a:rPr lang="en-US" sz="1600"/>
              <a:t>(Simple random sample)</a:t>
            </a:r>
          </a:p>
          <a:p>
            <a:pPr lvl="1"/>
            <a:r>
              <a:rPr lang="en-US" sz="1600"/>
              <a:t>Mẫu ngẫu nhiên hệ thống </a:t>
            </a:r>
            <a:br>
              <a:rPr lang="en-US" sz="1600"/>
            </a:br>
            <a:r>
              <a:rPr lang="en-US" sz="1600"/>
              <a:t>(Systematic sample)</a:t>
            </a:r>
          </a:p>
          <a:p>
            <a:pPr lvl="1"/>
            <a:r>
              <a:rPr lang="en-US" sz="1600"/>
              <a:t>Mẫu ngẫu nhiên phân loại </a:t>
            </a:r>
            <a:br>
              <a:rPr lang="en-US" sz="1600"/>
            </a:br>
            <a:r>
              <a:rPr lang="en-US" sz="1600"/>
              <a:t>(Stratified sample)</a:t>
            </a:r>
          </a:p>
          <a:p>
            <a:pPr lvl="1"/>
            <a:r>
              <a:rPr lang="en-US" sz="1600"/>
              <a:t>Mẫu ngẫu nhiên cụm (Cluster sample)</a:t>
            </a:r>
          </a:p>
          <a:p>
            <a:r>
              <a:rPr lang="en-US" sz="2400"/>
              <a:t>Mẫu không ngẫu nhiên (Nonprobability sample)</a:t>
            </a:r>
          </a:p>
          <a:p>
            <a:pPr lvl="1"/>
            <a:r>
              <a:rPr lang="en-US" sz="1600"/>
              <a:t>Mẫu thuận tiện (Convenience sample)</a:t>
            </a:r>
          </a:p>
          <a:p>
            <a:pPr lvl="1"/>
            <a:r>
              <a:rPr lang="en-US" sz="1600"/>
              <a:t>Mẫu hạn ngạnh (Quota sample)</a:t>
            </a:r>
          </a:p>
          <a:p>
            <a:pPr lvl="1"/>
            <a:r>
              <a:rPr lang="en-US" sz="1600"/>
              <a:t>Mẫu có mục đích </a:t>
            </a:r>
            <a:br>
              <a:rPr lang="en-US" sz="1600"/>
            </a:br>
            <a:r>
              <a:rPr lang="en-US" sz="1600"/>
              <a:t>(Judgement (or purposive) sample)</a:t>
            </a:r>
          </a:p>
          <a:p>
            <a:pPr lvl="1"/>
            <a:r>
              <a:rPr lang="en-US" sz="1600"/>
              <a:t>Mẫu bóng tuyết (Snowball sample)</a:t>
            </a:r>
          </a:p>
          <a:p>
            <a:pPr lvl="2"/>
            <a:endParaRPr lang="en-US"/>
          </a:p>
          <a:p>
            <a:pPr lvl="1"/>
            <a:endParaRPr lang="en-US"/>
          </a:p>
          <a:p>
            <a:pPr lvl="1"/>
            <a:endParaRPr lang="en-US"/>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34</a:t>
            </a:fld>
            <a:endParaRPr lang="en-US"/>
          </a:p>
        </p:txBody>
      </p:sp>
      <p:sp>
        <p:nvSpPr>
          <p:cNvPr id="4" name="Date Placeholder 2">
            <a:extLst>
              <a:ext uri="{FF2B5EF4-FFF2-40B4-BE49-F238E27FC236}">
                <a16:creationId xmlns:a16="http://schemas.microsoft.com/office/drawing/2014/main" id="{398EAC0D-669D-9022-ED85-67BDF04C52B3}"/>
              </a:ext>
            </a:extLst>
          </p:cNvPr>
          <p:cNvSpPr>
            <a:spLocks noGrp="1"/>
          </p:cNvSpPr>
          <p:nvPr>
            <p:ph type="dt" sz="half" idx="10"/>
          </p:nvPr>
        </p:nvSpPr>
        <p:spPr>
          <a:xfrm>
            <a:off x="838200" y="6356350"/>
            <a:ext cx="2743200" cy="365125"/>
          </a:xfrm>
        </p:spPr>
        <p:txBody>
          <a:bodyPr/>
          <a:lstStyle/>
          <a:p>
            <a:r>
              <a:rPr lang="en-001"/>
              <a:t>25/11/2024</a:t>
            </a:r>
          </a:p>
        </p:txBody>
      </p:sp>
      <p:sp>
        <p:nvSpPr>
          <p:cNvPr id="10" name="TextBox 9">
            <a:extLst>
              <a:ext uri="{FF2B5EF4-FFF2-40B4-BE49-F238E27FC236}">
                <a16:creationId xmlns:a16="http://schemas.microsoft.com/office/drawing/2014/main" id="{70D70072-A4FE-BF1E-0008-5D56EA0F5561}"/>
              </a:ext>
            </a:extLst>
          </p:cNvPr>
          <p:cNvSpPr txBox="1"/>
          <p:nvPr/>
        </p:nvSpPr>
        <p:spPr>
          <a:xfrm>
            <a:off x="5826303" y="4489724"/>
            <a:ext cx="5568593" cy="1754326"/>
          </a:xfrm>
          <a:prstGeom prst="rect">
            <a:avLst/>
          </a:prstGeom>
          <a:noFill/>
        </p:spPr>
        <p:txBody>
          <a:bodyPr wrap="square" rtlCol="0">
            <a:spAutoFit/>
          </a:bodyPr>
          <a:lstStyle/>
          <a:p>
            <a:pPr marL="457200" indent="-457200">
              <a:buFont typeface="Arial" panose="020B0604020202020204" pitchFamily="34" charset="0"/>
              <a:buChar char="•"/>
            </a:pPr>
            <a:r>
              <a:rPr lang="en-US">
                <a:solidFill>
                  <a:srgbClr val="FF0000"/>
                </a:solidFill>
              </a:rPr>
              <a:t>Khi </a:t>
            </a:r>
            <a:r>
              <a:rPr lang="en-US" err="1">
                <a:solidFill>
                  <a:srgbClr val="FF0000"/>
                </a:solidFill>
              </a:rPr>
              <a:t>lấy</a:t>
            </a:r>
            <a:r>
              <a:rPr lang="en-US">
                <a:solidFill>
                  <a:srgbClr val="FF0000"/>
                </a:solidFill>
              </a:rPr>
              <a:t> </a:t>
            </a:r>
            <a:r>
              <a:rPr lang="en-US" err="1">
                <a:solidFill>
                  <a:srgbClr val="FF0000"/>
                </a:solidFill>
              </a:rPr>
              <a:t>mẫu</a:t>
            </a:r>
            <a:r>
              <a:rPr lang="en-US">
                <a:solidFill>
                  <a:srgbClr val="FF0000"/>
                </a:solidFill>
              </a:rPr>
              <a:t> </a:t>
            </a:r>
            <a:r>
              <a:rPr lang="en-US" err="1">
                <a:solidFill>
                  <a:srgbClr val="FF0000"/>
                </a:solidFill>
              </a:rPr>
              <a:t>ngẫu</a:t>
            </a:r>
            <a:r>
              <a:rPr lang="en-US">
                <a:solidFill>
                  <a:srgbClr val="FF0000"/>
                </a:solidFill>
              </a:rPr>
              <a:t> </a:t>
            </a:r>
            <a:r>
              <a:rPr lang="en-US" err="1">
                <a:solidFill>
                  <a:srgbClr val="FF0000"/>
                </a:solidFill>
              </a:rPr>
              <a:t>nhiên</a:t>
            </a:r>
            <a:r>
              <a:rPr lang="en-US">
                <a:solidFill>
                  <a:srgbClr val="FF0000"/>
                </a:solidFill>
              </a:rPr>
              <a:t> </a:t>
            </a:r>
            <a:r>
              <a:rPr lang="en-US" err="1">
                <a:solidFill>
                  <a:srgbClr val="FF0000"/>
                </a:solidFill>
              </a:rPr>
              <a:t>là</a:t>
            </a:r>
            <a:r>
              <a:rPr lang="en-US">
                <a:solidFill>
                  <a:srgbClr val="FF0000"/>
                </a:solidFill>
              </a:rPr>
              <a:t> </a:t>
            </a:r>
            <a:r>
              <a:rPr lang="en-US" err="1">
                <a:solidFill>
                  <a:srgbClr val="FF0000"/>
                </a:solidFill>
              </a:rPr>
              <a:t>không</a:t>
            </a:r>
            <a:r>
              <a:rPr lang="en-US">
                <a:solidFill>
                  <a:srgbClr val="FF0000"/>
                </a:solidFill>
              </a:rPr>
              <a:t> </a:t>
            </a:r>
            <a:r>
              <a:rPr lang="en-US" err="1">
                <a:solidFill>
                  <a:srgbClr val="FF0000"/>
                </a:solidFill>
              </a:rPr>
              <a:t>khả</a:t>
            </a:r>
            <a:r>
              <a:rPr lang="en-US">
                <a:solidFill>
                  <a:srgbClr val="FF0000"/>
                </a:solidFill>
              </a:rPr>
              <a:t> </a:t>
            </a:r>
            <a:r>
              <a:rPr lang="en-US" err="1">
                <a:solidFill>
                  <a:srgbClr val="FF0000"/>
                </a:solidFill>
              </a:rPr>
              <a:t>thi</a:t>
            </a:r>
            <a:endParaRPr lang="en-US">
              <a:solidFill>
                <a:srgbClr val="FF0000"/>
              </a:solidFill>
            </a:endParaRPr>
          </a:p>
          <a:p>
            <a:pPr marL="457200" indent="-457200">
              <a:buFont typeface="Arial" panose="020B0604020202020204" pitchFamily="34" charset="0"/>
              <a:buChar char="•"/>
            </a:pPr>
            <a:r>
              <a:rPr lang="en-US" err="1">
                <a:solidFill>
                  <a:srgbClr val="FF0000"/>
                </a:solidFill>
              </a:rPr>
              <a:t>Đơn</a:t>
            </a:r>
            <a:r>
              <a:rPr lang="en-US">
                <a:solidFill>
                  <a:srgbClr val="FF0000"/>
                </a:solidFill>
              </a:rPr>
              <a:t> </a:t>
            </a:r>
            <a:r>
              <a:rPr lang="en-US" err="1">
                <a:solidFill>
                  <a:srgbClr val="FF0000"/>
                </a:solidFill>
              </a:rPr>
              <a:t>giản</a:t>
            </a:r>
            <a:r>
              <a:rPr lang="en-US">
                <a:solidFill>
                  <a:srgbClr val="FF0000"/>
                </a:solidFill>
              </a:rPr>
              <a:t> </a:t>
            </a:r>
            <a:r>
              <a:rPr lang="en-US" err="1">
                <a:solidFill>
                  <a:srgbClr val="FF0000"/>
                </a:solidFill>
              </a:rPr>
              <a:t>và</a:t>
            </a:r>
            <a:r>
              <a:rPr lang="en-US">
                <a:solidFill>
                  <a:srgbClr val="FF0000"/>
                </a:solidFill>
              </a:rPr>
              <a:t> </a:t>
            </a:r>
            <a:r>
              <a:rPr lang="en-US" err="1">
                <a:solidFill>
                  <a:srgbClr val="FF0000"/>
                </a:solidFill>
              </a:rPr>
              <a:t>tiết</a:t>
            </a:r>
            <a:r>
              <a:rPr lang="en-US">
                <a:solidFill>
                  <a:srgbClr val="FF0000"/>
                </a:solidFill>
              </a:rPr>
              <a:t> </a:t>
            </a:r>
            <a:r>
              <a:rPr lang="en-US" err="1">
                <a:solidFill>
                  <a:srgbClr val="FF0000"/>
                </a:solidFill>
              </a:rPr>
              <a:t>kiệm</a:t>
            </a:r>
            <a:r>
              <a:rPr lang="en-US">
                <a:solidFill>
                  <a:srgbClr val="FF0000"/>
                </a:solidFill>
              </a:rPr>
              <a:t> </a:t>
            </a:r>
            <a:r>
              <a:rPr lang="en-US" err="1">
                <a:solidFill>
                  <a:srgbClr val="FF0000"/>
                </a:solidFill>
              </a:rPr>
              <a:t>hơn</a:t>
            </a:r>
            <a:endParaRPr lang="en-US">
              <a:solidFill>
                <a:srgbClr val="FF0000"/>
              </a:solidFill>
            </a:endParaRPr>
          </a:p>
          <a:p>
            <a:pPr marL="457200" indent="-457200">
              <a:buFont typeface="Arial" panose="020B0604020202020204" pitchFamily="34" charset="0"/>
              <a:buChar char="•"/>
            </a:pPr>
            <a:r>
              <a:rPr lang="en-US" err="1">
                <a:solidFill>
                  <a:srgbClr val="FF0000"/>
                </a:solidFill>
              </a:rPr>
              <a:t>Cần</a:t>
            </a:r>
            <a:r>
              <a:rPr lang="en-US">
                <a:solidFill>
                  <a:srgbClr val="FF0000"/>
                </a:solidFill>
              </a:rPr>
              <a:t> </a:t>
            </a:r>
            <a:r>
              <a:rPr lang="en-US" err="1">
                <a:solidFill>
                  <a:srgbClr val="FF0000"/>
                </a:solidFill>
              </a:rPr>
              <a:t>có</a:t>
            </a:r>
            <a:r>
              <a:rPr lang="en-US">
                <a:solidFill>
                  <a:srgbClr val="FF0000"/>
                </a:solidFill>
              </a:rPr>
              <a:t> </a:t>
            </a:r>
            <a:r>
              <a:rPr lang="en-US" err="1">
                <a:solidFill>
                  <a:srgbClr val="FF0000"/>
                </a:solidFill>
              </a:rPr>
              <a:t>biện</a:t>
            </a:r>
            <a:r>
              <a:rPr lang="en-US">
                <a:solidFill>
                  <a:srgbClr val="FF0000"/>
                </a:solidFill>
              </a:rPr>
              <a:t> </a:t>
            </a:r>
            <a:r>
              <a:rPr lang="en-US" err="1">
                <a:solidFill>
                  <a:srgbClr val="FF0000"/>
                </a:solidFill>
              </a:rPr>
              <a:t>luận</a:t>
            </a:r>
            <a:r>
              <a:rPr lang="en-US">
                <a:solidFill>
                  <a:srgbClr val="FF0000"/>
                </a:solidFill>
              </a:rPr>
              <a:t> </a:t>
            </a:r>
            <a:r>
              <a:rPr lang="en-US" err="1">
                <a:solidFill>
                  <a:srgbClr val="FF0000"/>
                </a:solidFill>
              </a:rPr>
              <a:t>chặt</a:t>
            </a:r>
            <a:r>
              <a:rPr lang="en-US">
                <a:solidFill>
                  <a:srgbClr val="FF0000"/>
                </a:solidFill>
              </a:rPr>
              <a:t> </a:t>
            </a:r>
            <a:r>
              <a:rPr lang="en-US" err="1">
                <a:solidFill>
                  <a:srgbClr val="FF0000"/>
                </a:solidFill>
              </a:rPr>
              <a:t>chẽ</a:t>
            </a:r>
            <a:r>
              <a:rPr lang="en-US">
                <a:solidFill>
                  <a:srgbClr val="FF0000"/>
                </a:solidFill>
              </a:rPr>
              <a:t> </a:t>
            </a:r>
            <a:r>
              <a:rPr lang="en-US" err="1">
                <a:solidFill>
                  <a:srgbClr val="FF0000"/>
                </a:solidFill>
              </a:rPr>
              <a:t>về</a:t>
            </a:r>
            <a:r>
              <a:rPr lang="en-US">
                <a:solidFill>
                  <a:srgbClr val="FF0000"/>
                </a:solidFill>
              </a:rPr>
              <a:t> </a:t>
            </a:r>
            <a:r>
              <a:rPr lang="en-US" err="1">
                <a:solidFill>
                  <a:srgbClr val="FF0000"/>
                </a:solidFill>
              </a:rPr>
              <a:t>sự</a:t>
            </a:r>
            <a:r>
              <a:rPr lang="en-US">
                <a:solidFill>
                  <a:srgbClr val="FF0000"/>
                </a:solidFill>
              </a:rPr>
              <a:t> </a:t>
            </a:r>
            <a:r>
              <a:rPr lang="en-US" err="1">
                <a:solidFill>
                  <a:srgbClr val="FF0000"/>
                </a:solidFill>
              </a:rPr>
              <a:t>lựa</a:t>
            </a:r>
            <a:r>
              <a:rPr lang="en-US">
                <a:solidFill>
                  <a:srgbClr val="FF0000"/>
                </a:solidFill>
              </a:rPr>
              <a:t> </a:t>
            </a:r>
            <a:r>
              <a:rPr lang="en-US" err="1">
                <a:solidFill>
                  <a:srgbClr val="FF0000"/>
                </a:solidFill>
              </a:rPr>
              <a:t>chọn</a:t>
            </a:r>
            <a:r>
              <a:rPr lang="en-US">
                <a:solidFill>
                  <a:srgbClr val="FF0000"/>
                </a:solidFill>
              </a:rPr>
              <a:t> </a:t>
            </a:r>
            <a:r>
              <a:rPr lang="en-US" err="1">
                <a:solidFill>
                  <a:srgbClr val="FF0000"/>
                </a:solidFill>
              </a:rPr>
              <a:t>phương</a:t>
            </a:r>
            <a:r>
              <a:rPr lang="en-US">
                <a:solidFill>
                  <a:srgbClr val="FF0000"/>
                </a:solidFill>
              </a:rPr>
              <a:t> </a:t>
            </a:r>
            <a:r>
              <a:rPr lang="en-US" err="1">
                <a:solidFill>
                  <a:srgbClr val="FF0000"/>
                </a:solidFill>
              </a:rPr>
              <a:t>pháp</a:t>
            </a:r>
            <a:r>
              <a:rPr lang="en-US">
                <a:solidFill>
                  <a:srgbClr val="FF0000"/>
                </a:solidFill>
              </a:rPr>
              <a:t> </a:t>
            </a:r>
            <a:r>
              <a:rPr lang="en-US" err="1">
                <a:solidFill>
                  <a:srgbClr val="FF0000"/>
                </a:solidFill>
              </a:rPr>
              <a:t>chọn</a:t>
            </a:r>
            <a:r>
              <a:rPr lang="en-US">
                <a:solidFill>
                  <a:srgbClr val="FF0000"/>
                </a:solidFill>
              </a:rPr>
              <a:t> </a:t>
            </a:r>
            <a:r>
              <a:rPr lang="en-US" err="1">
                <a:solidFill>
                  <a:srgbClr val="FF0000"/>
                </a:solidFill>
              </a:rPr>
              <a:t>mẫu</a:t>
            </a:r>
            <a:endParaRPr lang="en-US">
              <a:solidFill>
                <a:srgbClr val="FF0000"/>
              </a:solidFill>
            </a:endParaRPr>
          </a:p>
          <a:p>
            <a:pPr marL="457200" indent="-457200">
              <a:buFont typeface="Arial" panose="020B0604020202020204" pitchFamily="34" charset="0"/>
              <a:buChar char="•"/>
            </a:pPr>
            <a:r>
              <a:rPr lang="en-US" err="1">
                <a:solidFill>
                  <a:srgbClr val="FF0000"/>
                </a:solidFill>
              </a:rPr>
              <a:t>Sử</a:t>
            </a:r>
            <a:r>
              <a:rPr lang="en-US">
                <a:solidFill>
                  <a:srgbClr val="FF0000"/>
                </a:solidFill>
              </a:rPr>
              <a:t> </a:t>
            </a:r>
            <a:r>
              <a:rPr lang="en-US" err="1">
                <a:solidFill>
                  <a:srgbClr val="FF0000"/>
                </a:solidFill>
              </a:rPr>
              <a:t>dụng</a:t>
            </a:r>
            <a:r>
              <a:rPr lang="en-US">
                <a:solidFill>
                  <a:srgbClr val="FF0000"/>
                </a:solidFill>
              </a:rPr>
              <a:t> </a:t>
            </a:r>
            <a:r>
              <a:rPr lang="en-US" err="1">
                <a:solidFill>
                  <a:srgbClr val="FF0000"/>
                </a:solidFill>
              </a:rPr>
              <a:t>trọng</a:t>
            </a:r>
            <a:r>
              <a:rPr lang="en-US">
                <a:solidFill>
                  <a:srgbClr val="FF0000"/>
                </a:solidFill>
              </a:rPr>
              <a:t> </a:t>
            </a:r>
            <a:r>
              <a:rPr lang="en-US" err="1">
                <a:solidFill>
                  <a:srgbClr val="FF0000"/>
                </a:solidFill>
              </a:rPr>
              <a:t>số</a:t>
            </a:r>
            <a:r>
              <a:rPr lang="en-US">
                <a:solidFill>
                  <a:srgbClr val="FF0000"/>
                </a:solidFill>
              </a:rPr>
              <a:t> </a:t>
            </a:r>
            <a:r>
              <a:rPr lang="en-US" err="1">
                <a:solidFill>
                  <a:srgbClr val="FF0000"/>
                </a:solidFill>
              </a:rPr>
              <a:t>để</a:t>
            </a:r>
            <a:r>
              <a:rPr lang="en-US">
                <a:solidFill>
                  <a:srgbClr val="FF0000"/>
                </a:solidFill>
              </a:rPr>
              <a:t> </a:t>
            </a:r>
            <a:r>
              <a:rPr lang="en-US" err="1">
                <a:solidFill>
                  <a:srgbClr val="FF0000"/>
                </a:solidFill>
              </a:rPr>
              <a:t>khắc</a:t>
            </a:r>
            <a:r>
              <a:rPr lang="en-US">
                <a:solidFill>
                  <a:srgbClr val="FF0000"/>
                </a:solidFill>
              </a:rPr>
              <a:t> </a:t>
            </a:r>
            <a:r>
              <a:rPr lang="en-US" err="1">
                <a:solidFill>
                  <a:srgbClr val="FF0000"/>
                </a:solidFill>
              </a:rPr>
              <a:t>phục</a:t>
            </a:r>
            <a:r>
              <a:rPr lang="en-US">
                <a:solidFill>
                  <a:srgbClr val="FF0000"/>
                </a:solidFill>
              </a:rPr>
              <a:t> </a:t>
            </a:r>
            <a:r>
              <a:rPr lang="en-US" err="1">
                <a:solidFill>
                  <a:srgbClr val="FF0000"/>
                </a:solidFill>
              </a:rPr>
              <a:t>tính</a:t>
            </a:r>
            <a:r>
              <a:rPr lang="en-US">
                <a:solidFill>
                  <a:srgbClr val="FF0000"/>
                </a:solidFill>
              </a:rPr>
              <a:t> </a:t>
            </a:r>
            <a:r>
              <a:rPr lang="en-US" err="1">
                <a:solidFill>
                  <a:srgbClr val="FF0000"/>
                </a:solidFill>
              </a:rPr>
              <a:t>không</a:t>
            </a:r>
            <a:r>
              <a:rPr lang="en-US">
                <a:solidFill>
                  <a:srgbClr val="FF0000"/>
                </a:solidFill>
              </a:rPr>
              <a:t> </a:t>
            </a:r>
            <a:r>
              <a:rPr lang="en-US" err="1">
                <a:solidFill>
                  <a:srgbClr val="FF0000"/>
                </a:solidFill>
              </a:rPr>
              <a:t>đại</a:t>
            </a:r>
            <a:r>
              <a:rPr lang="en-US">
                <a:solidFill>
                  <a:srgbClr val="FF0000"/>
                </a:solidFill>
              </a:rPr>
              <a:t> </a:t>
            </a:r>
            <a:r>
              <a:rPr lang="en-US" err="1">
                <a:solidFill>
                  <a:srgbClr val="FF0000"/>
                </a:solidFill>
              </a:rPr>
              <a:t>diện</a:t>
            </a:r>
            <a:r>
              <a:rPr lang="en-US">
                <a:solidFill>
                  <a:srgbClr val="FF0000"/>
                </a:solidFill>
              </a:rPr>
              <a:t> </a:t>
            </a:r>
            <a:r>
              <a:rPr lang="en-US" err="1">
                <a:solidFill>
                  <a:srgbClr val="FF0000"/>
                </a:solidFill>
              </a:rPr>
              <a:t>trong</a:t>
            </a:r>
            <a:r>
              <a:rPr lang="en-US">
                <a:solidFill>
                  <a:srgbClr val="FF0000"/>
                </a:solidFill>
              </a:rPr>
              <a:t> </a:t>
            </a:r>
            <a:r>
              <a:rPr lang="en-US" err="1">
                <a:solidFill>
                  <a:srgbClr val="FF0000"/>
                </a:solidFill>
              </a:rPr>
              <a:t>quá</a:t>
            </a:r>
            <a:r>
              <a:rPr lang="en-US">
                <a:solidFill>
                  <a:srgbClr val="FF0000"/>
                </a:solidFill>
              </a:rPr>
              <a:t> </a:t>
            </a:r>
            <a:r>
              <a:rPr lang="en-US" err="1">
                <a:solidFill>
                  <a:srgbClr val="FF0000"/>
                </a:solidFill>
              </a:rPr>
              <a:t>trình</a:t>
            </a:r>
            <a:r>
              <a:rPr lang="en-US">
                <a:solidFill>
                  <a:srgbClr val="FF0000"/>
                </a:solidFill>
              </a:rPr>
              <a:t> </a:t>
            </a:r>
            <a:r>
              <a:rPr lang="en-US" err="1">
                <a:solidFill>
                  <a:srgbClr val="FF0000"/>
                </a:solidFill>
              </a:rPr>
              <a:t>xử</a:t>
            </a:r>
            <a:r>
              <a:rPr lang="en-US">
                <a:solidFill>
                  <a:srgbClr val="FF0000"/>
                </a:solidFill>
              </a:rPr>
              <a:t> </a:t>
            </a:r>
            <a:r>
              <a:rPr lang="en-US" err="1">
                <a:solidFill>
                  <a:srgbClr val="FF0000"/>
                </a:solidFill>
              </a:rPr>
              <a:t>lý</a:t>
            </a:r>
            <a:r>
              <a:rPr lang="en-US">
                <a:solidFill>
                  <a:srgbClr val="FF0000"/>
                </a:solidFill>
              </a:rPr>
              <a:t> </a:t>
            </a:r>
            <a:r>
              <a:rPr lang="en-US" err="1">
                <a:solidFill>
                  <a:srgbClr val="FF0000"/>
                </a:solidFill>
              </a:rPr>
              <a:t>số</a:t>
            </a:r>
            <a:r>
              <a:rPr lang="en-US">
                <a:solidFill>
                  <a:srgbClr val="FF0000"/>
                </a:solidFill>
              </a:rPr>
              <a:t> </a:t>
            </a:r>
            <a:r>
              <a:rPr lang="en-US" err="1">
                <a:solidFill>
                  <a:srgbClr val="FF0000"/>
                </a:solidFill>
              </a:rPr>
              <a:t>liệu</a:t>
            </a:r>
            <a:r>
              <a:rPr lang="en-US">
                <a:solidFill>
                  <a:srgbClr val="FF0000"/>
                </a:solidFill>
              </a:rPr>
              <a:t> </a:t>
            </a:r>
            <a:r>
              <a:rPr lang="en-US" err="1">
                <a:solidFill>
                  <a:srgbClr val="FF0000"/>
                </a:solidFill>
              </a:rPr>
              <a:t>về</a:t>
            </a:r>
            <a:r>
              <a:rPr lang="en-US">
                <a:solidFill>
                  <a:srgbClr val="FF0000"/>
                </a:solidFill>
              </a:rPr>
              <a:t> </a:t>
            </a:r>
            <a:r>
              <a:rPr lang="en-US" err="1">
                <a:solidFill>
                  <a:srgbClr val="FF0000"/>
                </a:solidFill>
              </a:rPr>
              <a:t>sau</a:t>
            </a:r>
            <a:endParaRPr lang="en-GB">
              <a:solidFill>
                <a:srgbClr val="FF0000"/>
              </a:solidFill>
            </a:endParaRPr>
          </a:p>
        </p:txBody>
      </p:sp>
      <p:sp>
        <p:nvSpPr>
          <p:cNvPr id="6" name="Footer Placeholder 5">
            <a:extLst>
              <a:ext uri="{FF2B5EF4-FFF2-40B4-BE49-F238E27FC236}">
                <a16:creationId xmlns:a16="http://schemas.microsoft.com/office/drawing/2014/main" id="{F3044511-8D19-9773-1699-EAE9FEA30F14}"/>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128350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725E6-B948-4CC1-F2B2-2046656D7FB8}"/>
              </a:ext>
            </a:extLst>
          </p:cNvPr>
          <p:cNvSpPr>
            <a:spLocks noGrp="1"/>
          </p:cNvSpPr>
          <p:nvPr>
            <p:ph type="title"/>
          </p:nvPr>
        </p:nvSpPr>
        <p:spPr/>
        <p:txBody>
          <a:bodyPr/>
          <a:lstStyle/>
          <a:p>
            <a:r>
              <a:rPr lang="en-US"/>
              <a:t>Yếu tố thời gian của nghiên cứu</a:t>
            </a:r>
            <a:endParaRPr lang="en-001"/>
          </a:p>
        </p:txBody>
      </p:sp>
      <p:sp>
        <p:nvSpPr>
          <p:cNvPr id="3" name="Date Placeholder 2">
            <a:extLst>
              <a:ext uri="{FF2B5EF4-FFF2-40B4-BE49-F238E27FC236}">
                <a16:creationId xmlns:a16="http://schemas.microsoft.com/office/drawing/2014/main" id="{74CFE4E5-8450-2C35-6FE0-AAF285885B40}"/>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007283E0-A9B2-8972-059F-9ACB2607AB59}"/>
              </a:ext>
            </a:extLst>
          </p:cNvPr>
          <p:cNvSpPr>
            <a:spLocks noGrp="1"/>
          </p:cNvSpPr>
          <p:nvPr>
            <p:ph type="sldNum" sz="quarter" idx="12"/>
          </p:nvPr>
        </p:nvSpPr>
        <p:spPr/>
        <p:txBody>
          <a:bodyPr/>
          <a:lstStyle/>
          <a:p>
            <a:fld id="{AA8328AE-A94A-43B0-BF47-266FB86AC0A6}" type="slidenum">
              <a:rPr lang="en-001" smtClean="0"/>
              <a:t>35</a:t>
            </a:fld>
            <a:endParaRPr lang="en-001"/>
          </a:p>
        </p:txBody>
      </p:sp>
      <p:cxnSp>
        <p:nvCxnSpPr>
          <p:cNvPr id="7" name="Straight Connector 6">
            <a:extLst>
              <a:ext uri="{FF2B5EF4-FFF2-40B4-BE49-F238E27FC236}">
                <a16:creationId xmlns:a16="http://schemas.microsoft.com/office/drawing/2014/main" id="{828017E9-1D9F-2E59-4F7C-E3CFEC2911D7}"/>
              </a:ext>
            </a:extLst>
          </p:cNvPr>
          <p:cNvCxnSpPr>
            <a:cxnSpLocks/>
          </p:cNvCxnSpPr>
          <p:nvPr/>
        </p:nvCxnSpPr>
        <p:spPr>
          <a:xfrm>
            <a:off x="6096000" y="1228725"/>
            <a:ext cx="0" cy="4948238"/>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FBCCB9E-C669-7787-1895-065D6F48827B}"/>
              </a:ext>
            </a:extLst>
          </p:cNvPr>
          <p:cNvSpPr txBox="1"/>
          <p:nvPr/>
        </p:nvSpPr>
        <p:spPr>
          <a:xfrm>
            <a:off x="723900" y="997892"/>
            <a:ext cx="4787900" cy="461665"/>
          </a:xfrm>
          <a:prstGeom prst="rect">
            <a:avLst/>
          </a:prstGeom>
          <a:noFill/>
        </p:spPr>
        <p:txBody>
          <a:bodyPr wrap="square" rtlCol="0">
            <a:spAutoFit/>
          </a:bodyPr>
          <a:lstStyle/>
          <a:p>
            <a:pPr algn="ctr"/>
            <a:r>
              <a:rPr lang="en-US" sz="2400" b="1" err="1">
                <a:solidFill>
                  <a:schemeClr val="accent3"/>
                </a:solidFill>
              </a:rPr>
              <a:t>Cắt</a:t>
            </a:r>
            <a:r>
              <a:rPr lang="en-US" sz="2400" b="1">
                <a:solidFill>
                  <a:schemeClr val="accent3"/>
                </a:solidFill>
              </a:rPr>
              <a:t> </a:t>
            </a:r>
            <a:r>
              <a:rPr lang="en-US" sz="2400" b="1" err="1">
                <a:solidFill>
                  <a:schemeClr val="accent3"/>
                </a:solidFill>
              </a:rPr>
              <a:t>ngang</a:t>
            </a:r>
            <a:r>
              <a:rPr lang="en-US" sz="2400" b="1">
                <a:solidFill>
                  <a:schemeClr val="accent3"/>
                </a:solidFill>
              </a:rPr>
              <a:t>/Cross-sectional</a:t>
            </a:r>
            <a:endParaRPr lang="en-001" sz="2400" b="1">
              <a:solidFill>
                <a:schemeClr val="accent3"/>
              </a:solidFill>
            </a:endParaRPr>
          </a:p>
        </p:txBody>
      </p:sp>
      <p:sp>
        <p:nvSpPr>
          <p:cNvPr id="10" name="TextBox 9">
            <a:extLst>
              <a:ext uri="{FF2B5EF4-FFF2-40B4-BE49-F238E27FC236}">
                <a16:creationId xmlns:a16="http://schemas.microsoft.com/office/drawing/2014/main" id="{D155339A-8B7C-57A9-04A8-F0F6DB489DD7}"/>
              </a:ext>
            </a:extLst>
          </p:cNvPr>
          <p:cNvSpPr txBox="1"/>
          <p:nvPr/>
        </p:nvSpPr>
        <p:spPr>
          <a:xfrm>
            <a:off x="6680200" y="997892"/>
            <a:ext cx="4787900" cy="461665"/>
          </a:xfrm>
          <a:prstGeom prst="rect">
            <a:avLst/>
          </a:prstGeom>
          <a:noFill/>
        </p:spPr>
        <p:txBody>
          <a:bodyPr wrap="square" rtlCol="0">
            <a:spAutoFit/>
          </a:bodyPr>
          <a:lstStyle/>
          <a:p>
            <a:pPr algn="ctr"/>
            <a:r>
              <a:rPr lang="en-US" sz="2400" b="1" err="1">
                <a:solidFill>
                  <a:schemeClr val="accent3"/>
                </a:solidFill>
              </a:rPr>
              <a:t>Cắt</a:t>
            </a:r>
            <a:r>
              <a:rPr lang="en-US" sz="2400" b="1">
                <a:solidFill>
                  <a:schemeClr val="accent3"/>
                </a:solidFill>
              </a:rPr>
              <a:t> </a:t>
            </a:r>
            <a:r>
              <a:rPr lang="en-US" sz="2400" b="1" err="1">
                <a:solidFill>
                  <a:schemeClr val="accent3"/>
                </a:solidFill>
              </a:rPr>
              <a:t>dọc</a:t>
            </a:r>
            <a:r>
              <a:rPr lang="en-US" sz="2400" b="1">
                <a:solidFill>
                  <a:schemeClr val="accent3"/>
                </a:solidFill>
              </a:rPr>
              <a:t>/Longitudinal</a:t>
            </a:r>
            <a:endParaRPr lang="en-001" sz="2400" b="1">
              <a:solidFill>
                <a:schemeClr val="accent3"/>
              </a:solidFill>
            </a:endParaRPr>
          </a:p>
        </p:txBody>
      </p:sp>
      <p:sp>
        <p:nvSpPr>
          <p:cNvPr id="11" name="Rectangle: Rounded Corners 10">
            <a:extLst>
              <a:ext uri="{FF2B5EF4-FFF2-40B4-BE49-F238E27FC236}">
                <a16:creationId xmlns:a16="http://schemas.microsoft.com/office/drawing/2014/main" id="{FCB3FCFE-BF9F-B447-292D-EDCA7D2C3C4B}"/>
              </a:ext>
            </a:extLst>
          </p:cNvPr>
          <p:cNvSpPr/>
          <p:nvPr/>
        </p:nvSpPr>
        <p:spPr>
          <a:xfrm>
            <a:off x="6195319" y="1654138"/>
            <a:ext cx="5794621" cy="1356189"/>
          </a:xfrm>
          <a:prstGeom prst="round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Rectangle: Rounded Corners 11">
            <a:extLst>
              <a:ext uri="{FF2B5EF4-FFF2-40B4-BE49-F238E27FC236}">
                <a16:creationId xmlns:a16="http://schemas.microsoft.com/office/drawing/2014/main" id="{A6277A00-2E30-A479-4867-FEF40A64A3A7}"/>
              </a:ext>
            </a:extLst>
          </p:cNvPr>
          <p:cNvSpPr/>
          <p:nvPr/>
        </p:nvSpPr>
        <p:spPr>
          <a:xfrm>
            <a:off x="6195318" y="3049176"/>
            <a:ext cx="5794621" cy="1356189"/>
          </a:xfrm>
          <a:prstGeom prst="round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 name="Rectangle: Rounded Corners 12">
            <a:extLst>
              <a:ext uri="{FF2B5EF4-FFF2-40B4-BE49-F238E27FC236}">
                <a16:creationId xmlns:a16="http://schemas.microsoft.com/office/drawing/2014/main" id="{B06B8601-4744-3A28-499C-C421BC669014}"/>
              </a:ext>
            </a:extLst>
          </p:cNvPr>
          <p:cNvSpPr/>
          <p:nvPr/>
        </p:nvSpPr>
        <p:spPr>
          <a:xfrm>
            <a:off x="6195318" y="4444214"/>
            <a:ext cx="5794621" cy="1356189"/>
          </a:xfrm>
          <a:prstGeom prst="roundRect">
            <a:avLst/>
          </a:prstGeom>
          <a:no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4" name="Straight Arrow Connector 13">
            <a:extLst>
              <a:ext uri="{FF2B5EF4-FFF2-40B4-BE49-F238E27FC236}">
                <a16:creationId xmlns:a16="http://schemas.microsoft.com/office/drawing/2014/main" id="{DA818258-C7F1-2551-D936-9A58D4128046}"/>
              </a:ext>
            </a:extLst>
          </p:cNvPr>
          <p:cNvCxnSpPr>
            <a:cxnSpLocks/>
          </p:cNvCxnSpPr>
          <p:nvPr/>
        </p:nvCxnSpPr>
        <p:spPr>
          <a:xfrm>
            <a:off x="6195318" y="6149324"/>
            <a:ext cx="5681608" cy="0"/>
          </a:xfrm>
          <a:prstGeom prst="straightConnector1">
            <a:avLst/>
          </a:prstGeom>
          <a:ln w="57150">
            <a:solidFill>
              <a:schemeClr val="accent6">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096DF999-F618-B718-6DE5-FA9047559A32}"/>
              </a:ext>
            </a:extLst>
          </p:cNvPr>
          <p:cNvCxnSpPr>
            <a:cxnSpLocks/>
          </p:cNvCxnSpPr>
          <p:nvPr/>
        </p:nvCxnSpPr>
        <p:spPr>
          <a:xfrm>
            <a:off x="3302493" y="1724464"/>
            <a:ext cx="0" cy="4603065"/>
          </a:xfrm>
          <a:prstGeom prst="line">
            <a:avLst/>
          </a:prstGeom>
          <a:ln>
            <a:solidFill>
              <a:srgbClr val="969696"/>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115260B-FE47-5047-28BD-6BA86CA69E26}"/>
              </a:ext>
            </a:extLst>
          </p:cNvPr>
          <p:cNvCxnSpPr>
            <a:cxnSpLocks/>
          </p:cNvCxnSpPr>
          <p:nvPr/>
        </p:nvCxnSpPr>
        <p:spPr>
          <a:xfrm>
            <a:off x="316788" y="6149324"/>
            <a:ext cx="5681608" cy="0"/>
          </a:xfrm>
          <a:prstGeom prst="straightConnector1">
            <a:avLst/>
          </a:prstGeom>
          <a:ln w="57150">
            <a:solidFill>
              <a:schemeClr val="accent6">
                <a:lumMod val="7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4F3DBFB4-F050-F4ED-7AF9-C6E40A933835}"/>
              </a:ext>
            </a:extLst>
          </p:cNvPr>
          <p:cNvCxnSpPr>
            <a:cxnSpLocks/>
          </p:cNvCxnSpPr>
          <p:nvPr/>
        </p:nvCxnSpPr>
        <p:spPr>
          <a:xfrm flipV="1">
            <a:off x="3302493" y="6041446"/>
            <a:ext cx="0" cy="215757"/>
          </a:xfrm>
          <a:prstGeom prst="straightConnector1">
            <a:avLst/>
          </a:prstGeom>
          <a:ln w="57150">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4132E125-787B-A93B-467C-E4C6C3F37B47}"/>
              </a:ext>
            </a:extLst>
          </p:cNvPr>
          <p:cNvGrpSpPr/>
          <p:nvPr/>
        </p:nvGrpSpPr>
        <p:grpSpPr>
          <a:xfrm>
            <a:off x="523023" y="3185086"/>
            <a:ext cx="1093174" cy="1084369"/>
            <a:chOff x="1867009" y="3443112"/>
            <a:chExt cx="1093174" cy="1084369"/>
          </a:xfrm>
        </p:grpSpPr>
        <p:sp>
          <p:nvSpPr>
            <p:cNvPr id="25" name="Oval 24">
              <a:extLst>
                <a:ext uri="{FF2B5EF4-FFF2-40B4-BE49-F238E27FC236}">
                  <a16:creationId xmlns:a16="http://schemas.microsoft.com/office/drawing/2014/main" id="{15CFD70F-3592-401F-9702-C52503F8B932}"/>
                </a:ext>
              </a:extLst>
            </p:cNvPr>
            <p:cNvSpPr/>
            <p:nvPr/>
          </p:nvSpPr>
          <p:spPr>
            <a:xfrm>
              <a:off x="1990283" y="3659059"/>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6" name="Oval 25">
              <a:extLst>
                <a:ext uri="{FF2B5EF4-FFF2-40B4-BE49-F238E27FC236}">
                  <a16:creationId xmlns:a16="http://schemas.microsoft.com/office/drawing/2014/main" id="{034FBB94-D89D-83D8-66EC-C5496E153A0A}"/>
                </a:ext>
              </a:extLst>
            </p:cNvPr>
            <p:cNvSpPr/>
            <p:nvPr/>
          </p:nvSpPr>
          <p:spPr>
            <a:xfrm>
              <a:off x="1996688" y="4023854"/>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8" name="Oval 27">
              <a:extLst>
                <a:ext uri="{FF2B5EF4-FFF2-40B4-BE49-F238E27FC236}">
                  <a16:creationId xmlns:a16="http://schemas.microsoft.com/office/drawing/2014/main" id="{79AE82FA-B8C6-83D4-59F6-6543C2DAAA39}"/>
                </a:ext>
              </a:extLst>
            </p:cNvPr>
            <p:cNvSpPr/>
            <p:nvPr/>
          </p:nvSpPr>
          <p:spPr>
            <a:xfrm>
              <a:off x="1936260" y="3733108"/>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9" name="Oval 28">
              <a:extLst>
                <a:ext uri="{FF2B5EF4-FFF2-40B4-BE49-F238E27FC236}">
                  <a16:creationId xmlns:a16="http://schemas.microsoft.com/office/drawing/2014/main" id="{CBB037E6-E38B-F483-283E-A3BD87C332A5}"/>
                </a:ext>
              </a:extLst>
            </p:cNvPr>
            <p:cNvSpPr/>
            <p:nvPr/>
          </p:nvSpPr>
          <p:spPr>
            <a:xfrm>
              <a:off x="2722015" y="3914819"/>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1" name="Oval 30">
              <a:extLst>
                <a:ext uri="{FF2B5EF4-FFF2-40B4-BE49-F238E27FC236}">
                  <a16:creationId xmlns:a16="http://schemas.microsoft.com/office/drawing/2014/main" id="{D70F2305-97BA-0D4F-5DC8-5D710ED89D2D}"/>
                </a:ext>
              </a:extLst>
            </p:cNvPr>
            <p:cNvSpPr/>
            <p:nvPr/>
          </p:nvSpPr>
          <p:spPr>
            <a:xfrm>
              <a:off x="2683006" y="3612844"/>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2" name="Oval 31">
              <a:extLst>
                <a:ext uri="{FF2B5EF4-FFF2-40B4-BE49-F238E27FC236}">
                  <a16:creationId xmlns:a16="http://schemas.microsoft.com/office/drawing/2014/main" id="{37156803-DD6A-C5FC-906F-5382F0716886}"/>
                </a:ext>
              </a:extLst>
            </p:cNvPr>
            <p:cNvSpPr/>
            <p:nvPr/>
          </p:nvSpPr>
          <p:spPr>
            <a:xfrm>
              <a:off x="2530076" y="3674492"/>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3" name="Oval 32">
              <a:extLst>
                <a:ext uri="{FF2B5EF4-FFF2-40B4-BE49-F238E27FC236}">
                  <a16:creationId xmlns:a16="http://schemas.microsoft.com/office/drawing/2014/main" id="{563EFCD2-C137-E2FB-4839-583967ABD356}"/>
                </a:ext>
              </a:extLst>
            </p:cNvPr>
            <p:cNvSpPr/>
            <p:nvPr/>
          </p:nvSpPr>
          <p:spPr>
            <a:xfrm>
              <a:off x="2140091" y="3443112"/>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4" name="Oval 33">
              <a:extLst>
                <a:ext uri="{FF2B5EF4-FFF2-40B4-BE49-F238E27FC236}">
                  <a16:creationId xmlns:a16="http://schemas.microsoft.com/office/drawing/2014/main" id="{AA53954A-EC08-8422-E24E-19D6A8A14A4C}"/>
                </a:ext>
              </a:extLst>
            </p:cNvPr>
            <p:cNvSpPr/>
            <p:nvPr/>
          </p:nvSpPr>
          <p:spPr>
            <a:xfrm>
              <a:off x="2038641" y="36911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35" name="Oval 34">
              <a:extLst>
                <a:ext uri="{FF2B5EF4-FFF2-40B4-BE49-F238E27FC236}">
                  <a16:creationId xmlns:a16="http://schemas.microsoft.com/office/drawing/2014/main" id="{639B4C15-A6A7-CAC8-2529-E39CEA089749}"/>
                </a:ext>
              </a:extLst>
            </p:cNvPr>
            <p:cNvSpPr/>
            <p:nvPr/>
          </p:nvSpPr>
          <p:spPr>
            <a:xfrm>
              <a:off x="2161447" y="3985002"/>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36" name="Oval 35">
              <a:extLst>
                <a:ext uri="{FF2B5EF4-FFF2-40B4-BE49-F238E27FC236}">
                  <a16:creationId xmlns:a16="http://schemas.microsoft.com/office/drawing/2014/main" id="{448A592A-D8D2-E20D-77AE-075FE0BF3068}"/>
                </a:ext>
              </a:extLst>
            </p:cNvPr>
            <p:cNvSpPr/>
            <p:nvPr/>
          </p:nvSpPr>
          <p:spPr>
            <a:xfrm>
              <a:off x="2182681" y="410555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7" name="Oval 36">
              <a:extLst>
                <a:ext uri="{FF2B5EF4-FFF2-40B4-BE49-F238E27FC236}">
                  <a16:creationId xmlns:a16="http://schemas.microsoft.com/office/drawing/2014/main" id="{CFDC5D0D-2BFA-DC64-6D97-4BE1DEA4C00B}"/>
                </a:ext>
              </a:extLst>
            </p:cNvPr>
            <p:cNvSpPr/>
            <p:nvPr/>
          </p:nvSpPr>
          <p:spPr>
            <a:xfrm>
              <a:off x="2304109" y="354166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8" name="Oval 37">
              <a:extLst>
                <a:ext uri="{FF2B5EF4-FFF2-40B4-BE49-F238E27FC236}">
                  <a16:creationId xmlns:a16="http://schemas.microsoft.com/office/drawing/2014/main" id="{83151643-5239-A32B-B60E-77FFF80FD502}"/>
                </a:ext>
              </a:extLst>
            </p:cNvPr>
            <p:cNvSpPr/>
            <p:nvPr/>
          </p:nvSpPr>
          <p:spPr>
            <a:xfrm>
              <a:off x="2210273" y="381614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9" name="Oval 38">
              <a:extLst>
                <a:ext uri="{FF2B5EF4-FFF2-40B4-BE49-F238E27FC236}">
                  <a16:creationId xmlns:a16="http://schemas.microsoft.com/office/drawing/2014/main" id="{8E4071B3-545E-36F7-1451-EC2FBF0A42BE}"/>
                </a:ext>
              </a:extLst>
            </p:cNvPr>
            <p:cNvSpPr/>
            <p:nvPr/>
          </p:nvSpPr>
          <p:spPr>
            <a:xfrm>
              <a:off x="1906688" y="4303001"/>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0" name="Oval 39">
              <a:extLst>
                <a:ext uri="{FF2B5EF4-FFF2-40B4-BE49-F238E27FC236}">
                  <a16:creationId xmlns:a16="http://schemas.microsoft.com/office/drawing/2014/main" id="{44004A36-3619-09B2-BC60-523568CCBFD4}"/>
                </a:ext>
              </a:extLst>
            </p:cNvPr>
            <p:cNvSpPr/>
            <p:nvPr/>
          </p:nvSpPr>
          <p:spPr>
            <a:xfrm>
              <a:off x="2054931" y="3853662"/>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1" name="Oval 40">
              <a:extLst>
                <a:ext uri="{FF2B5EF4-FFF2-40B4-BE49-F238E27FC236}">
                  <a16:creationId xmlns:a16="http://schemas.microsoft.com/office/drawing/2014/main" id="{2C4328EF-915F-1567-3381-6AE00A9A495A}"/>
                </a:ext>
              </a:extLst>
            </p:cNvPr>
            <p:cNvSpPr/>
            <p:nvPr/>
          </p:nvSpPr>
          <p:spPr>
            <a:xfrm>
              <a:off x="2780183" y="3564501"/>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2" name="Oval 41">
              <a:extLst>
                <a:ext uri="{FF2B5EF4-FFF2-40B4-BE49-F238E27FC236}">
                  <a16:creationId xmlns:a16="http://schemas.microsoft.com/office/drawing/2014/main" id="{A878DCCC-AEC3-0159-AC50-ED5A81D4B977}"/>
                </a:ext>
              </a:extLst>
            </p:cNvPr>
            <p:cNvSpPr/>
            <p:nvPr/>
          </p:nvSpPr>
          <p:spPr>
            <a:xfrm>
              <a:off x="2293173" y="3661828"/>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3" name="Oval 42">
              <a:extLst>
                <a:ext uri="{FF2B5EF4-FFF2-40B4-BE49-F238E27FC236}">
                  <a16:creationId xmlns:a16="http://schemas.microsoft.com/office/drawing/2014/main" id="{D6BA46E7-304A-111D-947E-CA45DC5AB805}"/>
                </a:ext>
              </a:extLst>
            </p:cNvPr>
            <p:cNvSpPr/>
            <p:nvPr/>
          </p:nvSpPr>
          <p:spPr>
            <a:xfrm>
              <a:off x="2642552" y="37811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44" name="Oval 43">
              <a:extLst>
                <a:ext uri="{FF2B5EF4-FFF2-40B4-BE49-F238E27FC236}">
                  <a16:creationId xmlns:a16="http://schemas.microsoft.com/office/drawing/2014/main" id="{848B9E25-5086-B35A-88C5-81A4FEFD3842}"/>
                </a:ext>
              </a:extLst>
            </p:cNvPr>
            <p:cNvSpPr/>
            <p:nvPr/>
          </p:nvSpPr>
          <p:spPr>
            <a:xfrm>
              <a:off x="1903618" y="4179694"/>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65" name="Oval 64">
              <a:extLst>
                <a:ext uri="{FF2B5EF4-FFF2-40B4-BE49-F238E27FC236}">
                  <a16:creationId xmlns:a16="http://schemas.microsoft.com/office/drawing/2014/main" id="{FED81BE0-A6C0-1046-46B9-2AB726893262}"/>
                </a:ext>
              </a:extLst>
            </p:cNvPr>
            <p:cNvSpPr/>
            <p:nvPr/>
          </p:nvSpPr>
          <p:spPr>
            <a:xfrm>
              <a:off x="2293173" y="407065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67" name="Oval 66">
              <a:extLst>
                <a:ext uri="{FF2B5EF4-FFF2-40B4-BE49-F238E27FC236}">
                  <a16:creationId xmlns:a16="http://schemas.microsoft.com/office/drawing/2014/main" id="{37A39ECC-5B48-043A-8BC5-04D971AF36E6}"/>
                </a:ext>
              </a:extLst>
            </p:cNvPr>
            <p:cNvSpPr/>
            <p:nvPr/>
          </p:nvSpPr>
          <p:spPr>
            <a:xfrm>
              <a:off x="1975454" y="3933060"/>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8" name="Oval 67">
              <a:extLst>
                <a:ext uri="{FF2B5EF4-FFF2-40B4-BE49-F238E27FC236}">
                  <a16:creationId xmlns:a16="http://schemas.microsoft.com/office/drawing/2014/main" id="{9F126647-7A64-A79E-1A4D-C7CEA1F83686}"/>
                </a:ext>
              </a:extLst>
            </p:cNvPr>
            <p:cNvSpPr/>
            <p:nvPr/>
          </p:nvSpPr>
          <p:spPr>
            <a:xfrm>
              <a:off x="2161447" y="349393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9" name="Oval 68">
              <a:extLst>
                <a:ext uri="{FF2B5EF4-FFF2-40B4-BE49-F238E27FC236}">
                  <a16:creationId xmlns:a16="http://schemas.microsoft.com/office/drawing/2014/main" id="{DFDF8B86-3FDE-D54C-A1D9-EE34D9FB60E3}"/>
                </a:ext>
              </a:extLst>
            </p:cNvPr>
            <p:cNvSpPr/>
            <p:nvPr/>
          </p:nvSpPr>
          <p:spPr>
            <a:xfrm>
              <a:off x="2452146" y="3503320"/>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0" name="Oval 69">
              <a:extLst>
                <a:ext uri="{FF2B5EF4-FFF2-40B4-BE49-F238E27FC236}">
                  <a16:creationId xmlns:a16="http://schemas.microsoft.com/office/drawing/2014/main" id="{5301038A-3B0A-86E6-0A97-50C433324DAA}"/>
                </a:ext>
              </a:extLst>
            </p:cNvPr>
            <p:cNvSpPr/>
            <p:nvPr/>
          </p:nvSpPr>
          <p:spPr>
            <a:xfrm>
              <a:off x="2238977" y="3863631"/>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1" name="Oval 70">
              <a:extLst>
                <a:ext uri="{FF2B5EF4-FFF2-40B4-BE49-F238E27FC236}">
                  <a16:creationId xmlns:a16="http://schemas.microsoft.com/office/drawing/2014/main" id="{6A3A259E-39C3-EA3E-464A-224C5D785777}"/>
                </a:ext>
              </a:extLst>
            </p:cNvPr>
            <p:cNvSpPr/>
            <p:nvPr/>
          </p:nvSpPr>
          <p:spPr>
            <a:xfrm>
              <a:off x="2504649" y="4261689"/>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73" name="Oval 72">
              <a:extLst>
                <a:ext uri="{FF2B5EF4-FFF2-40B4-BE49-F238E27FC236}">
                  <a16:creationId xmlns:a16="http://schemas.microsoft.com/office/drawing/2014/main" id="{FBDA51AF-127A-2011-5588-4891EF647605}"/>
                </a:ext>
              </a:extLst>
            </p:cNvPr>
            <p:cNvSpPr/>
            <p:nvPr/>
          </p:nvSpPr>
          <p:spPr>
            <a:xfrm>
              <a:off x="2620076" y="4079744"/>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74" name="Oval 73">
              <a:extLst>
                <a:ext uri="{FF2B5EF4-FFF2-40B4-BE49-F238E27FC236}">
                  <a16:creationId xmlns:a16="http://schemas.microsoft.com/office/drawing/2014/main" id="{CA495982-60D8-B54B-5078-6CE09AB4BE19}"/>
                </a:ext>
              </a:extLst>
            </p:cNvPr>
            <p:cNvSpPr/>
            <p:nvPr/>
          </p:nvSpPr>
          <p:spPr>
            <a:xfrm>
              <a:off x="2418904" y="400749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76" name="Oval 75">
              <a:extLst>
                <a:ext uri="{FF2B5EF4-FFF2-40B4-BE49-F238E27FC236}">
                  <a16:creationId xmlns:a16="http://schemas.microsoft.com/office/drawing/2014/main" id="{152DF71F-61FA-0B09-D24C-BD9B4DA89FD3}"/>
                </a:ext>
              </a:extLst>
            </p:cNvPr>
            <p:cNvSpPr/>
            <p:nvPr/>
          </p:nvSpPr>
          <p:spPr>
            <a:xfrm>
              <a:off x="2480777" y="4143011"/>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7" name="Oval 76">
              <a:extLst>
                <a:ext uri="{FF2B5EF4-FFF2-40B4-BE49-F238E27FC236}">
                  <a16:creationId xmlns:a16="http://schemas.microsoft.com/office/drawing/2014/main" id="{0C66D375-86B8-99E4-9031-89C374B89C16}"/>
                </a:ext>
              </a:extLst>
            </p:cNvPr>
            <p:cNvSpPr/>
            <p:nvPr/>
          </p:nvSpPr>
          <p:spPr>
            <a:xfrm>
              <a:off x="2272146" y="425065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8" name="Oval 77">
              <a:extLst>
                <a:ext uri="{FF2B5EF4-FFF2-40B4-BE49-F238E27FC236}">
                  <a16:creationId xmlns:a16="http://schemas.microsoft.com/office/drawing/2014/main" id="{CEBCCC10-14F5-7953-7355-671378741BAB}"/>
                </a:ext>
              </a:extLst>
            </p:cNvPr>
            <p:cNvSpPr/>
            <p:nvPr/>
          </p:nvSpPr>
          <p:spPr>
            <a:xfrm>
              <a:off x="2482491" y="389065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9" name="Oval 78">
              <a:extLst>
                <a:ext uri="{FF2B5EF4-FFF2-40B4-BE49-F238E27FC236}">
                  <a16:creationId xmlns:a16="http://schemas.microsoft.com/office/drawing/2014/main" id="{9EAB8F98-BFF0-4F44-542E-18C2A698031A}"/>
                </a:ext>
              </a:extLst>
            </p:cNvPr>
            <p:cNvSpPr/>
            <p:nvPr/>
          </p:nvSpPr>
          <p:spPr>
            <a:xfrm>
              <a:off x="2399038" y="3814065"/>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0" name="Oval 79">
              <a:extLst>
                <a:ext uri="{FF2B5EF4-FFF2-40B4-BE49-F238E27FC236}">
                  <a16:creationId xmlns:a16="http://schemas.microsoft.com/office/drawing/2014/main" id="{0952CE8D-21D8-32BC-AE83-D96EBD0974CB}"/>
                </a:ext>
              </a:extLst>
            </p:cNvPr>
            <p:cNvSpPr/>
            <p:nvPr/>
          </p:nvSpPr>
          <p:spPr>
            <a:xfrm>
              <a:off x="2063515" y="4251588"/>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1" name="Oval 80">
              <a:extLst>
                <a:ext uri="{FF2B5EF4-FFF2-40B4-BE49-F238E27FC236}">
                  <a16:creationId xmlns:a16="http://schemas.microsoft.com/office/drawing/2014/main" id="{2FEA34D1-548A-7928-32CE-0ED6E14276E9}"/>
                </a:ext>
              </a:extLst>
            </p:cNvPr>
            <p:cNvSpPr/>
            <p:nvPr/>
          </p:nvSpPr>
          <p:spPr>
            <a:xfrm>
              <a:off x="1867009" y="394013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2" name="Oval 81">
              <a:extLst>
                <a:ext uri="{FF2B5EF4-FFF2-40B4-BE49-F238E27FC236}">
                  <a16:creationId xmlns:a16="http://schemas.microsoft.com/office/drawing/2014/main" id="{AC9AA2E4-9BF4-8971-5E9B-8E024BB23D17}"/>
                </a:ext>
              </a:extLst>
            </p:cNvPr>
            <p:cNvSpPr/>
            <p:nvPr/>
          </p:nvSpPr>
          <p:spPr>
            <a:xfrm>
              <a:off x="2535462" y="3887631"/>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3" name="Oval 82">
              <a:extLst>
                <a:ext uri="{FF2B5EF4-FFF2-40B4-BE49-F238E27FC236}">
                  <a16:creationId xmlns:a16="http://schemas.microsoft.com/office/drawing/2014/main" id="{5CC07F73-1B83-49E6-09EE-7E25684C8E0B}"/>
                </a:ext>
              </a:extLst>
            </p:cNvPr>
            <p:cNvSpPr/>
            <p:nvPr/>
          </p:nvSpPr>
          <p:spPr>
            <a:xfrm>
              <a:off x="2218641" y="4347481"/>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grpSp>
      <p:grpSp>
        <p:nvGrpSpPr>
          <p:cNvPr id="87" name="Group 86">
            <a:extLst>
              <a:ext uri="{FF2B5EF4-FFF2-40B4-BE49-F238E27FC236}">
                <a16:creationId xmlns:a16="http://schemas.microsoft.com/office/drawing/2014/main" id="{DE66C142-E724-E5F6-38A3-788503441B13}"/>
              </a:ext>
            </a:extLst>
          </p:cNvPr>
          <p:cNvGrpSpPr/>
          <p:nvPr/>
        </p:nvGrpSpPr>
        <p:grpSpPr>
          <a:xfrm>
            <a:off x="3033570" y="3429003"/>
            <a:ext cx="584359" cy="596535"/>
            <a:chOff x="3620339" y="1880171"/>
            <a:chExt cx="584359" cy="596535"/>
          </a:xfrm>
        </p:grpSpPr>
        <p:sp>
          <p:nvSpPr>
            <p:cNvPr id="72" name="Oval 71">
              <a:extLst>
                <a:ext uri="{FF2B5EF4-FFF2-40B4-BE49-F238E27FC236}">
                  <a16:creationId xmlns:a16="http://schemas.microsoft.com/office/drawing/2014/main" id="{1369D614-6DF1-E252-2896-E0BACBA47AC4}"/>
                </a:ext>
              </a:extLst>
            </p:cNvPr>
            <p:cNvSpPr/>
            <p:nvPr/>
          </p:nvSpPr>
          <p:spPr>
            <a:xfrm>
              <a:off x="3824940" y="223390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7" name="Oval 26">
              <a:extLst>
                <a:ext uri="{FF2B5EF4-FFF2-40B4-BE49-F238E27FC236}">
                  <a16:creationId xmlns:a16="http://schemas.microsoft.com/office/drawing/2014/main" id="{61D79D13-1983-8052-D53F-3C549565826E}"/>
                </a:ext>
              </a:extLst>
            </p:cNvPr>
            <p:cNvSpPr/>
            <p:nvPr/>
          </p:nvSpPr>
          <p:spPr>
            <a:xfrm>
              <a:off x="3669080" y="212602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0" name="Oval 29">
              <a:extLst>
                <a:ext uri="{FF2B5EF4-FFF2-40B4-BE49-F238E27FC236}">
                  <a16:creationId xmlns:a16="http://schemas.microsoft.com/office/drawing/2014/main" id="{4AC74C5D-C075-4C76-7CF9-88D45E9D20ED}"/>
                </a:ext>
              </a:extLst>
            </p:cNvPr>
            <p:cNvSpPr/>
            <p:nvPr/>
          </p:nvSpPr>
          <p:spPr>
            <a:xfrm>
              <a:off x="3775281" y="2058436"/>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6" name="Oval 65">
              <a:extLst>
                <a:ext uri="{FF2B5EF4-FFF2-40B4-BE49-F238E27FC236}">
                  <a16:creationId xmlns:a16="http://schemas.microsoft.com/office/drawing/2014/main" id="{1B46F5C7-380D-1EBA-92DB-E39BC15470DA}"/>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5" name="Oval 74">
              <a:extLst>
                <a:ext uri="{FF2B5EF4-FFF2-40B4-BE49-F238E27FC236}">
                  <a16:creationId xmlns:a16="http://schemas.microsoft.com/office/drawing/2014/main" id="{A54AA808-6047-AA96-705A-0D6B23E883C3}"/>
                </a:ext>
              </a:extLst>
            </p:cNvPr>
            <p:cNvSpPr/>
            <p:nvPr/>
          </p:nvSpPr>
          <p:spPr>
            <a:xfrm>
              <a:off x="3936889" y="210484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84" name="Oval 83">
              <a:extLst>
                <a:ext uri="{FF2B5EF4-FFF2-40B4-BE49-F238E27FC236}">
                  <a16:creationId xmlns:a16="http://schemas.microsoft.com/office/drawing/2014/main" id="{7748A88C-BE11-EFAF-1CA1-3BBCF8E98A78}"/>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85" name="Oval 84">
              <a:extLst>
                <a:ext uri="{FF2B5EF4-FFF2-40B4-BE49-F238E27FC236}">
                  <a16:creationId xmlns:a16="http://schemas.microsoft.com/office/drawing/2014/main" id="{CBF5AE85-BAEC-7E2D-356A-921A798A088A}"/>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88" name="Arrow: Down 87">
            <a:extLst>
              <a:ext uri="{FF2B5EF4-FFF2-40B4-BE49-F238E27FC236}">
                <a16:creationId xmlns:a16="http://schemas.microsoft.com/office/drawing/2014/main" id="{4C566154-DAC4-2FB3-EC10-CF56BEF962CD}"/>
              </a:ext>
            </a:extLst>
          </p:cNvPr>
          <p:cNvSpPr/>
          <p:nvPr/>
        </p:nvSpPr>
        <p:spPr>
          <a:xfrm rot="16200000">
            <a:off x="2056410" y="3498730"/>
            <a:ext cx="373586" cy="457081"/>
          </a:xfrm>
          <a:prstGeom prst="down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nvGrpSpPr>
          <p:cNvPr id="249" name="Group 248">
            <a:extLst>
              <a:ext uri="{FF2B5EF4-FFF2-40B4-BE49-F238E27FC236}">
                <a16:creationId xmlns:a16="http://schemas.microsoft.com/office/drawing/2014/main" id="{06E95A36-B8AF-AC7B-966A-E2DF522834EE}"/>
              </a:ext>
            </a:extLst>
          </p:cNvPr>
          <p:cNvGrpSpPr/>
          <p:nvPr/>
        </p:nvGrpSpPr>
        <p:grpSpPr>
          <a:xfrm>
            <a:off x="6600703" y="1622327"/>
            <a:ext cx="584359" cy="4634876"/>
            <a:chOff x="6600703" y="1622327"/>
            <a:chExt cx="584359" cy="4634876"/>
          </a:xfrm>
        </p:grpSpPr>
        <p:cxnSp>
          <p:nvCxnSpPr>
            <p:cNvPr id="167" name="Straight Connector 166">
              <a:extLst>
                <a:ext uri="{FF2B5EF4-FFF2-40B4-BE49-F238E27FC236}">
                  <a16:creationId xmlns:a16="http://schemas.microsoft.com/office/drawing/2014/main" id="{21451A54-FFFF-34F3-2504-49385EA254D6}"/>
                </a:ext>
              </a:extLst>
            </p:cNvPr>
            <p:cNvCxnSpPr>
              <a:cxnSpLocks/>
            </p:cNvCxnSpPr>
            <p:nvPr/>
          </p:nvCxnSpPr>
          <p:spPr>
            <a:xfrm>
              <a:off x="6892882" y="1622327"/>
              <a:ext cx="0" cy="4603065"/>
            </a:xfrm>
            <a:prstGeom prst="line">
              <a:avLst/>
            </a:prstGeom>
            <a:ln>
              <a:solidFill>
                <a:srgbClr val="969696"/>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29366185-59CB-6C06-126C-4976C6D18CCF}"/>
                </a:ext>
              </a:extLst>
            </p:cNvPr>
            <p:cNvCxnSpPr>
              <a:cxnSpLocks/>
            </p:cNvCxnSpPr>
            <p:nvPr/>
          </p:nvCxnSpPr>
          <p:spPr>
            <a:xfrm flipV="1">
              <a:off x="6892882" y="6041446"/>
              <a:ext cx="0" cy="215757"/>
            </a:xfrm>
            <a:prstGeom prst="straightConnector1">
              <a:avLst/>
            </a:prstGeom>
            <a:ln w="57150">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89" name="Group 88">
              <a:extLst>
                <a:ext uri="{FF2B5EF4-FFF2-40B4-BE49-F238E27FC236}">
                  <a16:creationId xmlns:a16="http://schemas.microsoft.com/office/drawing/2014/main" id="{07A98449-8CEC-C9D8-B945-FD8B570383E4}"/>
                </a:ext>
              </a:extLst>
            </p:cNvPr>
            <p:cNvGrpSpPr/>
            <p:nvPr/>
          </p:nvGrpSpPr>
          <p:grpSpPr>
            <a:xfrm>
              <a:off x="6600703" y="2033965"/>
              <a:ext cx="584359" cy="596535"/>
              <a:chOff x="3620339" y="1880171"/>
              <a:chExt cx="584359" cy="596535"/>
            </a:xfrm>
          </p:grpSpPr>
          <p:sp>
            <p:nvSpPr>
              <p:cNvPr id="90" name="Oval 89">
                <a:extLst>
                  <a:ext uri="{FF2B5EF4-FFF2-40B4-BE49-F238E27FC236}">
                    <a16:creationId xmlns:a16="http://schemas.microsoft.com/office/drawing/2014/main" id="{D034125C-CB62-DE63-AD5A-C3012A2343F0}"/>
                  </a:ext>
                </a:extLst>
              </p:cNvPr>
              <p:cNvSpPr/>
              <p:nvPr/>
            </p:nvSpPr>
            <p:spPr>
              <a:xfrm>
                <a:off x="3824940" y="223390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91" name="Oval 90">
                <a:extLst>
                  <a:ext uri="{FF2B5EF4-FFF2-40B4-BE49-F238E27FC236}">
                    <a16:creationId xmlns:a16="http://schemas.microsoft.com/office/drawing/2014/main" id="{5446E811-C17F-B5A8-A84F-F0DA091CAEF4}"/>
                  </a:ext>
                </a:extLst>
              </p:cNvPr>
              <p:cNvSpPr/>
              <p:nvPr/>
            </p:nvSpPr>
            <p:spPr>
              <a:xfrm>
                <a:off x="3669080" y="212602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92" name="Oval 91">
                <a:extLst>
                  <a:ext uri="{FF2B5EF4-FFF2-40B4-BE49-F238E27FC236}">
                    <a16:creationId xmlns:a16="http://schemas.microsoft.com/office/drawing/2014/main" id="{274A5014-B965-15F8-8E2C-E823CEF0DD66}"/>
                  </a:ext>
                </a:extLst>
              </p:cNvPr>
              <p:cNvSpPr/>
              <p:nvPr/>
            </p:nvSpPr>
            <p:spPr>
              <a:xfrm>
                <a:off x="3775281" y="2058436"/>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93" name="Oval 92">
                <a:extLst>
                  <a:ext uri="{FF2B5EF4-FFF2-40B4-BE49-F238E27FC236}">
                    <a16:creationId xmlns:a16="http://schemas.microsoft.com/office/drawing/2014/main" id="{9DC29997-1114-D362-26A1-798BBFE8C4BE}"/>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94" name="Oval 93">
                <a:extLst>
                  <a:ext uri="{FF2B5EF4-FFF2-40B4-BE49-F238E27FC236}">
                    <a16:creationId xmlns:a16="http://schemas.microsoft.com/office/drawing/2014/main" id="{6A023466-4F7C-C24D-A8C8-F852074B70EE}"/>
                  </a:ext>
                </a:extLst>
              </p:cNvPr>
              <p:cNvSpPr/>
              <p:nvPr/>
            </p:nvSpPr>
            <p:spPr>
              <a:xfrm>
                <a:off x="3936889" y="210484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95" name="Oval 94">
                <a:extLst>
                  <a:ext uri="{FF2B5EF4-FFF2-40B4-BE49-F238E27FC236}">
                    <a16:creationId xmlns:a16="http://schemas.microsoft.com/office/drawing/2014/main" id="{EEDC7864-BF9D-EEE1-F88D-BA6D904A7AE8}"/>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96" name="Oval 95">
                <a:extLst>
                  <a:ext uri="{FF2B5EF4-FFF2-40B4-BE49-F238E27FC236}">
                    <a16:creationId xmlns:a16="http://schemas.microsoft.com/office/drawing/2014/main" id="{8DCED41A-8C6E-B8AF-4B63-9DB91105B951}"/>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119" name="Group 118">
              <a:extLst>
                <a:ext uri="{FF2B5EF4-FFF2-40B4-BE49-F238E27FC236}">
                  <a16:creationId xmlns:a16="http://schemas.microsoft.com/office/drawing/2014/main" id="{5E378F3F-391D-C4D3-3F0E-ABE8ED522211}"/>
                </a:ext>
              </a:extLst>
            </p:cNvPr>
            <p:cNvGrpSpPr/>
            <p:nvPr/>
          </p:nvGrpSpPr>
          <p:grpSpPr>
            <a:xfrm>
              <a:off x="6600703" y="3429003"/>
              <a:ext cx="584359" cy="596535"/>
              <a:chOff x="3620339" y="1880171"/>
              <a:chExt cx="584359" cy="596535"/>
            </a:xfrm>
          </p:grpSpPr>
          <p:sp>
            <p:nvSpPr>
              <p:cNvPr id="120" name="Oval 119">
                <a:extLst>
                  <a:ext uri="{FF2B5EF4-FFF2-40B4-BE49-F238E27FC236}">
                    <a16:creationId xmlns:a16="http://schemas.microsoft.com/office/drawing/2014/main" id="{56534EBC-7A41-350C-8E10-E75E7C116DDB}"/>
                  </a:ext>
                </a:extLst>
              </p:cNvPr>
              <p:cNvSpPr/>
              <p:nvPr/>
            </p:nvSpPr>
            <p:spPr>
              <a:xfrm>
                <a:off x="3824940" y="2233903"/>
                <a:ext cx="180000" cy="180000"/>
              </a:xfrm>
              <a:prstGeom prst="ellipse">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21" name="Oval 120">
                <a:extLst>
                  <a:ext uri="{FF2B5EF4-FFF2-40B4-BE49-F238E27FC236}">
                    <a16:creationId xmlns:a16="http://schemas.microsoft.com/office/drawing/2014/main" id="{3EBE0EA3-34DA-98C6-EF14-71B4AE877372}"/>
                  </a:ext>
                </a:extLst>
              </p:cNvPr>
              <p:cNvSpPr/>
              <p:nvPr/>
            </p:nvSpPr>
            <p:spPr>
              <a:xfrm>
                <a:off x="3669080" y="212602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2" name="Oval 121">
                <a:extLst>
                  <a:ext uri="{FF2B5EF4-FFF2-40B4-BE49-F238E27FC236}">
                    <a16:creationId xmlns:a16="http://schemas.microsoft.com/office/drawing/2014/main" id="{E70BAEBB-40C9-03AA-59CF-A6D5FE4A1380}"/>
                  </a:ext>
                </a:extLst>
              </p:cNvPr>
              <p:cNvSpPr/>
              <p:nvPr/>
            </p:nvSpPr>
            <p:spPr>
              <a:xfrm>
                <a:off x="3775281" y="2058436"/>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3" name="Oval 122">
                <a:extLst>
                  <a:ext uri="{FF2B5EF4-FFF2-40B4-BE49-F238E27FC236}">
                    <a16:creationId xmlns:a16="http://schemas.microsoft.com/office/drawing/2014/main" id="{2C1CF79F-0B9A-ECAC-D2E7-2FA06088FDF0}"/>
                  </a:ext>
                </a:extLst>
              </p:cNvPr>
              <p:cNvSpPr/>
              <p:nvPr/>
            </p:nvSpPr>
            <p:spPr>
              <a:xfrm>
                <a:off x="3865281" y="195688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4" name="Oval 123">
                <a:extLst>
                  <a:ext uri="{FF2B5EF4-FFF2-40B4-BE49-F238E27FC236}">
                    <a16:creationId xmlns:a16="http://schemas.microsoft.com/office/drawing/2014/main" id="{54B276FA-DFC6-77DF-A4D7-EFE9E6131A73}"/>
                  </a:ext>
                </a:extLst>
              </p:cNvPr>
              <p:cNvSpPr/>
              <p:nvPr/>
            </p:nvSpPr>
            <p:spPr>
              <a:xfrm>
                <a:off x="3936889" y="2104846"/>
                <a:ext cx="180000" cy="180000"/>
              </a:xfrm>
              <a:prstGeom prst="ellipse">
                <a:avLst/>
              </a:prstGeom>
              <a:solidFill>
                <a:schemeClr val="accent6">
                  <a:lumMod val="40000"/>
                  <a:lumOff val="60000"/>
                </a:schemeClr>
              </a:solidFill>
              <a:ln>
                <a:solidFill>
                  <a:srgbClr val="664903"/>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25" name="Oval 124">
                <a:extLst>
                  <a:ext uri="{FF2B5EF4-FFF2-40B4-BE49-F238E27FC236}">
                    <a16:creationId xmlns:a16="http://schemas.microsoft.com/office/drawing/2014/main" id="{EA5457AF-C5CA-12CB-91F6-336340F985E4}"/>
                  </a:ext>
                </a:extLst>
              </p:cNvPr>
              <p:cNvSpPr/>
              <p:nvPr/>
            </p:nvSpPr>
            <p:spPr>
              <a:xfrm>
                <a:off x="3698184" y="1971635"/>
                <a:ext cx="180000" cy="180000"/>
              </a:xfrm>
              <a:prstGeom prst="ellipse">
                <a:avLst/>
              </a:prstGeom>
              <a:solidFill>
                <a:schemeClr val="accent6">
                  <a:lumMod val="40000"/>
                  <a:lumOff val="60000"/>
                </a:schemeClr>
              </a:solidFill>
              <a:ln>
                <a:solidFill>
                  <a:srgbClr val="66490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26" name="Oval 125">
                <a:extLst>
                  <a:ext uri="{FF2B5EF4-FFF2-40B4-BE49-F238E27FC236}">
                    <a16:creationId xmlns:a16="http://schemas.microsoft.com/office/drawing/2014/main" id="{7F966B24-B925-2BEB-E273-FF26086C45A9}"/>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184" name="Group 183">
              <a:extLst>
                <a:ext uri="{FF2B5EF4-FFF2-40B4-BE49-F238E27FC236}">
                  <a16:creationId xmlns:a16="http://schemas.microsoft.com/office/drawing/2014/main" id="{37B38E9E-6DB6-096F-241E-42A6E4DE94E1}"/>
                </a:ext>
              </a:extLst>
            </p:cNvPr>
            <p:cNvGrpSpPr/>
            <p:nvPr/>
          </p:nvGrpSpPr>
          <p:grpSpPr>
            <a:xfrm>
              <a:off x="6600703" y="4824041"/>
              <a:ext cx="584359" cy="596535"/>
              <a:chOff x="6600703" y="4824041"/>
              <a:chExt cx="584359" cy="596535"/>
            </a:xfrm>
          </p:grpSpPr>
          <p:grpSp>
            <p:nvGrpSpPr>
              <p:cNvPr id="127" name="Group 126">
                <a:extLst>
                  <a:ext uri="{FF2B5EF4-FFF2-40B4-BE49-F238E27FC236}">
                    <a16:creationId xmlns:a16="http://schemas.microsoft.com/office/drawing/2014/main" id="{CBD1081D-7021-4F1C-2136-365023399B6A}"/>
                  </a:ext>
                </a:extLst>
              </p:cNvPr>
              <p:cNvGrpSpPr/>
              <p:nvPr/>
            </p:nvGrpSpPr>
            <p:grpSpPr>
              <a:xfrm>
                <a:off x="6600703" y="4824041"/>
                <a:ext cx="584359" cy="596535"/>
                <a:chOff x="3620339" y="1880171"/>
                <a:chExt cx="584359" cy="596535"/>
              </a:xfrm>
            </p:grpSpPr>
            <p:sp>
              <p:nvSpPr>
                <p:cNvPr id="128" name="Oval 127">
                  <a:extLst>
                    <a:ext uri="{FF2B5EF4-FFF2-40B4-BE49-F238E27FC236}">
                      <a16:creationId xmlns:a16="http://schemas.microsoft.com/office/drawing/2014/main" id="{63734960-776A-F388-7C06-2971D522D76C}"/>
                    </a:ext>
                  </a:extLst>
                </p:cNvPr>
                <p:cNvSpPr/>
                <p:nvPr/>
              </p:nvSpPr>
              <p:spPr>
                <a:xfrm>
                  <a:off x="3824940" y="223390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29" name="Oval 128">
                  <a:extLst>
                    <a:ext uri="{FF2B5EF4-FFF2-40B4-BE49-F238E27FC236}">
                      <a16:creationId xmlns:a16="http://schemas.microsoft.com/office/drawing/2014/main" id="{DC9889AC-86DC-DE2C-A45B-94B5117F7EA6}"/>
                    </a:ext>
                  </a:extLst>
                </p:cNvPr>
                <p:cNvSpPr/>
                <p:nvPr/>
              </p:nvSpPr>
              <p:spPr>
                <a:xfrm>
                  <a:off x="3669080" y="212602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0" name="Oval 129">
                  <a:extLst>
                    <a:ext uri="{FF2B5EF4-FFF2-40B4-BE49-F238E27FC236}">
                      <a16:creationId xmlns:a16="http://schemas.microsoft.com/office/drawing/2014/main" id="{A96D0F53-C3F9-2685-1318-ABA2842AE167}"/>
                    </a:ext>
                  </a:extLst>
                </p:cNvPr>
                <p:cNvSpPr/>
                <p:nvPr/>
              </p:nvSpPr>
              <p:spPr>
                <a:xfrm>
                  <a:off x="3775281" y="2058436"/>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1" name="Oval 130">
                  <a:extLst>
                    <a:ext uri="{FF2B5EF4-FFF2-40B4-BE49-F238E27FC236}">
                      <a16:creationId xmlns:a16="http://schemas.microsoft.com/office/drawing/2014/main" id="{3B048143-F46C-92C0-F2AF-F73AB0D1F3AB}"/>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2" name="Oval 131">
                  <a:extLst>
                    <a:ext uri="{FF2B5EF4-FFF2-40B4-BE49-F238E27FC236}">
                      <a16:creationId xmlns:a16="http://schemas.microsoft.com/office/drawing/2014/main" id="{72A81DED-82DE-1A4C-F740-CCD22791286F}"/>
                    </a:ext>
                  </a:extLst>
                </p:cNvPr>
                <p:cNvSpPr/>
                <p:nvPr/>
              </p:nvSpPr>
              <p:spPr>
                <a:xfrm>
                  <a:off x="3936889" y="210484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33" name="Oval 132">
                  <a:extLst>
                    <a:ext uri="{FF2B5EF4-FFF2-40B4-BE49-F238E27FC236}">
                      <a16:creationId xmlns:a16="http://schemas.microsoft.com/office/drawing/2014/main" id="{F65E01C1-7ED8-1CB0-D513-C887ED971F60}"/>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34" name="Oval 133">
                  <a:extLst>
                    <a:ext uri="{FF2B5EF4-FFF2-40B4-BE49-F238E27FC236}">
                      <a16:creationId xmlns:a16="http://schemas.microsoft.com/office/drawing/2014/main" id="{392DC368-71B0-AB9A-76A8-25EE0EB3F43D}"/>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170" name="TextBox 169">
                <a:extLst>
                  <a:ext uri="{FF2B5EF4-FFF2-40B4-BE49-F238E27FC236}">
                    <a16:creationId xmlns:a16="http://schemas.microsoft.com/office/drawing/2014/main" id="{8A87219A-C306-E8FE-D317-37D475EE5FBA}"/>
                  </a:ext>
                </a:extLst>
              </p:cNvPr>
              <p:cNvSpPr txBox="1"/>
              <p:nvPr/>
            </p:nvSpPr>
            <p:spPr>
              <a:xfrm>
                <a:off x="6713887" y="4938889"/>
                <a:ext cx="95633" cy="123111"/>
              </a:xfrm>
              <a:prstGeom prst="rect">
                <a:avLst/>
              </a:prstGeom>
              <a:noFill/>
            </p:spPr>
            <p:txBody>
              <a:bodyPr wrap="square" lIns="0" tIns="0" rIns="0" bIns="0" rtlCol="0" anchor="ctr" anchorCtr="0">
                <a:spAutoFit/>
              </a:bodyPr>
              <a:lstStyle/>
              <a:p>
                <a:pPr algn="ctr"/>
                <a:r>
                  <a:rPr lang="en-US" sz="800"/>
                  <a:t>A</a:t>
                </a:r>
                <a:endParaRPr lang="en-001" sz="800"/>
              </a:p>
            </p:txBody>
          </p:sp>
          <p:sp>
            <p:nvSpPr>
              <p:cNvPr id="171" name="TextBox 170">
                <a:extLst>
                  <a:ext uri="{FF2B5EF4-FFF2-40B4-BE49-F238E27FC236}">
                    <a16:creationId xmlns:a16="http://schemas.microsoft.com/office/drawing/2014/main" id="{1A1DDD1F-B70E-9A8D-FA22-73701E80FCBD}"/>
                  </a:ext>
                </a:extLst>
              </p:cNvPr>
              <p:cNvSpPr txBox="1"/>
              <p:nvPr/>
            </p:nvSpPr>
            <p:spPr>
              <a:xfrm>
                <a:off x="6802883" y="5051251"/>
                <a:ext cx="95633" cy="123111"/>
              </a:xfrm>
              <a:prstGeom prst="rect">
                <a:avLst/>
              </a:prstGeom>
              <a:noFill/>
            </p:spPr>
            <p:txBody>
              <a:bodyPr wrap="square" lIns="0" tIns="0" rIns="0" bIns="0" rtlCol="0" anchor="ctr" anchorCtr="0">
                <a:spAutoFit/>
              </a:bodyPr>
              <a:lstStyle/>
              <a:p>
                <a:pPr algn="ctr"/>
                <a:r>
                  <a:rPr lang="en-US" sz="800"/>
                  <a:t>B</a:t>
                </a:r>
                <a:endParaRPr lang="en-001" sz="800"/>
              </a:p>
            </p:txBody>
          </p:sp>
          <p:sp>
            <p:nvSpPr>
              <p:cNvPr id="172" name="TextBox 171">
                <a:extLst>
                  <a:ext uri="{FF2B5EF4-FFF2-40B4-BE49-F238E27FC236}">
                    <a16:creationId xmlns:a16="http://schemas.microsoft.com/office/drawing/2014/main" id="{5A63A3DA-AED1-A746-F5F5-196DD55FBE4E}"/>
                  </a:ext>
                </a:extLst>
              </p:cNvPr>
              <p:cNvSpPr txBox="1"/>
              <p:nvPr/>
            </p:nvSpPr>
            <p:spPr>
              <a:xfrm>
                <a:off x="6888576" y="4933222"/>
                <a:ext cx="95633" cy="123111"/>
              </a:xfrm>
              <a:prstGeom prst="rect">
                <a:avLst/>
              </a:prstGeom>
              <a:noFill/>
            </p:spPr>
            <p:txBody>
              <a:bodyPr wrap="square" lIns="0" tIns="0" rIns="0" bIns="0" rtlCol="0" anchor="ctr" anchorCtr="0">
                <a:spAutoFit/>
              </a:bodyPr>
              <a:lstStyle/>
              <a:p>
                <a:pPr algn="ctr"/>
                <a:r>
                  <a:rPr lang="en-US" sz="800"/>
                  <a:t>C</a:t>
                </a:r>
                <a:endParaRPr lang="en-001" sz="800"/>
              </a:p>
            </p:txBody>
          </p:sp>
          <p:sp>
            <p:nvSpPr>
              <p:cNvPr id="173" name="TextBox 172">
                <a:extLst>
                  <a:ext uri="{FF2B5EF4-FFF2-40B4-BE49-F238E27FC236}">
                    <a16:creationId xmlns:a16="http://schemas.microsoft.com/office/drawing/2014/main" id="{6ED0EF8A-FCE9-171B-62F4-51C318D0B659}"/>
                  </a:ext>
                </a:extLst>
              </p:cNvPr>
              <p:cNvSpPr txBox="1"/>
              <p:nvPr/>
            </p:nvSpPr>
            <p:spPr>
              <a:xfrm>
                <a:off x="6684841" y="5110255"/>
                <a:ext cx="95633" cy="123111"/>
              </a:xfrm>
              <a:prstGeom prst="rect">
                <a:avLst/>
              </a:prstGeom>
              <a:noFill/>
            </p:spPr>
            <p:txBody>
              <a:bodyPr wrap="square" lIns="0" tIns="0" rIns="0" bIns="0" rtlCol="0" anchor="ctr" anchorCtr="0">
                <a:spAutoFit/>
              </a:bodyPr>
              <a:lstStyle/>
              <a:p>
                <a:pPr algn="ctr"/>
                <a:r>
                  <a:rPr lang="en-US" sz="800"/>
                  <a:t>D</a:t>
                </a:r>
                <a:endParaRPr lang="en-001" sz="800"/>
              </a:p>
            </p:txBody>
          </p:sp>
          <p:sp>
            <p:nvSpPr>
              <p:cNvPr id="174" name="TextBox 173">
                <a:extLst>
                  <a:ext uri="{FF2B5EF4-FFF2-40B4-BE49-F238E27FC236}">
                    <a16:creationId xmlns:a16="http://schemas.microsoft.com/office/drawing/2014/main" id="{06CCC12D-7F69-829B-D4C1-CDEA7ECD8733}"/>
                  </a:ext>
                </a:extLst>
              </p:cNvPr>
              <p:cNvSpPr txBox="1"/>
              <p:nvPr/>
            </p:nvSpPr>
            <p:spPr>
              <a:xfrm>
                <a:off x="6960711" y="5071398"/>
                <a:ext cx="95633" cy="123111"/>
              </a:xfrm>
              <a:prstGeom prst="rect">
                <a:avLst/>
              </a:prstGeom>
              <a:noFill/>
            </p:spPr>
            <p:txBody>
              <a:bodyPr wrap="square" lIns="0" tIns="0" rIns="0" bIns="0" rtlCol="0" anchor="ctr" anchorCtr="0">
                <a:spAutoFit/>
              </a:bodyPr>
              <a:lstStyle/>
              <a:p>
                <a:pPr algn="ctr"/>
                <a:r>
                  <a:rPr lang="en-US" sz="800"/>
                  <a:t>E</a:t>
                </a:r>
                <a:endParaRPr lang="en-001" sz="800"/>
              </a:p>
            </p:txBody>
          </p:sp>
          <p:sp>
            <p:nvSpPr>
              <p:cNvPr id="175" name="TextBox 174">
                <a:extLst>
                  <a:ext uri="{FF2B5EF4-FFF2-40B4-BE49-F238E27FC236}">
                    <a16:creationId xmlns:a16="http://schemas.microsoft.com/office/drawing/2014/main" id="{344C0CBA-84C5-B75A-A25E-D47DAFF3AD8F}"/>
                  </a:ext>
                </a:extLst>
              </p:cNvPr>
              <p:cNvSpPr txBox="1"/>
              <p:nvPr/>
            </p:nvSpPr>
            <p:spPr>
              <a:xfrm>
                <a:off x="6846998" y="5211140"/>
                <a:ext cx="95633" cy="123111"/>
              </a:xfrm>
              <a:prstGeom prst="rect">
                <a:avLst/>
              </a:prstGeom>
              <a:noFill/>
            </p:spPr>
            <p:txBody>
              <a:bodyPr wrap="square" lIns="0" tIns="0" rIns="0" bIns="0" rtlCol="0" anchor="ctr" anchorCtr="0">
                <a:spAutoFit/>
              </a:bodyPr>
              <a:lstStyle/>
              <a:p>
                <a:pPr algn="ctr"/>
                <a:r>
                  <a:rPr lang="en-US" sz="800"/>
                  <a:t>F</a:t>
                </a:r>
                <a:endParaRPr lang="en-001" sz="800"/>
              </a:p>
            </p:txBody>
          </p:sp>
        </p:grpSp>
      </p:grpSp>
      <p:grpSp>
        <p:nvGrpSpPr>
          <p:cNvPr id="250" name="Group 249">
            <a:extLst>
              <a:ext uri="{FF2B5EF4-FFF2-40B4-BE49-F238E27FC236}">
                <a16:creationId xmlns:a16="http://schemas.microsoft.com/office/drawing/2014/main" id="{0D71DC0B-B68D-8F9D-CB5B-0903703BCF79}"/>
              </a:ext>
            </a:extLst>
          </p:cNvPr>
          <p:cNvGrpSpPr/>
          <p:nvPr/>
        </p:nvGrpSpPr>
        <p:grpSpPr>
          <a:xfrm>
            <a:off x="7835277" y="1622327"/>
            <a:ext cx="584360" cy="4634876"/>
            <a:chOff x="7901435" y="1622327"/>
            <a:chExt cx="584360" cy="4634876"/>
          </a:xfrm>
        </p:grpSpPr>
        <p:cxnSp>
          <p:nvCxnSpPr>
            <p:cNvPr id="168" name="Straight Connector 167">
              <a:extLst>
                <a:ext uri="{FF2B5EF4-FFF2-40B4-BE49-F238E27FC236}">
                  <a16:creationId xmlns:a16="http://schemas.microsoft.com/office/drawing/2014/main" id="{D80AD56A-AA3C-03F4-45FB-87CCD0EA6E8B}"/>
                </a:ext>
              </a:extLst>
            </p:cNvPr>
            <p:cNvCxnSpPr>
              <a:cxnSpLocks/>
            </p:cNvCxnSpPr>
            <p:nvPr/>
          </p:nvCxnSpPr>
          <p:spPr>
            <a:xfrm>
              <a:off x="8193615" y="1622327"/>
              <a:ext cx="0" cy="4603065"/>
            </a:xfrm>
            <a:prstGeom prst="line">
              <a:avLst/>
            </a:prstGeom>
            <a:ln>
              <a:solidFill>
                <a:srgbClr val="969696"/>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BAA55B0B-3560-A8F1-1028-ED9E42D4D81F}"/>
                </a:ext>
              </a:extLst>
            </p:cNvPr>
            <p:cNvCxnSpPr>
              <a:cxnSpLocks/>
            </p:cNvCxnSpPr>
            <p:nvPr/>
          </p:nvCxnSpPr>
          <p:spPr>
            <a:xfrm flipV="1">
              <a:off x="8193615" y="6041446"/>
              <a:ext cx="0" cy="215757"/>
            </a:xfrm>
            <a:prstGeom prst="straightConnector1">
              <a:avLst/>
            </a:prstGeom>
            <a:ln w="57150">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97" name="Group 96">
              <a:extLst>
                <a:ext uri="{FF2B5EF4-FFF2-40B4-BE49-F238E27FC236}">
                  <a16:creationId xmlns:a16="http://schemas.microsoft.com/office/drawing/2014/main" id="{3A969A37-4328-5992-087D-5D2949D4D1C3}"/>
                </a:ext>
              </a:extLst>
            </p:cNvPr>
            <p:cNvGrpSpPr/>
            <p:nvPr/>
          </p:nvGrpSpPr>
          <p:grpSpPr>
            <a:xfrm>
              <a:off x="7901436" y="2033965"/>
              <a:ext cx="584359" cy="596535"/>
              <a:chOff x="3620339" y="1880171"/>
              <a:chExt cx="584359" cy="596535"/>
            </a:xfrm>
          </p:grpSpPr>
          <p:sp>
            <p:nvSpPr>
              <p:cNvPr id="98" name="Oval 97">
                <a:extLst>
                  <a:ext uri="{FF2B5EF4-FFF2-40B4-BE49-F238E27FC236}">
                    <a16:creationId xmlns:a16="http://schemas.microsoft.com/office/drawing/2014/main" id="{E61B90BA-68A0-0C7E-0FF3-FD6FFDC42722}"/>
                  </a:ext>
                </a:extLst>
              </p:cNvPr>
              <p:cNvSpPr/>
              <p:nvPr/>
            </p:nvSpPr>
            <p:spPr>
              <a:xfrm>
                <a:off x="3804385" y="2111209"/>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99" name="Oval 98">
                <a:extLst>
                  <a:ext uri="{FF2B5EF4-FFF2-40B4-BE49-F238E27FC236}">
                    <a16:creationId xmlns:a16="http://schemas.microsoft.com/office/drawing/2014/main" id="{88C2497B-B73D-D110-7EC5-D758B367E7C0}"/>
                  </a:ext>
                </a:extLst>
              </p:cNvPr>
              <p:cNvSpPr/>
              <p:nvPr/>
            </p:nvSpPr>
            <p:spPr>
              <a:xfrm>
                <a:off x="3997746" y="210484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0" name="Oval 99">
                <a:extLst>
                  <a:ext uri="{FF2B5EF4-FFF2-40B4-BE49-F238E27FC236}">
                    <a16:creationId xmlns:a16="http://schemas.microsoft.com/office/drawing/2014/main" id="{A5C41F43-C445-CC79-2AFD-A3E7232026B7}"/>
                  </a:ext>
                </a:extLst>
              </p:cNvPr>
              <p:cNvSpPr/>
              <p:nvPr/>
            </p:nvSpPr>
            <p:spPr>
              <a:xfrm>
                <a:off x="3825835" y="2223153"/>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1" name="Oval 100">
                <a:extLst>
                  <a:ext uri="{FF2B5EF4-FFF2-40B4-BE49-F238E27FC236}">
                    <a16:creationId xmlns:a16="http://schemas.microsoft.com/office/drawing/2014/main" id="{0D0283EF-C61C-6061-FD43-4FE44340324D}"/>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2" name="Oval 101">
                <a:extLst>
                  <a:ext uri="{FF2B5EF4-FFF2-40B4-BE49-F238E27FC236}">
                    <a16:creationId xmlns:a16="http://schemas.microsoft.com/office/drawing/2014/main" id="{12CE7315-C902-D6D2-A689-1E9001D3DD58}"/>
                  </a:ext>
                </a:extLst>
              </p:cNvPr>
              <p:cNvSpPr/>
              <p:nvPr/>
            </p:nvSpPr>
            <p:spPr>
              <a:xfrm>
                <a:off x="3678087" y="2143903"/>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03" name="Oval 102">
                <a:extLst>
                  <a:ext uri="{FF2B5EF4-FFF2-40B4-BE49-F238E27FC236}">
                    <a16:creationId xmlns:a16="http://schemas.microsoft.com/office/drawing/2014/main" id="{D164575F-61D5-F93A-615A-2CF86A072816}"/>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04" name="Oval 103">
                <a:extLst>
                  <a:ext uri="{FF2B5EF4-FFF2-40B4-BE49-F238E27FC236}">
                    <a16:creationId xmlns:a16="http://schemas.microsoft.com/office/drawing/2014/main" id="{2094F13E-6E11-E0C6-444C-6EB7BE2CB2BE}"/>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185" name="Group 184">
              <a:extLst>
                <a:ext uri="{FF2B5EF4-FFF2-40B4-BE49-F238E27FC236}">
                  <a16:creationId xmlns:a16="http://schemas.microsoft.com/office/drawing/2014/main" id="{5E29CCDF-620A-C250-90BA-616F0C0C39EC}"/>
                </a:ext>
              </a:extLst>
            </p:cNvPr>
            <p:cNvGrpSpPr/>
            <p:nvPr/>
          </p:nvGrpSpPr>
          <p:grpSpPr>
            <a:xfrm>
              <a:off x="7901436" y="4829811"/>
              <a:ext cx="584359" cy="596535"/>
              <a:chOff x="6600703" y="4824041"/>
              <a:chExt cx="584359" cy="596535"/>
            </a:xfrm>
          </p:grpSpPr>
          <p:grpSp>
            <p:nvGrpSpPr>
              <p:cNvPr id="186" name="Group 185">
                <a:extLst>
                  <a:ext uri="{FF2B5EF4-FFF2-40B4-BE49-F238E27FC236}">
                    <a16:creationId xmlns:a16="http://schemas.microsoft.com/office/drawing/2014/main" id="{F0AEA9AB-DF53-E56C-C2C8-6ECFDDB82805}"/>
                  </a:ext>
                </a:extLst>
              </p:cNvPr>
              <p:cNvGrpSpPr/>
              <p:nvPr/>
            </p:nvGrpSpPr>
            <p:grpSpPr>
              <a:xfrm>
                <a:off x="6600703" y="4824041"/>
                <a:ext cx="584359" cy="596535"/>
                <a:chOff x="3620339" y="1880171"/>
                <a:chExt cx="584359" cy="596535"/>
              </a:xfrm>
            </p:grpSpPr>
            <p:sp>
              <p:nvSpPr>
                <p:cNvPr id="193" name="Oval 192">
                  <a:extLst>
                    <a:ext uri="{FF2B5EF4-FFF2-40B4-BE49-F238E27FC236}">
                      <a16:creationId xmlns:a16="http://schemas.microsoft.com/office/drawing/2014/main" id="{6E917A97-9232-2A08-4909-19FD1A0936D7}"/>
                    </a:ext>
                  </a:extLst>
                </p:cNvPr>
                <p:cNvSpPr/>
                <p:nvPr/>
              </p:nvSpPr>
              <p:spPr>
                <a:xfrm>
                  <a:off x="3824940" y="223390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94" name="Oval 193">
                  <a:extLst>
                    <a:ext uri="{FF2B5EF4-FFF2-40B4-BE49-F238E27FC236}">
                      <a16:creationId xmlns:a16="http://schemas.microsoft.com/office/drawing/2014/main" id="{429265C4-86EC-6A9C-5995-2B68A70C18CA}"/>
                    </a:ext>
                  </a:extLst>
                </p:cNvPr>
                <p:cNvSpPr/>
                <p:nvPr/>
              </p:nvSpPr>
              <p:spPr>
                <a:xfrm>
                  <a:off x="3669080" y="212602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95" name="Oval 194">
                  <a:extLst>
                    <a:ext uri="{FF2B5EF4-FFF2-40B4-BE49-F238E27FC236}">
                      <a16:creationId xmlns:a16="http://schemas.microsoft.com/office/drawing/2014/main" id="{AF1AD410-755D-1317-D4D8-2108CACDB894}"/>
                    </a:ext>
                  </a:extLst>
                </p:cNvPr>
                <p:cNvSpPr/>
                <p:nvPr/>
              </p:nvSpPr>
              <p:spPr>
                <a:xfrm>
                  <a:off x="3775281" y="2058436"/>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96" name="Oval 195">
                  <a:extLst>
                    <a:ext uri="{FF2B5EF4-FFF2-40B4-BE49-F238E27FC236}">
                      <a16:creationId xmlns:a16="http://schemas.microsoft.com/office/drawing/2014/main" id="{CE056181-903C-30CA-7E57-219606EEBF19}"/>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97" name="Oval 196">
                  <a:extLst>
                    <a:ext uri="{FF2B5EF4-FFF2-40B4-BE49-F238E27FC236}">
                      <a16:creationId xmlns:a16="http://schemas.microsoft.com/office/drawing/2014/main" id="{85DC0B7F-BECD-3157-5E27-C25AD234A54B}"/>
                    </a:ext>
                  </a:extLst>
                </p:cNvPr>
                <p:cNvSpPr/>
                <p:nvPr/>
              </p:nvSpPr>
              <p:spPr>
                <a:xfrm>
                  <a:off x="3936889" y="210484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98" name="Oval 197">
                  <a:extLst>
                    <a:ext uri="{FF2B5EF4-FFF2-40B4-BE49-F238E27FC236}">
                      <a16:creationId xmlns:a16="http://schemas.microsoft.com/office/drawing/2014/main" id="{2467772B-980C-5FD8-4191-07125033D30B}"/>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99" name="Oval 198">
                  <a:extLst>
                    <a:ext uri="{FF2B5EF4-FFF2-40B4-BE49-F238E27FC236}">
                      <a16:creationId xmlns:a16="http://schemas.microsoft.com/office/drawing/2014/main" id="{B4BBB237-E45B-3B5C-AA1A-2F46AB78DCF2}"/>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187" name="TextBox 186">
                <a:extLst>
                  <a:ext uri="{FF2B5EF4-FFF2-40B4-BE49-F238E27FC236}">
                    <a16:creationId xmlns:a16="http://schemas.microsoft.com/office/drawing/2014/main" id="{23865A93-98F0-E340-C331-9F7476B5C568}"/>
                  </a:ext>
                </a:extLst>
              </p:cNvPr>
              <p:cNvSpPr txBox="1"/>
              <p:nvPr/>
            </p:nvSpPr>
            <p:spPr>
              <a:xfrm>
                <a:off x="6713887" y="4938889"/>
                <a:ext cx="95633" cy="123111"/>
              </a:xfrm>
              <a:prstGeom prst="rect">
                <a:avLst/>
              </a:prstGeom>
              <a:noFill/>
            </p:spPr>
            <p:txBody>
              <a:bodyPr wrap="square" lIns="0" tIns="0" rIns="0" bIns="0" rtlCol="0" anchor="ctr" anchorCtr="0">
                <a:spAutoFit/>
              </a:bodyPr>
              <a:lstStyle/>
              <a:p>
                <a:pPr algn="ctr"/>
                <a:r>
                  <a:rPr lang="en-US" sz="800"/>
                  <a:t>A</a:t>
                </a:r>
                <a:endParaRPr lang="en-001" sz="800"/>
              </a:p>
            </p:txBody>
          </p:sp>
          <p:sp>
            <p:nvSpPr>
              <p:cNvPr id="188" name="TextBox 187">
                <a:extLst>
                  <a:ext uri="{FF2B5EF4-FFF2-40B4-BE49-F238E27FC236}">
                    <a16:creationId xmlns:a16="http://schemas.microsoft.com/office/drawing/2014/main" id="{560DEB0A-7F11-8675-5125-AF8A825760BA}"/>
                  </a:ext>
                </a:extLst>
              </p:cNvPr>
              <p:cNvSpPr txBox="1"/>
              <p:nvPr/>
            </p:nvSpPr>
            <p:spPr>
              <a:xfrm>
                <a:off x="6802883" y="5051251"/>
                <a:ext cx="95633" cy="123111"/>
              </a:xfrm>
              <a:prstGeom prst="rect">
                <a:avLst/>
              </a:prstGeom>
              <a:noFill/>
            </p:spPr>
            <p:txBody>
              <a:bodyPr wrap="square" lIns="0" tIns="0" rIns="0" bIns="0" rtlCol="0" anchor="ctr" anchorCtr="0">
                <a:spAutoFit/>
              </a:bodyPr>
              <a:lstStyle/>
              <a:p>
                <a:pPr algn="ctr"/>
                <a:r>
                  <a:rPr lang="en-US" sz="800"/>
                  <a:t>B</a:t>
                </a:r>
                <a:endParaRPr lang="en-001" sz="800"/>
              </a:p>
            </p:txBody>
          </p:sp>
          <p:sp>
            <p:nvSpPr>
              <p:cNvPr id="189" name="TextBox 188">
                <a:extLst>
                  <a:ext uri="{FF2B5EF4-FFF2-40B4-BE49-F238E27FC236}">
                    <a16:creationId xmlns:a16="http://schemas.microsoft.com/office/drawing/2014/main" id="{78DE58E7-DD8C-344E-DFE9-61A5014F07C3}"/>
                  </a:ext>
                </a:extLst>
              </p:cNvPr>
              <p:cNvSpPr txBox="1"/>
              <p:nvPr/>
            </p:nvSpPr>
            <p:spPr>
              <a:xfrm>
                <a:off x="6888576" y="4933222"/>
                <a:ext cx="95633" cy="123111"/>
              </a:xfrm>
              <a:prstGeom prst="rect">
                <a:avLst/>
              </a:prstGeom>
              <a:noFill/>
            </p:spPr>
            <p:txBody>
              <a:bodyPr wrap="square" lIns="0" tIns="0" rIns="0" bIns="0" rtlCol="0" anchor="ctr" anchorCtr="0">
                <a:spAutoFit/>
              </a:bodyPr>
              <a:lstStyle/>
              <a:p>
                <a:pPr algn="ctr"/>
                <a:r>
                  <a:rPr lang="en-US" sz="800"/>
                  <a:t>C</a:t>
                </a:r>
                <a:endParaRPr lang="en-001" sz="800"/>
              </a:p>
            </p:txBody>
          </p:sp>
          <p:sp>
            <p:nvSpPr>
              <p:cNvPr id="190" name="TextBox 189">
                <a:extLst>
                  <a:ext uri="{FF2B5EF4-FFF2-40B4-BE49-F238E27FC236}">
                    <a16:creationId xmlns:a16="http://schemas.microsoft.com/office/drawing/2014/main" id="{53EF2DA0-BC91-43D5-513F-93EE46BAF912}"/>
                  </a:ext>
                </a:extLst>
              </p:cNvPr>
              <p:cNvSpPr txBox="1"/>
              <p:nvPr/>
            </p:nvSpPr>
            <p:spPr>
              <a:xfrm>
                <a:off x="6684841" y="5110255"/>
                <a:ext cx="95633" cy="123111"/>
              </a:xfrm>
              <a:prstGeom prst="rect">
                <a:avLst/>
              </a:prstGeom>
              <a:noFill/>
            </p:spPr>
            <p:txBody>
              <a:bodyPr wrap="square" lIns="0" tIns="0" rIns="0" bIns="0" rtlCol="0" anchor="ctr" anchorCtr="0">
                <a:spAutoFit/>
              </a:bodyPr>
              <a:lstStyle/>
              <a:p>
                <a:pPr algn="ctr"/>
                <a:r>
                  <a:rPr lang="en-US" sz="800"/>
                  <a:t>D</a:t>
                </a:r>
                <a:endParaRPr lang="en-001" sz="800"/>
              </a:p>
            </p:txBody>
          </p:sp>
          <p:sp>
            <p:nvSpPr>
              <p:cNvPr id="191" name="TextBox 190">
                <a:extLst>
                  <a:ext uri="{FF2B5EF4-FFF2-40B4-BE49-F238E27FC236}">
                    <a16:creationId xmlns:a16="http://schemas.microsoft.com/office/drawing/2014/main" id="{4626996E-1CDA-A865-9150-CCC7ED13E271}"/>
                  </a:ext>
                </a:extLst>
              </p:cNvPr>
              <p:cNvSpPr txBox="1"/>
              <p:nvPr/>
            </p:nvSpPr>
            <p:spPr>
              <a:xfrm>
                <a:off x="6960711" y="5071398"/>
                <a:ext cx="95633" cy="123111"/>
              </a:xfrm>
              <a:prstGeom prst="rect">
                <a:avLst/>
              </a:prstGeom>
              <a:noFill/>
            </p:spPr>
            <p:txBody>
              <a:bodyPr wrap="square" lIns="0" tIns="0" rIns="0" bIns="0" rtlCol="0" anchor="ctr" anchorCtr="0">
                <a:spAutoFit/>
              </a:bodyPr>
              <a:lstStyle/>
              <a:p>
                <a:pPr algn="ctr"/>
                <a:r>
                  <a:rPr lang="en-US" sz="800"/>
                  <a:t>E</a:t>
                </a:r>
                <a:endParaRPr lang="en-001" sz="800"/>
              </a:p>
            </p:txBody>
          </p:sp>
          <p:sp>
            <p:nvSpPr>
              <p:cNvPr id="192" name="TextBox 191">
                <a:extLst>
                  <a:ext uri="{FF2B5EF4-FFF2-40B4-BE49-F238E27FC236}">
                    <a16:creationId xmlns:a16="http://schemas.microsoft.com/office/drawing/2014/main" id="{3E6B2382-327C-97D4-136E-4F52602ABE1A}"/>
                  </a:ext>
                </a:extLst>
              </p:cNvPr>
              <p:cNvSpPr txBox="1"/>
              <p:nvPr/>
            </p:nvSpPr>
            <p:spPr>
              <a:xfrm>
                <a:off x="6846998" y="5211140"/>
                <a:ext cx="95633" cy="123111"/>
              </a:xfrm>
              <a:prstGeom prst="rect">
                <a:avLst/>
              </a:prstGeom>
              <a:noFill/>
            </p:spPr>
            <p:txBody>
              <a:bodyPr wrap="square" lIns="0" tIns="0" rIns="0" bIns="0" rtlCol="0" anchor="ctr" anchorCtr="0">
                <a:spAutoFit/>
              </a:bodyPr>
              <a:lstStyle/>
              <a:p>
                <a:pPr algn="ctr"/>
                <a:r>
                  <a:rPr lang="en-US" sz="800"/>
                  <a:t>F</a:t>
                </a:r>
                <a:endParaRPr lang="en-001" sz="800"/>
              </a:p>
            </p:txBody>
          </p:sp>
        </p:grpSp>
        <p:grpSp>
          <p:nvGrpSpPr>
            <p:cNvPr id="215" name="Group 214">
              <a:extLst>
                <a:ext uri="{FF2B5EF4-FFF2-40B4-BE49-F238E27FC236}">
                  <a16:creationId xmlns:a16="http://schemas.microsoft.com/office/drawing/2014/main" id="{6032E203-2838-3B5F-65A7-7A03911DDA2E}"/>
                </a:ext>
              </a:extLst>
            </p:cNvPr>
            <p:cNvGrpSpPr/>
            <p:nvPr/>
          </p:nvGrpSpPr>
          <p:grpSpPr>
            <a:xfrm>
              <a:off x="7901435" y="3445899"/>
              <a:ext cx="584359" cy="596535"/>
              <a:chOff x="3620339" y="1880171"/>
              <a:chExt cx="584359" cy="596535"/>
            </a:xfrm>
          </p:grpSpPr>
          <p:sp>
            <p:nvSpPr>
              <p:cNvPr id="216" name="Oval 215">
                <a:extLst>
                  <a:ext uri="{FF2B5EF4-FFF2-40B4-BE49-F238E27FC236}">
                    <a16:creationId xmlns:a16="http://schemas.microsoft.com/office/drawing/2014/main" id="{EB9759C6-0AF5-4DF6-1FA5-10707C677A48}"/>
                  </a:ext>
                </a:extLst>
              </p:cNvPr>
              <p:cNvSpPr/>
              <p:nvPr/>
            </p:nvSpPr>
            <p:spPr>
              <a:xfrm>
                <a:off x="3824940" y="2233903"/>
                <a:ext cx="180000" cy="180000"/>
              </a:xfrm>
              <a:prstGeom prst="ellipse">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17" name="Oval 216">
                <a:extLst>
                  <a:ext uri="{FF2B5EF4-FFF2-40B4-BE49-F238E27FC236}">
                    <a16:creationId xmlns:a16="http://schemas.microsoft.com/office/drawing/2014/main" id="{E25CDF14-2452-79C8-1FCD-5D4ED5470ECA}"/>
                  </a:ext>
                </a:extLst>
              </p:cNvPr>
              <p:cNvSpPr/>
              <p:nvPr/>
            </p:nvSpPr>
            <p:spPr>
              <a:xfrm>
                <a:off x="3669080" y="212602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8" name="Oval 217">
                <a:extLst>
                  <a:ext uri="{FF2B5EF4-FFF2-40B4-BE49-F238E27FC236}">
                    <a16:creationId xmlns:a16="http://schemas.microsoft.com/office/drawing/2014/main" id="{9F333C56-1E3E-F289-2EF8-F91176294F5F}"/>
                  </a:ext>
                </a:extLst>
              </p:cNvPr>
              <p:cNvSpPr/>
              <p:nvPr/>
            </p:nvSpPr>
            <p:spPr>
              <a:xfrm>
                <a:off x="3775281" y="2058436"/>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9" name="Oval 218">
                <a:extLst>
                  <a:ext uri="{FF2B5EF4-FFF2-40B4-BE49-F238E27FC236}">
                    <a16:creationId xmlns:a16="http://schemas.microsoft.com/office/drawing/2014/main" id="{C869CAFF-9770-852C-23E1-0DD59A9DAB83}"/>
                  </a:ext>
                </a:extLst>
              </p:cNvPr>
              <p:cNvSpPr/>
              <p:nvPr/>
            </p:nvSpPr>
            <p:spPr>
              <a:xfrm>
                <a:off x="3865281" y="195688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0" name="Oval 219">
                <a:extLst>
                  <a:ext uri="{FF2B5EF4-FFF2-40B4-BE49-F238E27FC236}">
                    <a16:creationId xmlns:a16="http://schemas.microsoft.com/office/drawing/2014/main" id="{73B14191-1920-4FC9-BA6A-CED095A5B30E}"/>
                  </a:ext>
                </a:extLst>
              </p:cNvPr>
              <p:cNvSpPr/>
              <p:nvPr/>
            </p:nvSpPr>
            <p:spPr>
              <a:xfrm>
                <a:off x="3936889" y="2104846"/>
                <a:ext cx="180000" cy="180000"/>
              </a:xfrm>
              <a:prstGeom prst="ellipse">
                <a:avLst/>
              </a:prstGeom>
              <a:solidFill>
                <a:schemeClr val="accent6">
                  <a:lumMod val="40000"/>
                  <a:lumOff val="60000"/>
                </a:schemeClr>
              </a:solidFill>
              <a:ln>
                <a:solidFill>
                  <a:srgbClr val="664903"/>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21" name="Oval 220">
                <a:extLst>
                  <a:ext uri="{FF2B5EF4-FFF2-40B4-BE49-F238E27FC236}">
                    <a16:creationId xmlns:a16="http://schemas.microsoft.com/office/drawing/2014/main" id="{DCD55A70-2397-2B1B-C444-09AA862F49F3}"/>
                  </a:ext>
                </a:extLst>
              </p:cNvPr>
              <p:cNvSpPr/>
              <p:nvPr/>
            </p:nvSpPr>
            <p:spPr>
              <a:xfrm>
                <a:off x="3698184" y="1971635"/>
                <a:ext cx="180000" cy="180000"/>
              </a:xfrm>
              <a:prstGeom prst="ellipse">
                <a:avLst/>
              </a:prstGeom>
              <a:solidFill>
                <a:schemeClr val="accent6">
                  <a:lumMod val="40000"/>
                  <a:lumOff val="60000"/>
                </a:schemeClr>
              </a:solidFill>
              <a:ln>
                <a:solidFill>
                  <a:srgbClr val="66490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22" name="Oval 221">
                <a:extLst>
                  <a:ext uri="{FF2B5EF4-FFF2-40B4-BE49-F238E27FC236}">
                    <a16:creationId xmlns:a16="http://schemas.microsoft.com/office/drawing/2014/main" id="{999FB8AE-8E60-4648-B7CE-CD540A9946D7}"/>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grpSp>
        <p:nvGrpSpPr>
          <p:cNvPr id="251" name="Group 250">
            <a:extLst>
              <a:ext uri="{FF2B5EF4-FFF2-40B4-BE49-F238E27FC236}">
                <a16:creationId xmlns:a16="http://schemas.microsoft.com/office/drawing/2014/main" id="{DC17F445-55CB-12A9-50AE-E62364CDE585}"/>
              </a:ext>
            </a:extLst>
          </p:cNvPr>
          <p:cNvGrpSpPr/>
          <p:nvPr/>
        </p:nvGrpSpPr>
        <p:grpSpPr>
          <a:xfrm>
            <a:off x="9069852" y="1622327"/>
            <a:ext cx="592314" cy="4634876"/>
            <a:chOff x="9069852" y="1622327"/>
            <a:chExt cx="592314" cy="4634876"/>
          </a:xfrm>
        </p:grpSpPr>
        <p:cxnSp>
          <p:nvCxnSpPr>
            <p:cNvPr id="169" name="Straight Connector 168">
              <a:extLst>
                <a:ext uri="{FF2B5EF4-FFF2-40B4-BE49-F238E27FC236}">
                  <a16:creationId xmlns:a16="http://schemas.microsoft.com/office/drawing/2014/main" id="{C5ABD5DD-0A76-43CA-0CD9-35DF899C927F}"/>
                </a:ext>
              </a:extLst>
            </p:cNvPr>
            <p:cNvCxnSpPr>
              <a:cxnSpLocks/>
            </p:cNvCxnSpPr>
            <p:nvPr/>
          </p:nvCxnSpPr>
          <p:spPr>
            <a:xfrm>
              <a:off x="9362031" y="1622327"/>
              <a:ext cx="0" cy="4603065"/>
            </a:xfrm>
            <a:prstGeom prst="line">
              <a:avLst/>
            </a:prstGeom>
            <a:ln>
              <a:solidFill>
                <a:srgbClr val="969696"/>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E4663F8-6FA5-945C-43BA-52361625982C}"/>
                </a:ext>
              </a:extLst>
            </p:cNvPr>
            <p:cNvCxnSpPr>
              <a:cxnSpLocks/>
            </p:cNvCxnSpPr>
            <p:nvPr/>
          </p:nvCxnSpPr>
          <p:spPr>
            <a:xfrm flipV="1">
              <a:off x="9362031" y="6041446"/>
              <a:ext cx="0" cy="215757"/>
            </a:xfrm>
            <a:prstGeom prst="straightConnector1">
              <a:avLst/>
            </a:prstGeom>
            <a:ln w="57150">
              <a:solidFill>
                <a:schemeClr val="accent6">
                  <a:lumMod val="75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grpSp>
          <p:nvGrpSpPr>
            <p:cNvPr id="248" name="Group 247">
              <a:extLst>
                <a:ext uri="{FF2B5EF4-FFF2-40B4-BE49-F238E27FC236}">
                  <a16:creationId xmlns:a16="http://schemas.microsoft.com/office/drawing/2014/main" id="{3CD759CF-806A-97F1-FBF0-D5BC9340DE5D}"/>
                </a:ext>
              </a:extLst>
            </p:cNvPr>
            <p:cNvGrpSpPr/>
            <p:nvPr/>
          </p:nvGrpSpPr>
          <p:grpSpPr>
            <a:xfrm>
              <a:off x="9069852" y="1998394"/>
              <a:ext cx="584359" cy="596535"/>
              <a:chOff x="9069852" y="1998394"/>
              <a:chExt cx="584359" cy="596535"/>
            </a:xfrm>
          </p:grpSpPr>
          <p:sp>
            <p:nvSpPr>
              <p:cNvPr id="106" name="Oval 105">
                <a:extLst>
                  <a:ext uri="{FF2B5EF4-FFF2-40B4-BE49-F238E27FC236}">
                    <a16:creationId xmlns:a16="http://schemas.microsoft.com/office/drawing/2014/main" id="{DA662FCE-E8DA-CCB6-CF43-917E01AF7AA0}"/>
                  </a:ext>
                </a:extLst>
              </p:cNvPr>
              <p:cNvSpPr/>
              <p:nvPr/>
            </p:nvSpPr>
            <p:spPr>
              <a:xfrm>
                <a:off x="9189987" y="2352126"/>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07" name="Oval 106">
                <a:extLst>
                  <a:ext uri="{FF2B5EF4-FFF2-40B4-BE49-F238E27FC236}">
                    <a16:creationId xmlns:a16="http://schemas.microsoft.com/office/drawing/2014/main" id="{0AFDD365-7202-0A01-E074-BC17D0AE107E}"/>
                  </a:ext>
                </a:extLst>
              </p:cNvPr>
              <p:cNvSpPr/>
              <p:nvPr/>
            </p:nvSpPr>
            <p:spPr>
              <a:xfrm>
                <a:off x="9116660" y="2212788"/>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0" name="Oval 109">
                <a:extLst>
                  <a:ext uri="{FF2B5EF4-FFF2-40B4-BE49-F238E27FC236}">
                    <a16:creationId xmlns:a16="http://schemas.microsoft.com/office/drawing/2014/main" id="{5B9EC234-C9A4-5D6B-5172-FFDF8BCD77D9}"/>
                  </a:ext>
                </a:extLst>
              </p:cNvPr>
              <p:cNvSpPr/>
              <p:nvPr/>
            </p:nvSpPr>
            <p:spPr>
              <a:xfrm>
                <a:off x="9290991" y="2182057"/>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11" name="Oval 110">
                <a:extLst>
                  <a:ext uri="{FF2B5EF4-FFF2-40B4-BE49-F238E27FC236}">
                    <a16:creationId xmlns:a16="http://schemas.microsoft.com/office/drawing/2014/main" id="{4C32C8C3-E23E-69C3-1B9B-E24CE8C560E7}"/>
                  </a:ext>
                </a:extLst>
              </p:cNvPr>
              <p:cNvSpPr/>
              <p:nvPr/>
            </p:nvSpPr>
            <p:spPr>
              <a:xfrm>
                <a:off x="9369987" y="231224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108" name="Oval 107">
                <a:extLst>
                  <a:ext uri="{FF2B5EF4-FFF2-40B4-BE49-F238E27FC236}">
                    <a16:creationId xmlns:a16="http://schemas.microsoft.com/office/drawing/2014/main" id="{90609B63-79E4-2098-AE5A-A370801A3F2F}"/>
                  </a:ext>
                </a:extLst>
              </p:cNvPr>
              <p:cNvSpPr/>
              <p:nvPr/>
            </p:nvSpPr>
            <p:spPr>
              <a:xfrm>
                <a:off x="9440191" y="2148262"/>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09" name="Oval 108">
                <a:extLst>
                  <a:ext uri="{FF2B5EF4-FFF2-40B4-BE49-F238E27FC236}">
                    <a16:creationId xmlns:a16="http://schemas.microsoft.com/office/drawing/2014/main" id="{7EC42E6A-944D-FA79-DC7A-0CF68FE89291}"/>
                  </a:ext>
                </a:extLst>
              </p:cNvPr>
              <p:cNvSpPr/>
              <p:nvPr/>
            </p:nvSpPr>
            <p:spPr>
              <a:xfrm>
                <a:off x="9220787" y="2072856"/>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12" name="Oval 111">
                <a:extLst>
                  <a:ext uri="{FF2B5EF4-FFF2-40B4-BE49-F238E27FC236}">
                    <a16:creationId xmlns:a16="http://schemas.microsoft.com/office/drawing/2014/main" id="{7499DBFD-A8D9-4F20-D270-335E13CC420A}"/>
                  </a:ext>
                </a:extLst>
              </p:cNvPr>
              <p:cNvSpPr/>
              <p:nvPr/>
            </p:nvSpPr>
            <p:spPr>
              <a:xfrm>
                <a:off x="9069852" y="1998394"/>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200" name="Group 199">
              <a:extLst>
                <a:ext uri="{FF2B5EF4-FFF2-40B4-BE49-F238E27FC236}">
                  <a16:creationId xmlns:a16="http://schemas.microsoft.com/office/drawing/2014/main" id="{54663B1F-1400-7DC1-8C00-4F0A208D41CC}"/>
                </a:ext>
              </a:extLst>
            </p:cNvPr>
            <p:cNvGrpSpPr/>
            <p:nvPr/>
          </p:nvGrpSpPr>
          <p:grpSpPr>
            <a:xfrm>
              <a:off x="9077807" y="4840448"/>
              <a:ext cx="584359" cy="596535"/>
              <a:chOff x="6600703" y="4824041"/>
              <a:chExt cx="584359" cy="596535"/>
            </a:xfrm>
          </p:grpSpPr>
          <p:grpSp>
            <p:nvGrpSpPr>
              <p:cNvPr id="201" name="Group 200">
                <a:extLst>
                  <a:ext uri="{FF2B5EF4-FFF2-40B4-BE49-F238E27FC236}">
                    <a16:creationId xmlns:a16="http://schemas.microsoft.com/office/drawing/2014/main" id="{8C02A312-08D7-FEAA-F515-3D76BF72A4AD}"/>
                  </a:ext>
                </a:extLst>
              </p:cNvPr>
              <p:cNvGrpSpPr/>
              <p:nvPr/>
            </p:nvGrpSpPr>
            <p:grpSpPr>
              <a:xfrm>
                <a:off x="6600703" y="4824041"/>
                <a:ext cx="584359" cy="596535"/>
                <a:chOff x="3620339" y="1880171"/>
                <a:chExt cx="584359" cy="596535"/>
              </a:xfrm>
            </p:grpSpPr>
            <p:sp>
              <p:nvSpPr>
                <p:cNvPr id="208" name="Oval 207">
                  <a:extLst>
                    <a:ext uri="{FF2B5EF4-FFF2-40B4-BE49-F238E27FC236}">
                      <a16:creationId xmlns:a16="http://schemas.microsoft.com/office/drawing/2014/main" id="{8263CB93-1409-BDD3-56BC-AA4B18196194}"/>
                    </a:ext>
                  </a:extLst>
                </p:cNvPr>
                <p:cNvSpPr/>
                <p:nvPr/>
              </p:nvSpPr>
              <p:spPr>
                <a:xfrm>
                  <a:off x="3824940" y="2233903"/>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09" name="Oval 208">
                  <a:extLst>
                    <a:ext uri="{FF2B5EF4-FFF2-40B4-BE49-F238E27FC236}">
                      <a16:creationId xmlns:a16="http://schemas.microsoft.com/office/drawing/2014/main" id="{C0687D4D-376D-5586-C093-3F061FD6F565}"/>
                    </a:ext>
                  </a:extLst>
                </p:cNvPr>
                <p:cNvSpPr/>
                <p:nvPr/>
              </p:nvSpPr>
              <p:spPr>
                <a:xfrm>
                  <a:off x="3669080" y="212602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0" name="Oval 209">
                  <a:extLst>
                    <a:ext uri="{FF2B5EF4-FFF2-40B4-BE49-F238E27FC236}">
                      <a16:creationId xmlns:a16="http://schemas.microsoft.com/office/drawing/2014/main" id="{098676D6-6A78-1FC9-94E6-8421A85F1AB5}"/>
                    </a:ext>
                  </a:extLst>
                </p:cNvPr>
                <p:cNvSpPr/>
                <p:nvPr/>
              </p:nvSpPr>
              <p:spPr>
                <a:xfrm>
                  <a:off x="3775281" y="2058436"/>
                  <a:ext cx="180000" cy="18000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1" name="Oval 210">
                  <a:extLst>
                    <a:ext uri="{FF2B5EF4-FFF2-40B4-BE49-F238E27FC236}">
                      <a16:creationId xmlns:a16="http://schemas.microsoft.com/office/drawing/2014/main" id="{F35FD125-9904-DF3E-702B-B2D70820A96B}"/>
                    </a:ext>
                  </a:extLst>
                </p:cNvPr>
                <p:cNvSpPr/>
                <p:nvPr/>
              </p:nvSpPr>
              <p:spPr>
                <a:xfrm>
                  <a:off x="3865281" y="1956885"/>
                  <a:ext cx="180000" cy="18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12" name="Oval 211">
                  <a:extLst>
                    <a:ext uri="{FF2B5EF4-FFF2-40B4-BE49-F238E27FC236}">
                      <a16:creationId xmlns:a16="http://schemas.microsoft.com/office/drawing/2014/main" id="{DFFA85B0-E49B-A84C-90D1-12A2C0557467}"/>
                    </a:ext>
                  </a:extLst>
                </p:cNvPr>
                <p:cNvSpPr/>
                <p:nvPr/>
              </p:nvSpPr>
              <p:spPr>
                <a:xfrm>
                  <a:off x="3936889" y="2104846"/>
                  <a:ext cx="180000" cy="18000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13" name="Oval 212">
                  <a:extLst>
                    <a:ext uri="{FF2B5EF4-FFF2-40B4-BE49-F238E27FC236}">
                      <a16:creationId xmlns:a16="http://schemas.microsoft.com/office/drawing/2014/main" id="{47162A76-D389-F449-973D-C716BFC94A1A}"/>
                    </a:ext>
                  </a:extLst>
                </p:cNvPr>
                <p:cNvSpPr/>
                <p:nvPr/>
              </p:nvSpPr>
              <p:spPr>
                <a:xfrm>
                  <a:off x="3698184" y="1971635"/>
                  <a:ext cx="180000" cy="18000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14" name="Oval 213">
                  <a:extLst>
                    <a:ext uri="{FF2B5EF4-FFF2-40B4-BE49-F238E27FC236}">
                      <a16:creationId xmlns:a16="http://schemas.microsoft.com/office/drawing/2014/main" id="{F35B1A9A-69C1-CAD4-A1E1-925A84175FE4}"/>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202" name="TextBox 201">
                <a:extLst>
                  <a:ext uri="{FF2B5EF4-FFF2-40B4-BE49-F238E27FC236}">
                    <a16:creationId xmlns:a16="http://schemas.microsoft.com/office/drawing/2014/main" id="{85CD8537-7690-FD75-DDD9-CE77493C66F9}"/>
                  </a:ext>
                </a:extLst>
              </p:cNvPr>
              <p:cNvSpPr txBox="1"/>
              <p:nvPr/>
            </p:nvSpPr>
            <p:spPr>
              <a:xfrm>
                <a:off x="6713887" y="4938889"/>
                <a:ext cx="95633" cy="123111"/>
              </a:xfrm>
              <a:prstGeom prst="rect">
                <a:avLst/>
              </a:prstGeom>
              <a:noFill/>
            </p:spPr>
            <p:txBody>
              <a:bodyPr wrap="square" lIns="0" tIns="0" rIns="0" bIns="0" rtlCol="0" anchor="ctr" anchorCtr="0">
                <a:spAutoFit/>
              </a:bodyPr>
              <a:lstStyle/>
              <a:p>
                <a:pPr algn="ctr"/>
                <a:r>
                  <a:rPr lang="en-US" sz="800"/>
                  <a:t>A</a:t>
                </a:r>
                <a:endParaRPr lang="en-001" sz="800"/>
              </a:p>
            </p:txBody>
          </p:sp>
          <p:sp>
            <p:nvSpPr>
              <p:cNvPr id="203" name="TextBox 202">
                <a:extLst>
                  <a:ext uri="{FF2B5EF4-FFF2-40B4-BE49-F238E27FC236}">
                    <a16:creationId xmlns:a16="http://schemas.microsoft.com/office/drawing/2014/main" id="{BEECC273-8D44-2F43-EEE5-04C46E48D067}"/>
                  </a:ext>
                </a:extLst>
              </p:cNvPr>
              <p:cNvSpPr txBox="1"/>
              <p:nvPr/>
            </p:nvSpPr>
            <p:spPr>
              <a:xfrm>
                <a:off x="6802883" y="5051251"/>
                <a:ext cx="95633" cy="123111"/>
              </a:xfrm>
              <a:prstGeom prst="rect">
                <a:avLst/>
              </a:prstGeom>
              <a:noFill/>
            </p:spPr>
            <p:txBody>
              <a:bodyPr wrap="square" lIns="0" tIns="0" rIns="0" bIns="0" rtlCol="0" anchor="ctr" anchorCtr="0">
                <a:spAutoFit/>
              </a:bodyPr>
              <a:lstStyle/>
              <a:p>
                <a:pPr algn="ctr"/>
                <a:r>
                  <a:rPr lang="en-US" sz="800"/>
                  <a:t>B</a:t>
                </a:r>
                <a:endParaRPr lang="en-001" sz="800"/>
              </a:p>
            </p:txBody>
          </p:sp>
          <p:sp>
            <p:nvSpPr>
              <p:cNvPr id="204" name="TextBox 203">
                <a:extLst>
                  <a:ext uri="{FF2B5EF4-FFF2-40B4-BE49-F238E27FC236}">
                    <a16:creationId xmlns:a16="http://schemas.microsoft.com/office/drawing/2014/main" id="{0250A923-1A93-A5C1-37DF-D405B5CBADC1}"/>
                  </a:ext>
                </a:extLst>
              </p:cNvPr>
              <p:cNvSpPr txBox="1"/>
              <p:nvPr/>
            </p:nvSpPr>
            <p:spPr>
              <a:xfrm>
                <a:off x="6888576" y="4933222"/>
                <a:ext cx="95633" cy="123111"/>
              </a:xfrm>
              <a:prstGeom prst="rect">
                <a:avLst/>
              </a:prstGeom>
              <a:noFill/>
            </p:spPr>
            <p:txBody>
              <a:bodyPr wrap="square" lIns="0" tIns="0" rIns="0" bIns="0" rtlCol="0" anchor="ctr" anchorCtr="0">
                <a:spAutoFit/>
              </a:bodyPr>
              <a:lstStyle/>
              <a:p>
                <a:pPr algn="ctr"/>
                <a:r>
                  <a:rPr lang="en-US" sz="800"/>
                  <a:t>C</a:t>
                </a:r>
                <a:endParaRPr lang="en-001" sz="800"/>
              </a:p>
            </p:txBody>
          </p:sp>
          <p:sp>
            <p:nvSpPr>
              <p:cNvPr id="205" name="TextBox 204">
                <a:extLst>
                  <a:ext uri="{FF2B5EF4-FFF2-40B4-BE49-F238E27FC236}">
                    <a16:creationId xmlns:a16="http://schemas.microsoft.com/office/drawing/2014/main" id="{EFD55CF1-E42D-4E03-2432-1637B4FFF666}"/>
                  </a:ext>
                </a:extLst>
              </p:cNvPr>
              <p:cNvSpPr txBox="1"/>
              <p:nvPr/>
            </p:nvSpPr>
            <p:spPr>
              <a:xfrm>
                <a:off x="6684841" y="5110255"/>
                <a:ext cx="95633" cy="123111"/>
              </a:xfrm>
              <a:prstGeom prst="rect">
                <a:avLst/>
              </a:prstGeom>
              <a:noFill/>
            </p:spPr>
            <p:txBody>
              <a:bodyPr wrap="square" lIns="0" tIns="0" rIns="0" bIns="0" rtlCol="0" anchor="ctr" anchorCtr="0">
                <a:spAutoFit/>
              </a:bodyPr>
              <a:lstStyle/>
              <a:p>
                <a:pPr algn="ctr"/>
                <a:r>
                  <a:rPr lang="en-US" sz="800"/>
                  <a:t>D</a:t>
                </a:r>
                <a:endParaRPr lang="en-001" sz="800"/>
              </a:p>
            </p:txBody>
          </p:sp>
          <p:sp>
            <p:nvSpPr>
              <p:cNvPr id="206" name="TextBox 205">
                <a:extLst>
                  <a:ext uri="{FF2B5EF4-FFF2-40B4-BE49-F238E27FC236}">
                    <a16:creationId xmlns:a16="http://schemas.microsoft.com/office/drawing/2014/main" id="{FD53C292-A4DB-8189-0226-674E8519A013}"/>
                  </a:ext>
                </a:extLst>
              </p:cNvPr>
              <p:cNvSpPr txBox="1"/>
              <p:nvPr/>
            </p:nvSpPr>
            <p:spPr>
              <a:xfrm>
                <a:off x="6960711" y="5071398"/>
                <a:ext cx="95633" cy="123111"/>
              </a:xfrm>
              <a:prstGeom prst="rect">
                <a:avLst/>
              </a:prstGeom>
              <a:noFill/>
            </p:spPr>
            <p:txBody>
              <a:bodyPr wrap="square" lIns="0" tIns="0" rIns="0" bIns="0" rtlCol="0" anchor="ctr" anchorCtr="0">
                <a:spAutoFit/>
              </a:bodyPr>
              <a:lstStyle/>
              <a:p>
                <a:pPr algn="ctr"/>
                <a:r>
                  <a:rPr lang="en-US" sz="800"/>
                  <a:t>E</a:t>
                </a:r>
                <a:endParaRPr lang="en-001" sz="800"/>
              </a:p>
            </p:txBody>
          </p:sp>
          <p:sp>
            <p:nvSpPr>
              <p:cNvPr id="207" name="TextBox 206">
                <a:extLst>
                  <a:ext uri="{FF2B5EF4-FFF2-40B4-BE49-F238E27FC236}">
                    <a16:creationId xmlns:a16="http://schemas.microsoft.com/office/drawing/2014/main" id="{80815670-C80D-0F0B-309A-AA8C105E792E}"/>
                  </a:ext>
                </a:extLst>
              </p:cNvPr>
              <p:cNvSpPr txBox="1"/>
              <p:nvPr/>
            </p:nvSpPr>
            <p:spPr>
              <a:xfrm>
                <a:off x="6846998" y="5211140"/>
                <a:ext cx="95633" cy="123111"/>
              </a:xfrm>
              <a:prstGeom prst="rect">
                <a:avLst/>
              </a:prstGeom>
              <a:noFill/>
            </p:spPr>
            <p:txBody>
              <a:bodyPr wrap="square" lIns="0" tIns="0" rIns="0" bIns="0" rtlCol="0" anchor="ctr" anchorCtr="0">
                <a:spAutoFit/>
              </a:bodyPr>
              <a:lstStyle/>
              <a:p>
                <a:pPr algn="ctr"/>
                <a:r>
                  <a:rPr lang="en-US" sz="800"/>
                  <a:t>F</a:t>
                </a:r>
                <a:endParaRPr lang="en-001" sz="800"/>
              </a:p>
            </p:txBody>
          </p:sp>
        </p:grpSp>
        <p:grpSp>
          <p:nvGrpSpPr>
            <p:cNvPr id="223" name="Group 222">
              <a:extLst>
                <a:ext uri="{FF2B5EF4-FFF2-40B4-BE49-F238E27FC236}">
                  <a16:creationId xmlns:a16="http://schemas.microsoft.com/office/drawing/2014/main" id="{24BAC23C-F6BE-06DC-5649-DF6B8445530A}"/>
                </a:ext>
              </a:extLst>
            </p:cNvPr>
            <p:cNvGrpSpPr/>
            <p:nvPr/>
          </p:nvGrpSpPr>
          <p:grpSpPr>
            <a:xfrm>
              <a:off x="9077807" y="3427744"/>
              <a:ext cx="584359" cy="596535"/>
              <a:chOff x="3620339" y="1880171"/>
              <a:chExt cx="584359" cy="596535"/>
            </a:xfrm>
          </p:grpSpPr>
          <p:sp>
            <p:nvSpPr>
              <p:cNvPr id="224" name="Oval 223">
                <a:extLst>
                  <a:ext uri="{FF2B5EF4-FFF2-40B4-BE49-F238E27FC236}">
                    <a16:creationId xmlns:a16="http://schemas.microsoft.com/office/drawing/2014/main" id="{5F963B5D-5313-09B5-DDE3-0C919B347BC5}"/>
                  </a:ext>
                </a:extLst>
              </p:cNvPr>
              <p:cNvSpPr/>
              <p:nvPr/>
            </p:nvSpPr>
            <p:spPr>
              <a:xfrm>
                <a:off x="3824940" y="2233903"/>
                <a:ext cx="180000" cy="180000"/>
              </a:xfrm>
              <a:prstGeom prst="ellipse">
                <a:avLst/>
              </a:prstGeom>
              <a:solidFill>
                <a:schemeClr val="accent6">
                  <a:lumMod val="40000"/>
                  <a:lumOff val="60000"/>
                </a:schemeClr>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25" name="Oval 224">
                <a:extLst>
                  <a:ext uri="{FF2B5EF4-FFF2-40B4-BE49-F238E27FC236}">
                    <a16:creationId xmlns:a16="http://schemas.microsoft.com/office/drawing/2014/main" id="{9F3420C4-AFB5-8914-70E9-F9F3BE08B3F0}"/>
                  </a:ext>
                </a:extLst>
              </p:cNvPr>
              <p:cNvSpPr/>
              <p:nvPr/>
            </p:nvSpPr>
            <p:spPr>
              <a:xfrm>
                <a:off x="3669080" y="212602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6" name="Oval 225">
                <a:extLst>
                  <a:ext uri="{FF2B5EF4-FFF2-40B4-BE49-F238E27FC236}">
                    <a16:creationId xmlns:a16="http://schemas.microsoft.com/office/drawing/2014/main" id="{9D3BB158-4256-2626-944A-FC7AFDB5BC84}"/>
                  </a:ext>
                </a:extLst>
              </p:cNvPr>
              <p:cNvSpPr/>
              <p:nvPr/>
            </p:nvSpPr>
            <p:spPr>
              <a:xfrm>
                <a:off x="3775281" y="2058436"/>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7" name="Oval 226">
                <a:extLst>
                  <a:ext uri="{FF2B5EF4-FFF2-40B4-BE49-F238E27FC236}">
                    <a16:creationId xmlns:a16="http://schemas.microsoft.com/office/drawing/2014/main" id="{43CFD045-3EF7-F8CB-B64F-5C4C9251E2DC}"/>
                  </a:ext>
                </a:extLst>
              </p:cNvPr>
              <p:cNvSpPr/>
              <p:nvPr/>
            </p:nvSpPr>
            <p:spPr>
              <a:xfrm>
                <a:off x="3865281" y="1956885"/>
                <a:ext cx="180000" cy="180000"/>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228" name="Oval 227">
                <a:extLst>
                  <a:ext uri="{FF2B5EF4-FFF2-40B4-BE49-F238E27FC236}">
                    <a16:creationId xmlns:a16="http://schemas.microsoft.com/office/drawing/2014/main" id="{E1FD8D49-A046-D1A3-8CDF-BA06B1F4CAB7}"/>
                  </a:ext>
                </a:extLst>
              </p:cNvPr>
              <p:cNvSpPr/>
              <p:nvPr/>
            </p:nvSpPr>
            <p:spPr>
              <a:xfrm>
                <a:off x="3936889" y="2104846"/>
                <a:ext cx="180000" cy="180000"/>
              </a:xfrm>
              <a:prstGeom prst="ellipse">
                <a:avLst/>
              </a:prstGeom>
              <a:solidFill>
                <a:schemeClr val="accent6">
                  <a:lumMod val="40000"/>
                  <a:lumOff val="60000"/>
                </a:schemeClr>
              </a:solidFill>
              <a:ln>
                <a:solidFill>
                  <a:srgbClr val="664903"/>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229" name="Oval 228">
                <a:extLst>
                  <a:ext uri="{FF2B5EF4-FFF2-40B4-BE49-F238E27FC236}">
                    <a16:creationId xmlns:a16="http://schemas.microsoft.com/office/drawing/2014/main" id="{6E18689C-042E-F617-A459-31ED1C52A75D}"/>
                  </a:ext>
                </a:extLst>
              </p:cNvPr>
              <p:cNvSpPr/>
              <p:nvPr/>
            </p:nvSpPr>
            <p:spPr>
              <a:xfrm>
                <a:off x="3698184" y="1971635"/>
                <a:ext cx="180000" cy="180000"/>
              </a:xfrm>
              <a:prstGeom prst="ellipse">
                <a:avLst/>
              </a:prstGeom>
              <a:solidFill>
                <a:schemeClr val="accent6">
                  <a:lumMod val="40000"/>
                  <a:lumOff val="60000"/>
                </a:schemeClr>
              </a:solidFill>
              <a:ln>
                <a:solidFill>
                  <a:srgbClr val="664903"/>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001"/>
              </a:p>
            </p:txBody>
          </p:sp>
          <p:sp>
            <p:nvSpPr>
              <p:cNvPr id="230" name="Oval 229">
                <a:extLst>
                  <a:ext uri="{FF2B5EF4-FFF2-40B4-BE49-F238E27FC236}">
                    <a16:creationId xmlns:a16="http://schemas.microsoft.com/office/drawing/2014/main" id="{AE721B4C-9380-1809-597F-DFF43191F58E}"/>
                  </a:ext>
                </a:extLst>
              </p:cNvPr>
              <p:cNvSpPr/>
              <p:nvPr/>
            </p:nvSpPr>
            <p:spPr>
              <a:xfrm>
                <a:off x="3620339" y="1880171"/>
                <a:ext cx="584359" cy="5965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sp>
        <p:nvSpPr>
          <p:cNvPr id="260" name="TextBox 259">
            <a:extLst>
              <a:ext uri="{FF2B5EF4-FFF2-40B4-BE49-F238E27FC236}">
                <a16:creationId xmlns:a16="http://schemas.microsoft.com/office/drawing/2014/main" id="{8B80BB46-D5B7-2728-7B37-6544F660462D}"/>
              </a:ext>
            </a:extLst>
          </p:cNvPr>
          <p:cNvSpPr txBox="1"/>
          <p:nvPr/>
        </p:nvSpPr>
        <p:spPr>
          <a:xfrm>
            <a:off x="10369945" y="2009067"/>
            <a:ext cx="1489594" cy="646331"/>
          </a:xfrm>
          <a:prstGeom prst="rect">
            <a:avLst/>
          </a:prstGeom>
          <a:noFill/>
        </p:spPr>
        <p:txBody>
          <a:bodyPr wrap="square" rtlCol="0">
            <a:spAutoFit/>
          </a:bodyPr>
          <a:lstStyle/>
          <a:p>
            <a:pPr algn="ctr"/>
            <a:r>
              <a:rPr lang="en-US"/>
              <a:t>Xu </a:t>
            </a:r>
            <a:r>
              <a:rPr lang="en-US" err="1"/>
              <a:t>thế</a:t>
            </a:r>
            <a:endParaRPr lang="en-US"/>
          </a:p>
          <a:p>
            <a:pPr algn="ctr"/>
            <a:r>
              <a:rPr lang="en-US"/>
              <a:t>(Trend)</a:t>
            </a:r>
            <a:endParaRPr lang="en-001"/>
          </a:p>
        </p:txBody>
      </p:sp>
      <p:sp>
        <p:nvSpPr>
          <p:cNvPr id="261" name="TextBox 260">
            <a:extLst>
              <a:ext uri="{FF2B5EF4-FFF2-40B4-BE49-F238E27FC236}">
                <a16:creationId xmlns:a16="http://schemas.microsoft.com/office/drawing/2014/main" id="{8AE92A5B-3F31-910C-F08E-BBA2D82C8C68}"/>
              </a:ext>
            </a:extLst>
          </p:cNvPr>
          <p:cNvSpPr txBox="1"/>
          <p:nvPr/>
        </p:nvSpPr>
        <p:spPr>
          <a:xfrm>
            <a:off x="10369945" y="3404105"/>
            <a:ext cx="1489594" cy="646331"/>
          </a:xfrm>
          <a:prstGeom prst="rect">
            <a:avLst/>
          </a:prstGeom>
          <a:noFill/>
        </p:spPr>
        <p:txBody>
          <a:bodyPr wrap="square" rtlCol="0">
            <a:spAutoFit/>
          </a:bodyPr>
          <a:lstStyle/>
          <a:p>
            <a:pPr algn="ctr"/>
            <a:r>
              <a:rPr lang="en-US" err="1"/>
              <a:t>Thuần</a:t>
            </a:r>
            <a:r>
              <a:rPr lang="en-US"/>
              <a:t> </a:t>
            </a:r>
            <a:r>
              <a:rPr lang="en-US" err="1"/>
              <a:t>tập</a:t>
            </a:r>
            <a:r>
              <a:rPr lang="en-US"/>
              <a:t> </a:t>
            </a:r>
          </a:p>
          <a:p>
            <a:pPr algn="ctr"/>
            <a:r>
              <a:rPr lang="en-US"/>
              <a:t>(Cohort)</a:t>
            </a:r>
            <a:endParaRPr lang="en-001"/>
          </a:p>
        </p:txBody>
      </p:sp>
      <p:sp>
        <p:nvSpPr>
          <p:cNvPr id="262" name="TextBox 261">
            <a:extLst>
              <a:ext uri="{FF2B5EF4-FFF2-40B4-BE49-F238E27FC236}">
                <a16:creationId xmlns:a16="http://schemas.microsoft.com/office/drawing/2014/main" id="{90E83840-9978-1729-9CEB-5E663831FC92}"/>
              </a:ext>
            </a:extLst>
          </p:cNvPr>
          <p:cNvSpPr txBox="1"/>
          <p:nvPr/>
        </p:nvSpPr>
        <p:spPr>
          <a:xfrm>
            <a:off x="10369945" y="4799143"/>
            <a:ext cx="1489594" cy="646331"/>
          </a:xfrm>
          <a:prstGeom prst="rect">
            <a:avLst/>
          </a:prstGeom>
          <a:noFill/>
        </p:spPr>
        <p:txBody>
          <a:bodyPr wrap="square" rtlCol="0">
            <a:spAutoFit/>
          </a:bodyPr>
          <a:lstStyle/>
          <a:p>
            <a:pPr algn="ctr"/>
            <a:r>
              <a:rPr lang="en-US" err="1"/>
              <a:t>Hội</a:t>
            </a:r>
            <a:r>
              <a:rPr lang="en-US"/>
              <a:t> </a:t>
            </a:r>
            <a:r>
              <a:rPr lang="en-US" err="1"/>
              <a:t>đồng</a:t>
            </a:r>
            <a:endParaRPr lang="en-US"/>
          </a:p>
          <a:p>
            <a:pPr algn="ctr"/>
            <a:r>
              <a:rPr lang="en-US"/>
              <a:t>(Panel)</a:t>
            </a:r>
            <a:endParaRPr lang="en-001"/>
          </a:p>
        </p:txBody>
      </p:sp>
      <p:sp>
        <p:nvSpPr>
          <p:cNvPr id="5" name="Footer Placeholder 4">
            <a:extLst>
              <a:ext uri="{FF2B5EF4-FFF2-40B4-BE49-F238E27FC236}">
                <a16:creationId xmlns:a16="http://schemas.microsoft.com/office/drawing/2014/main" id="{F5D6D154-52E8-2EE2-BB3F-6EED934B8BDE}"/>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210871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7638BC-2025-0DF7-3BD1-98B4A28647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1F4F6-5DC2-E44C-310E-FEBE8CF048D1}"/>
              </a:ext>
            </a:extLst>
          </p:cNvPr>
          <p:cNvSpPr>
            <a:spLocks noGrp="1"/>
          </p:cNvSpPr>
          <p:nvPr>
            <p:ph type="title"/>
          </p:nvPr>
        </p:nvSpPr>
        <p:spPr/>
        <p:txBody>
          <a:bodyPr/>
          <a:lstStyle/>
          <a:p>
            <a:r>
              <a:rPr lang="en-US"/>
              <a:t>Yếu tố thời gian của nghiên cứu</a:t>
            </a:r>
            <a:endParaRPr lang="en-001"/>
          </a:p>
        </p:txBody>
      </p:sp>
      <p:sp>
        <p:nvSpPr>
          <p:cNvPr id="3" name="Date Placeholder 2">
            <a:extLst>
              <a:ext uri="{FF2B5EF4-FFF2-40B4-BE49-F238E27FC236}">
                <a16:creationId xmlns:a16="http://schemas.microsoft.com/office/drawing/2014/main" id="{9A272D90-BF88-F37A-9EE8-1F941705894C}"/>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5BB53E21-8C44-2F52-91F5-044750F85638}"/>
              </a:ext>
            </a:extLst>
          </p:cNvPr>
          <p:cNvSpPr>
            <a:spLocks noGrp="1"/>
          </p:cNvSpPr>
          <p:nvPr>
            <p:ph type="sldNum" sz="quarter" idx="12"/>
          </p:nvPr>
        </p:nvSpPr>
        <p:spPr/>
        <p:txBody>
          <a:bodyPr/>
          <a:lstStyle/>
          <a:p>
            <a:fld id="{AA8328AE-A94A-43B0-BF47-266FB86AC0A6}" type="slidenum">
              <a:rPr lang="en-001" smtClean="0"/>
              <a:t>36</a:t>
            </a:fld>
            <a:endParaRPr lang="en-001"/>
          </a:p>
        </p:txBody>
      </p:sp>
      <p:pic>
        <p:nvPicPr>
          <p:cNvPr id="5" name="Picture 4">
            <a:extLst>
              <a:ext uri="{FF2B5EF4-FFF2-40B4-BE49-F238E27FC236}">
                <a16:creationId xmlns:a16="http://schemas.microsoft.com/office/drawing/2014/main" id="{A24F7080-DCF3-82CD-7000-E8828D2FCB03}"/>
              </a:ext>
            </a:extLst>
          </p:cNvPr>
          <p:cNvPicPr>
            <a:picLocks noChangeAspect="1"/>
          </p:cNvPicPr>
          <p:nvPr/>
        </p:nvPicPr>
        <p:blipFill>
          <a:blip r:embed="rId3"/>
          <a:stretch>
            <a:fillRect/>
          </a:stretch>
        </p:blipFill>
        <p:spPr>
          <a:xfrm>
            <a:off x="715108" y="1095277"/>
            <a:ext cx="10392508" cy="4858447"/>
          </a:xfrm>
          <a:prstGeom prst="rect">
            <a:avLst/>
          </a:prstGeom>
        </p:spPr>
      </p:pic>
      <p:sp>
        <p:nvSpPr>
          <p:cNvPr id="6" name="Footer Placeholder 5">
            <a:extLst>
              <a:ext uri="{FF2B5EF4-FFF2-40B4-BE49-F238E27FC236}">
                <a16:creationId xmlns:a16="http://schemas.microsoft.com/office/drawing/2014/main" id="{5F3D4F2E-4665-D6AA-A6A5-BE2453CAAF56}"/>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7309651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2CEC0-38E6-FD21-A85E-E9A4B708CF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A6D55A-F675-97EC-A620-8158843B6C61}"/>
              </a:ext>
            </a:extLst>
          </p:cNvPr>
          <p:cNvSpPr>
            <a:spLocks noGrp="1"/>
          </p:cNvSpPr>
          <p:nvPr>
            <p:ph type="title"/>
          </p:nvPr>
        </p:nvSpPr>
        <p:spPr>
          <a:xfrm>
            <a:off x="838200" y="2877636"/>
            <a:ext cx="3605463" cy="950328"/>
          </a:xfrm>
        </p:spPr>
        <p:txBody>
          <a:bodyPr/>
          <a:lstStyle/>
          <a:p>
            <a:r>
              <a:rPr lang="en-US" dirty="0" err="1"/>
              <a:t>Nội</a:t>
            </a:r>
            <a:r>
              <a:rPr lang="en-US" dirty="0"/>
              <a:t> dung</a:t>
            </a:r>
          </a:p>
        </p:txBody>
      </p:sp>
      <p:graphicFrame>
        <p:nvGraphicFramePr>
          <p:cNvPr id="7" name="Content Placeholder 6">
            <a:extLst>
              <a:ext uri="{FF2B5EF4-FFF2-40B4-BE49-F238E27FC236}">
                <a16:creationId xmlns:a16="http://schemas.microsoft.com/office/drawing/2014/main" id="{18A0BC8C-1537-EE6E-08C3-53FF5C5D593C}"/>
              </a:ext>
            </a:extLst>
          </p:cNvPr>
          <p:cNvGraphicFramePr>
            <a:graphicFrameLocks noGrp="1"/>
          </p:cNvGraphicFramePr>
          <p:nvPr>
            <p:ph idx="1"/>
            <p:extLst>
              <p:ext uri="{D42A27DB-BD31-4B8C-83A1-F6EECF244321}">
                <p14:modId xmlns:p14="http://schemas.microsoft.com/office/powerpoint/2010/main" val="2966727983"/>
              </p:ext>
            </p:extLst>
          </p:nvPr>
        </p:nvGraphicFramePr>
        <p:xfrm>
          <a:off x="4038600" y="620486"/>
          <a:ext cx="7097485" cy="5617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0279A32-3CDD-65BE-AADC-C6250E4A3AD6}"/>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9275C2D8-2FB3-A4D7-1DB7-AEE4C51884F2}"/>
              </a:ext>
            </a:extLst>
          </p:cNvPr>
          <p:cNvSpPr>
            <a:spLocks noGrp="1"/>
          </p:cNvSpPr>
          <p:nvPr>
            <p:ph type="sldNum" sz="quarter" idx="12"/>
          </p:nvPr>
        </p:nvSpPr>
        <p:spPr/>
        <p:txBody>
          <a:bodyPr/>
          <a:lstStyle/>
          <a:p>
            <a:fld id="{558478D3-4DD5-4D7B-8D8D-7EA87687E863}" type="slidenum">
              <a:rPr lang="en-US" smtClean="0"/>
              <a:pPr/>
              <a:t>37</a:t>
            </a:fld>
            <a:endParaRPr lang="en-US"/>
          </a:p>
        </p:txBody>
      </p:sp>
      <p:sp>
        <p:nvSpPr>
          <p:cNvPr id="6" name="Date Placeholder 5">
            <a:extLst>
              <a:ext uri="{FF2B5EF4-FFF2-40B4-BE49-F238E27FC236}">
                <a16:creationId xmlns:a16="http://schemas.microsoft.com/office/drawing/2014/main" id="{4AFF675F-25AC-F33F-F33A-4651567806A8}"/>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1991065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D641-2E50-E279-B873-F033380BEBD7}"/>
              </a:ext>
            </a:extLst>
          </p:cNvPr>
          <p:cNvSpPr>
            <a:spLocks noGrp="1"/>
          </p:cNvSpPr>
          <p:nvPr>
            <p:ph type="title"/>
          </p:nvPr>
        </p:nvSpPr>
        <p:spPr/>
        <p:txBody>
          <a:bodyPr/>
          <a:lstStyle/>
          <a:p>
            <a:r>
              <a:rPr lang="en-US"/>
              <a:t>Dữ liệu</a:t>
            </a:r>
            <a:endParaRPr lang="en-001"/>
          </a:p>
        </p:txBody>
      </p:sp>
      <p:sp>
        <p:nvSpPr>
          <p:cNvPr id="3" name="Date Placeholder 2">
            <a:extLst>
              <a:ext uri="{FF2B5EF4-FFF2-40B4-BE49-F238E27FC236}">
                <a16:creationId xmlns:a16="http://schemas.microsoft.com/office/drawing/2014/main" id="{5E7C5A54-61A4-802B-CB2A-BB6FF0F9A4F8}"/>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BB2DA87E-B056-FD26-4E9C-BD6E53BAF96E}"/>
              </a:ext>
            </a:extLst>
          </p:cNvPr>
          <p:cNvSpPr>
            <a:spLocks noGrp="1"/>
          </p:cNvSpPr>
          <p:nvPr>
            <p:ph type="sldNum" sz="quarter" idx="12"/>
          </p:nvPr>
        </p:nvSpPr>
        <p:spPr/>
        <p:txBody>
          <a:bodyPr/>
          <a:lstStyle/>
          <a:p>
            <a:fld id="{AA8328AE-A94A-43B0-BF47-266FB86AC0A6}" type="slidenum">
              <a:rPr lang="en-001" smtClean="0"/>
              <a:t>38</a:t>
            </a:fld>
            <a:endParaRPr lang="en-001"/>
          </a:p>
        </p:txBody>
      </p:sp>
      <p:sp>
        <p:nvSpPr>
          <p:cNvPr id="6" name="TextBox 5">
            <a:extLst>
              <a:ext uri="{FF2B5EF4-FFF2-40B4-BE49-F238E27FC236}">
                <a16:creationId xmlns:a16="http://schemas.microsoft.com/office/drawing/2014/main" id="{57783F23-2357-0C7D-93B6-0C5998036FDF}"/>
              </a:ext>
            </a:extLst>
          </p:cNvPr>
          <p:cNvSpPr txBox="1"/>
          <p:nvPr/>
        </p:nvSpPr>
        <p:spPr>
          <a:xfrm>
            <a:off x="838200" y="2734125"/>
            <a:ext cx="10515600" cy="1678218"/>
          </a:xfrm>
          <a:prstGeom prst="roundRect">
            <a:avLst/>
          </a:prstGeom>
          <a:ln w="57150"/>
        </p:spPr>
        <p:style>
          <a:lnRef idx="2">
            <a:schemeClr val="accent3"/>
          </a:lnRef>
          <a:fillRef idx="1">
            <a:schemeClr val="lt1"/>
          </a:fillRef>
          <a:effectRef idx="0">
            <a:schemeClr val="accent3"/>
          </a:effectRef>
          <a:fontRef idx="minor">
            <a:schemeClr val="dk1"/>
          </a:fontRef>
        </p:style>
        <p:txBody>
          <a:bodyPr wrap="square" rtlCol="0" anchor="ctr">
            <a:normAutofit fontScale="77500" lnSpcReduction="20000"/>
          </a:bodyPr>
          <a:lstStyle/>
          <a:p>
            <a:r>
              <a:rPr lang="en-US" sz="4000" b="0" i="0" err="1">
                <a:solidFill>
                  <a:srgbClr val="111111"/>
                </a:solidFill>
                <a:effectLst/>
                <a:latin typeface="-apple-system"/>
              </a:rPr>
              <a:t>Dữ</a:t>
            </a:r>
            <a:r>
              <a:rPr lang="en-US" sz="4000" b="0" i="0">
                <a:solidFill>
                  <a:srgbClr val="111111"/>
                </a:solidFill>
                <a:effectLst/>
                <a:latin typeface="-apple-system"/>
              </a:rPr>
              <a:t> </a:t>
            </a:r>
            <a:r>
              <a:rPr lang="en-US" sz="4000" b="0" i="0" err="1">
                <a:solidFill>
                  <a:srgbClr val="111111"/>
                </a:solidFill>
                <a:effectLst/>
                <a:latin typeface="-apple-system"/>
              </a:rPr>
              <a:t>liệu</a:t>
            </a:r>
            <a:r>
              <a:rPr lang="en-US" sz="4000" b="0" i="0">
                <a:solidFill>
                  <a:srgbClr val="111111"/>
                </a:solidFill>
                <a:effectLst/>
                <a:latin typeface="-apple-system"/>
              </a:rPr>
              <a:t> </a:t>
            </a:r>
            <a:r>
              <a:rPr lang="en-US" sz="4000" b="0" i="0" err="1">
                <a:solidFill>
                  <a:srgbClr val="111111"/>
                </a:solidFill>
                <a:effectLst/>
                <a:latin typeface="-apple-system"/>
              </a:rPr>
              <a:t>là</a:t>
            </a:r>
            <a:r>
              <a:rPr lang="en-US" sz="4000" b="0" i="0">
                <a:solidFill>
                  <a:srgbClr val="111111"/>
                </a:solidFill>
                <a:effectLst/>
                <a:latin typeface="-apple-system"/>
              </a:rPr>
              <a:t> </a:t>
            </a:r>
            <a:r>
              <a:rPr lang="en-US" sz="4000" b="0" i="0" err="1">
                <a:solidFill>
                  <a:srgbClr val="111111"/>
                </a:solidFill>
                <a:effectLst/>
                <a:latin typeface="-apple-system"/>
              </a:rPr>
              <a:t>các</a:t>
            </a:r>
            <a:r>
              <a:rPr lang="en-US" sz="4000" b="0" i="0">
                <a:solidFill>
                  <a:srgbClr val="111111"/>
                </a:solidFill>
                <a:effectLst/>
                <a:latin typeface="-apple-system"/>
              </a:rPr>
              <a:t> </a:t>
            </a:r>
            <a:r>
              <a:rPr lang="en-US" sz="4000" b="0" i="0" err="1">
                <a:solidFill>
                  <a:srgbClr val="111111"/>
                </a:solidFill>
                <a:effectLst/>
                <a:latin typeface="-apple-system"/>
              </a:rPr>
              <a:t>sự</a:t>
            </a:r>
            <a:r>
              <a:rPr lang="en-US" sz="4000" b="0" i="0">
                <a:solidFill>
                  <a:srgbClr val="111111"/>
                </a:solidFill>
                <a:effectLst/>
                <a:latin typeface="-apple-system"/>
              </a:rPr>
              <a:t> </a:t>
            </a:r>
            <a:r>
              <a:rPr lang="en-US" sz="4000" b="0" i="0" err="1">
                <a:solidFill>
                  <a:srgbClr val="111111"/>
                </a:solidFill>
                <a:effectLst/>
                <a:latin typeface="-apple-system"/>
              </a:rPr>
              <a:t>kiện</a:t>
            </a:r>
            <a:r>
              <a:rPr lang="en-US" sz="4000" b="0" i="0">
                <a:solidFill>
                  <a:srgbClr val="111111"/>
                </a:solidFill>
                <a:effectLst/>
                <a:latin typeface="-apple-system"/>
              </a:rPr>
              <a:t>, con </a:t>
            </a:r>
            <a:r>
              <a:rPr lang="en-US" sz="4000" b="0" i="0" err="1">
                <a:solidFill>
                  <a:srgbClr val="111111"/>
                </a:solidFill>
                <a:effectLst/>
                <a:latin typeface="-apple-system"/>
              </a:rPr>
              <a:t>số</a:t>
            </a:r>
            <a:r>
              <a:rPr lang="en-US" sz="4000" b="0" i="0">
                <a:solidFill>
                  <a:srgbClr val="111111"/>
                </a:solidFill>
                <a:effectLst/>
                <a:latin typeface="-apple-system"/>
              </a:rPr>
              <a:t>, </a:t>
            </a:r>
            <a:r>
              <a:rPr lang="en-US" sz="4000" b="0" i="0" err="1">
                <a:solidFill>
                  <a:srgbClr val="111111"/>
                </a:solidFill>
                <a:effectLst/>
                <a:latin typeface="-apple-system"/>
              </a:rPr>
              <a:t>quan</a:t>
            </a:r>
            <a:r>
              <a:rPr lang="en-US" sz="4000" b="0" i="0">
                <a:solidFill>
                  <a:srgbClr val="111111"/>
                </a:solidFill>
                <a:effectLst/>
                <a:latin typeface="-apple-system"/>
              </a:rPr>
              <a:t> </a:t>
            </a:r>
            <a:r>
              <a:rPr lang="en-US" sz="4000" b="0" i="0" err="1">
                <a:solidFill>
                  <a:srgbClr val="111111"/>
                </a:solidFill>
                <a:effectLst/>
                <a:latin typeface="-apple-system"/>
              </a:rPr>
              <a:t>sát</a:t>
            </a:r>
            <a:r>
              <a:rPr lang="en-US" sz="4000" b="0" i="0">
                <a:solidFill>
                  <a:srgbClr val="111111"/>
                </a:solidFill>
                <a:effectLst/>
                <a:latin typeface="-apple-system"/>
              </a:rPr>
              <a:t> </a:t>
            </a:r>
            <a:r>
              <a:rPr lang="en-US" sz="4000" b="0" i="0" err="1">
                <a:solidFill>
                  <a:srgbClr val="111111"/>
                </a:solidFill>
                <a:effectLst/>
                <a:latin typeface="-apple-system"/>
              </a:rPr>
              <a:t>hoặc</a:t>
            </a:r>
            <a:r>
              <a:rPr lang="en-US" sz="4000" b="0" i="0">
                <a:solidFill>
                  <a:srgbClr val="111111"/>
                </a:solidFill>
                <a:effectLst/>
                <a:latin typeface="-apple-system"/>
              </a:rPr>
              <a:t> </a:t>
            </a:r>
            <a:r>
              <a:rPr lang="en-US" sz="4000" b="0" i="0" err="1">
                <a:solidFill>
                  <a:srgbClr val="111111"/>
                </a:solidFill>
                <a:effectLst/>
                <a:latin typeface="-apple-system"/>
              </a:rPr>
              <a:t>ghi</a:t>
            </a:r>
            <a:r>
              <a:rPr lang="en-US" sz="4000" b="0" i="0">
                <a:solidFill>
                  <a:srgbClr val="111111"/>
                </a:solidFill>
                <a:effectLst/>
                <a:latin typeface="-apple-system"/>
              </a:rPr>
              <a:t> </a:t>
            </a:r>
            <a:r>
              <a:rPr lang="en-US" sz="4000" b="0" i="0" err="1">
                <a:solidFill>
                  <a:srgbClr val="111111"/>
                </a:solidFill>
                <a:effectLst/>
                <a:latin typeface="-apple-system"/>
              </a:rPr>
              <a:t>chép</a:t>
            </a:r>
            <a:r>
              <a:rPr lang="en-US" sz="4000" b="0" i="0">
                <a:solidFill>
                  <a:srgbClr val="111111"/>
                </a:solidFill>
                <a:effectLst/>
                <a:latin typeface="-apple-system"/>
              </a:rPr>
              <a:t> </a:t>
            </a:r>
            <a:r>
              <a:rPr lang="en-US" sz="4000" b="0" i="0" err="1">
                <a:solidFill>
                  <a:srgbClr val="111111"/>
                </a:solidFill>
                <a:effectLst/>
                <a:latin typeface="-apple-system"/>
              </a:rPr>
              <a:t>có</a:t>
            </a:r>
            <a:r>
              <a:rPr lang="en-US" sz="4000" b="0" i="0">
                <a:solidFill>
                  <a:srgbClr val="111111"/>
                </a:solidFill>
                <a:effectLst/>
                <a:latin typeface="-apple-system"/>
              </a:rPr>
              <a:t> </a:t>
            </a:r>
            <a:r>
              <a:rPr lang="en-US" sz="4000" b="0" i="0" err="1">
                <a:solidFill>
                  <a:srgbClr val="111111"/>
                </a:solidFill>
                <a:effectLst/>
                <a:latin typeface="-apple-system"/>
              </a:rPr>
              <a:t>thể</a:t>
            </a:r>
            <a:r>
              <a:rPr lang="en-US" sz="4000" b="0" i="0">
                <a:solidFill>
                  <a:srgbClr val="111111"/>
                </a:solidFill>
                <a:effectLst/>
                <a:latin typeface="-apple-system"/>
              </a:rPr>
              <a:t> ở </a:t>
            </a:r>
            <a:r>
              <a:rPr lang="en-US" sz="4000" b="0" i="0" err="1">
                <a:solidFill>
                  <a:srgbClr val="111111"/>
                </a:solidFill>
                <a:effectLst/>
                <a:latin typeface="-apple-system"/>
              </a:rPr>
              <a:t>dạng</a:t>
            </a:r>
            <a:r>
              <a:rPr lang="en-US" sz="4000" b="0" i="0">
                <a:solidFill>
                  <a:srgbClr val="111111"/>
                </a:solidFill>
                <a:effectLst/>
                <a:latin typeface="-apple-system"/>
              </a:rPr>
              <a:t> </a:t>
            </a:r>
            <a:r>
              <a:rPr lang="en-US" sz="4000" b="0" i="0" err="1">
                <a:solidFill>
                  <a:srgbClr val="111111"/>
                </a:solidFill>
                <a:effectLst/>
                <a:highlight>
                  <a:srgbClr val="FFFF00"/>
                </a:highlight>
                <a:latin typeface="-apple-system"/>
              </a:rPr>
              <a:t>hình</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ảnh</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âm</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thanh</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văn</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bản</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hoặc</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các</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phép</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đo</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vật</a:t>
            </a:r>
            <a:r>
              <a:rPr lang="en-US" sz="4000" b="0" i="0">
                <a:solidFill>
                  <a:srgbClr val="111111"/>
                </a:solidFill>
                <a:effectLst/>
                <a:highlight>
                  <a:srgbClr val="FFFF00"/>
                </a:highlight>
                <a:latin typeface="-apple-system"/>
              </a:rPr>
              <a:t> </a:t>
            </a:r>
            <a:r>
              <a:rPr lang="en-US" sz="4000" b="0" i="0" err="1">
                <a:solidFill>
                  <a:srgbClr val="111111"/>
                </a:solidFill>
                <a:effectLst/>
                <a:highlight>
                  <a:srgbClr val="FFFF00"/>
                </a:highlight>
                <a:latin typeface="-apple-system"/>
              </a:rPr>
              <a:t>lý</a:t>
            </a:r>
            <a:r>
              <a:rPr lang="en-US" sz="4000" b="0" i="0">
                <a:solidFill>
                  <a:srgbClr val="111111"/>
                </a:solidFill>
                <a:effectLst/>
                <a:latin typeface="-apple-system"/>
              </a:rPr>
              <a:t>.</a:t>
            </a:r>
          </a:p>
          <a:p>
            <a:endParaRPr lang="en-US" sz="4000">
              <a:solidFill>
                <a:srgbClr val="111111"/>
              </a:solidFill>
              <a:latin typeface="-apple-system"/>
            </a:endParaRPr>
          </a:p>
          <a:p>
            <a:pPr algn="r"/>
            <a:r>
              <a:rPr lang="en-US" err="1">
                <a:solidFill>
                  <a:srgbClr val="111111"/>
                </a:solidFill>
                <a:latin typeface="-apple-system"/>
              </a:rPr>
              <a:t>Nguồn</a:t>
            </a:r>
            <a:r>
              <a:rPr lang="en-US">
                <a:solidFill>
                  <a:srgbClr val="111111"/>
                </a:solidFill>
                <a:latin typeface="-apple-system"/>
              </a:rPr>
              <a:t>: https://www150.statcan.gc.ca/n1/edu/power-pouvoir/ch1/definitions/5214853-eng.htm</a:t>
            </a:r>
            <a:endParaRPr lang="en-US"/>
          </a:p>
        </p:txBody>
      </p:sp>
      <p:sp>
        <p:nvSpPr>
          <p:cNvPr id="5" name="Footer Placeholder 4">
            <a:extLst>
              <a:ext uri="{FF2B5EF4-FFF2-40B4-BE49-F238E27FC236}">
                <a16:creationId xmlns:a16="http://schemas.microsoft.com/office/drawing/2014/main" id="{805B0446-E0B3-7BFE-C970-10F6C7ED5909}"/>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261161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20D7-D19B-7399-DC5A-506A09E59D26}"/>
              </a:ext>
            </a:extLst>
          </p:cNvPr>
          <p:cNvSpPr>
            <a:spLocks noGrp="1"/>
          </p:cNvSpPr>
          <p:nvPr>
            <p:ph type="title"/>
          </p:nvPr>
        </p:nvSpPr>
        <p:spPr/>
        <p:txBody>
          <a:bodyPr/>
          <a:lstStyle/>
          <a:p>
            <a:r>
              <a:rPr lang="en-US" dirty="0" err="1"/>
              <a:t>Dữ</a:t>
            </a:r>
            <a:r>
              <a:rPr lang="en-US" dirty="0"/>
              <a:t> </a:t>
            </a:r>
            <a:r>
              <a:rPr lang="en-US" dirty="0" err="1"/>
              <a:t>liệu</a:t>
            </a:r>
            <a:r>
              <a:rPr lang="en-US" dirty="0"/>
              <a:t> phi </a:t>
            </a:r>
            <a:r>
              <a:rPr lang="en-US" dirty="0" err="1"/>
              <a:t>cấu</a:t>
            </a:r>
            <a:r>
              <a:rPr lang="en-US" dirty="0"/>
              <a:t> </a:t>
            </a:r>
            <a:r>
              <a:rPr lang="en-US" dirty="0" err="1"/>
              <a:t>trúc</a:t>
            </a:r>
            <a:r>
              <a:rPr lang="en-US" dirty="0"/>
              <a:t> </a:t>
            </a:r>
            <a:r>
              <a:rPr lang="en-US" dirty="0" err="1"/>
              <a:t>và</a:t>
            </a:r>
            <a:r>
              <a:rPr lang="en-US" dirty="0"/>
              <a:t> </a:t>
            </a:r>
            <a:r>
              <a:rPr lang="en-US" dirty="0" err="1"/>
              <a:t>có</a:t>
            </a:r>
            <a:r>
              <a:rPr lang="en-US" dirty="0"/>
              <a:t> </a:t>
            </a:r>
            <a:r>
              <a:rPr lang="en-US" dirty="0" err="1"/>
              <a:t>cấu</a:t>
            </a:r>
            <a:r>
              <a:rPr lang="en-US" dirty="0"/>
              <a:t> </a:t>
            </a:r>
            <a:r>
              <a:rPr lang="en-US" dirty="0" err="1"/>
              <a:t>trúc</a:t>
            </a:r>
            <a:endParaRPr lang="en-001" dirty="0"/>
          </a:p>
        </p:txBody>
      </p:sp>
      <p:sp>
        <p:nvSpPr>
          <p:cNvPr id="5" name="Content Placeholder 4">
            <a:extLst>
              <a:ext uri="{FF2B5EF4-FFF2-40B4-BE49-F238E27FC236}">
                <a16:creationId xmlns:a16="http://schemas.microsoft.com/office/drawing/2014/main" id="{8A39ACD6-52CC-4932-AB68-81EFC2F99FE9}"/>
              </a:ext>
            </a:extLst>
          </p:cNvPr>
          <p:cNvSpPr>
            <a:spLocks noGrp="1"/>
          </p:cNvSpPr>
          <p:nvPr>
            <p:ph sz="half" idx="1"/>
          </p:nvPr>
        </p:nvSpPr>
        <p:spPr>
          <a:xfrm>
            <a:off x="838200" y="1244707"/>
            <a:ext cx="5181600" cy="4932256"/>
          </a:xfrm>
        </p:spPr>
        <p:txBody>
          <a:bodyPr/>
          <a:lstStyle/>
          <a:p>
            <a:pPr marL="0" indent="0">
              <a:buNone/>
            </a:pPr>
            <a:r>
              <a:rPr lang="en-US" b="1" dirty="0" err="1"/>
              <a:t>Dữ</a:t>
            </a:r>
            <a:r>
              <a:rPr lang="en-US" b="1" dirty="0"/>
              <a:t> </a:t>
            </a:r>
            <a:r>
              <a:rPr lang="en-US" b="1" dirty="0" err="1"/>
              <a:t>liệu</a:t>
            </a:r>
            <a:r>
              <a:rPr lang="en-US" b="1" dirty="0"/>
              <a:t> phi </a:t>
            </a:r>
            <a:r>
              <a:rPr lang="en-US" b="1" dirty="0" err="1"/>
              <a:t>cấu</a:t>
            </a:r>
            <a:r>
              <a:rPr lang="en-US" b="1" dirty="0"/>
              <a:t> </a:t>
            </a:r>
            <a:r>
              <a:rPr lang="en-US" b="1" dirty="0" err="1"/>
              <a:t>trúc</a:t>
            </a:r>
            <a:endParaRPr lang="en-US" b="1" dirty="0"/>
          </a:p>
          <a:p>
            <a:pPr marL="0" indent="0">
              <a:buNone/>
            </a:pPr>
            <a:endParaRPr lang="en-US" dirty="0"/>
          </a:p>
          <a:p>
            <a:pPr marL="0" indent="0">
              <a:buNone/>
            </a:pPr>
            <a:endParaRPr lang="en-US" b="1" dirty="0"/>
          </a:p>
          <a:p>
            <a:pPr marL="0" indent="0">
              <a:buNone/>
            </a:pPr>
            <a:endParaRPr lang="en-US" b="1" dirty="0"/>
          </a:p>
        </p:txBody>
      </p:sp>
      <p:sp>
        <p:nvSpPr>
          <p:cNvPr id="6" name="Content Placeholder 5">
            <a:extLst>
              <a:ext uri="{FF2B5EF4-FFF2-40B4-BE49-F238E27FC236}">
                <a16:creationId xmlns:a16="http://schemas.microsoft.com/office/drawing/2014/main" id="{DCC5B58D-4BBE-A3C9-A561-6D7D5877D08C}"/>
              </a:ext>
            </a:extLst>
          </p:cNvPr>
          <p:cNvSpPr>
            <a:spLocks noGrp="1"/>
          </p:cNvSpPr>
          <p:nvPr>
            <p:ph sz="half" idx="2"/>
          </p:nvPr>
        </p:nvSpPr>
        <p:spPr>
          <a:xfrm>
            <a:off x="6172200" y="1244707"/>
            <a:ext cx="5181600" cy="4932256"/>
          </a:xfrm>
        </p:spPr>
        <p:txBody>
          <a:bodyPr/>
          <a:lstStyle/>
          <a:p>
            <a:pPr marL="0" indent="0">
              <a:buNone/>
            </a:pPr>
            <a:r>
              <a:rPr lang="en-US" b="1" dirty="0" err="1"/>
              <a:t>Dữ</a:t>
            </a:r>
            <a:r>
              <a:rPr lang="en-US" b="1" dirty="0"/>
              <a:t> </a:t>
            </a:r>
            <a:r>
              <a:rPr lang="en-US" b="1" dirty="0" err="1"/>
              <a:t>liệu</a:t>
            </a:r>
            <a:r>
              <a:rPr lang="en-US" b="1" dirty="0"/>
              <a:t> </a:t>
            </a:r>
            <a:r>
              <a:rPr lang="en-US" b="1" dirty="0" err="1"/>
              <a:t>có</a:t>
            </a:r>
            <a:r>
              <a:rPr lang="en-US" b="1" dirty="0"/>
              <a:t> </a:t>
            </a:r>
            <a:r>
              <a:rPr lang="en-US" b="1" dirty="0" err="1"/>
              <a:t>cấu</a:t>
            </a:r>
            <a:r>
              <a:rPr lang="en-US" b="1" dirty="0"/>
              <a:t> </a:t>
            </a:r>
            <a:r>
              <a:rPr lang="en-US" b="1" dirty="0" err="1"/>
              <a:t>trúc</a:t>
            </a:r>
            <a:endParaRPr lang="en-US" b="1" dirty="0"/>
          </a:p>
          <a:p>
            <a:endParaRPr lang="en-001" dirty="0"/>
          </a:p>
        </p:txBody>
      </p:sp>
      <p:sp>
        <p:nvSpPr>
          <p:cNvPr id="3" name="Date Placeholder 2">
            <a:extLst>
              <a:ext uri="{FF2B5EF4-FFF2-40B4-BE49-F238E27FC236}">
                <a16:creationId xmlns:a16="http://schemas.microsoft.com/office/drawing/2014/main" id="{D02F0BA7-486A-6A21-53CB-CFECA5BF7F0E}"/>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7B5F3396-3797-94EE-2A93-B3B28297A336}"/>
              </a:ext>
            </a:extLst>
          </p:cNvPr>
          <p:cNvSpPr>
            <a:spLocks noGrp="1"/>
          </p:cNvSpPr>
          <p:nvPr>
            <p:ph type="sldNum" sz="quarter" idx="12"/>
          </p:nvPr>
        </p:nvSpPr>
        <p:spPr/>
        <p:txBody>
          <a:bodyPr/>
          <a:lstStyle/>
          <a:p>
            <a:fld id="{AA8328AE-A94A-43B0-BF47-266FB86AC0A6}" type="slidenum">
              <a:rPr lang="en-001" smtClean="0"/>
              <a:t>39</a:t>
            </a:fld>
            <a:endParaRPr lang="en-001"/>
          </a:p>
        </p:txBody>
      </p:sp>
      <p:sp>
        <p:nvSpPr>
          <p:cNvPr id="7" name="Footer Placeholder 6">
            <a:extLst>
              <a:ext uri="{FF2B5EF4-FFF2-40B4-BE49-F238E27FC236}">
                <a16:creationId xmlns:a16="http://schemas.microsoft.com/office/drawing/2014/main" id="{897C87D9-7A7F-1B10-25CF-48A255005712}"/>
              </a:ext>
            </a:extLst>
          </p:cNvPr>
          <p:cNvSpPr>
            <a:spLocks noGrp="1"/>
          </p:cNvSpPr>
          <p:nvPr>
            <p:ph type="ftr" sz="quarter" idx="11"/>
          </p:nvPr>
        </p:nvSpPr>
        <p:spPr/>
        <p:txBody>
          <a:bodyPr/>
          <a:lstStyle/>
          <a:p>
            <a:r>
              <a:rPr lang="en-US"/>
              <a:t>Quantitative Methods (VNU-SIS)</a:t>
            </a:r>
            <a:endParaRPr lang="en-001"/>
          </a:p>
        </p:txBody>
      </p:sp>
      <p:pic>
        <p:nvPicPr>
          <p:cNvPr id="19" name="Picture 18">
            <a:extLst>
              <a:ext uri="{FF2B5EF4-FFF2-40B4-BE49-F238E27FC236}">
                <a16:creationId xmlns:a16="http://schemas.microsoft.com/office/drawing/2014/main" id="{B560EFAA-4714-6493-F60C-E60B6588E311}"/>
              </a:ext>
            </a:extLst>
          </p:cNvPr>
          <p:cNvPicPr>
            <a:picLocks noChangeAspect="1"/>
          </p:cNvPicPr>
          <p:nvPr/>
        </p:nvPicPr>
        <p:blipFill>
          <a:blip r:embed="rId2"/>
          <a:stretch>
            <a:fillRect/>
          </a:stretch>
        </p:blipFill>
        <p:spPr>
          <a:xfrm>
            <a:off x="889987" y="1768001"/>
            <a:ext cx="3752247" cy="1228665"/>
          </a:xfrm>
          <a:prstGeom prst="rect">
            <a:avLst/>
          </a:prstGeom>
        </p:spPr>
      </p:pic>
      <p:pic>
        <p:nvPicPr>
          <p:cNvPr id="12" name="Picture 11">
            <a:extLst>
              <a:ext uri="{FF2B5EF4-FFF2-40B4-BE49-F238E27FC236}">
                <a16:creationId xmlns:a16="http://schemas.microsoft.com/office/drawing/2014/main" id="{4493D0EC-9621-ACAC-1F77-7F47819DD3E2}"/>
              </a:ext>
            </a:extLst>
          </p:cNvPr>
          <p:cNvPicPr>
            <a:picLocks noChangeAspect="1"/>
          </p:cNvPicPr>
          <p:nvPr/>
        </p:nvPicPr>
        <p:blipFill>
          <a:blip r:embed="rId3"/>
          <a:stretch>
            <a:fillRect/>
          </a:stretch>
        </p:blipFill>
        <p:spPr>
          <a:xfrm>
            <a:off x="735545" y="3086359"/>
            <a:ext cx="3311451" cy="2625414"/>
          </a:xfrm>
          <a:prstGeom prst="rect">
            <a:avLst/>
          </a:prstGeom>
        </p:spPr>
      </p:pic>
      <p:pic>
        <p:nvPicPr>
          <p:cNvPr id="13" name="Picture 12" descr="A painting of a person with butterflies and a black cat&#10;&#10;Description automatically generated">
            <a:extLst>
              <a:ext uri="{FF2B5EF4-FFF2-40B4-BE49-F238E27FC236}">
                <a16:creationId xmlns:a16="http://schemas.microsoft.com/office/drawing/2014/main" id="{9537B497-A41E-3BBC-C668-CDF4D0456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2627" y="2894661"/>
            <a:ext cx="2322787" cy="3008810"/>
          </a:xfrm>
          <a:prstGeom prst="rect">
            <a:avLst/>
          </a:prstGeom>
        </p:spPr>
      </p:pic>
      <p:graphicFrame>
        <p:nvGraphicFramePr>
          <p:cNvPr id="20" name="Table 19">
            <a:extLst>
              <a:ext uri="{FF2B5EF4-FFF2-40B4-BE49-F238E27FC236}">
                <a16:creationId xmlns:a16="http://schemas.microsoft.com/office/drawing/2014/main" id="{E66D474E-C146-DFCE-D1D7-42FDD21659A6}"/>
              </a:ext>
            </a:extLst>
          </p:cNvPr>
          <p:cNvGraphicFramePr>
            <a:graphicFrameLocks noGrp="1"/>
          </p:cNvGraphicFramePr>
          <p:nvPr/>
        </p:nvGraphicFramePr>
        <p:xfrm>
          <a:off x="6122455" y="2194922"/>
          <a:ext cx="5539597" cy="3418371"/>
        </p:xfrm>
        <a:graphic>
          <a:graphicData uri="http://schemas.openxmlformats.org/drawingml/2006/table">
            <a:tbl>
              <a:tblPr firstRow="1">
                <a:tableStyleId>{9D7B26C5-4107-4FEC-AEDC-1716B250A1EF}</a:tableStyleId>
              </a:tblPr>
              <a:tblGrid>
                <a:gridCol w="1252988">
                  <a:extLst>
                    <a:ext uri="{9D8B030D-6E8A-4147-A177-3AD203B41FA5}">
                      <a16:colId xmlns:a16="http://schemas.microsoft.com/office/drawing/2014/main" val="3509415033"/>
                    </a:ext>
                  </a:extLst>
                </a:gridCol>
                <a:gridCol w="1328468">
                  <a:extLst>
                    <a:ext uri="{9D8B030D-6E8A-4147-A177-3AD203B41FA5}">
                      <a16:colId xmlns:a16="http://schemas.microsoft.com/office/drawing/2014/main" val="2434369102"/>
                    </a:ext>
                  </a:extLst>
                </a:gridCol>
                <a:gridCol w="1104181">
                  <a:extLst>
                    <a:ext uri="{9D8B030D-6E8A-4147-A177-3AD203B41FA5}">
                      <a16:colId xmlns:a16="http://schemas.microsoft.com/office/drawing/2014/main" val="2534236992"/>
                    </a:ext>
                  </a:extLst>
                </a:gridCol>
                <a:gridCol w="1155939">
                  <a:extLst>
                    <a:ext uri="{9D8B030D-6E8A-4147-A177-3AD203B41FA5}">
                      <a16:colId xmlns:a16="http://schemas.microsoft.com/office/drawing/2014/main" val="2645757110"/>
                    </a:ext>
                  </a:extLst>
                </a:gridCol>
                <a:gridCol w="698021">
                  <a:extLst>
                    <a:ext uri="{9D8B030D-6E8A-4147-A177-3AD203B41FA5}">
                      <a16:colId xmlns:a16="http://schemas.microsoft.com/office/drawing/2014/main" val="3059050068"/>
                    </a:ext>
                  </a:extLst>
                </a:gridCol>
              </a:tblGrid>
              <a:tr h="379819">
                <a:tc>
                  <a:txBody>
                    <a:bodyPr/>
                    <a:lstStyle/>
                    <a:p>
                      <a:pPr algn="ctr" fontAlgn="b"/>
                      <a:r>
                        <a:rPr lang="en-US" sz="1600" u="none" strike="noStrike" dirty="0">
                          <a:effectLst/>
                          <a:latin typeface="+mn-lt"/>
                        </a:rPr>
                        <a:t>Name</a:t>
                      </a:r>
                      <a:endParaRPr lang="en-US" sz="1600" b="0" i="0" u="none" strike="noStrike" dirty="0">
                        <a:solidFill>
                          <a:srgbClr val="000000"/>
                        </a:solidFill>
                        <a:effectLst/>
                        <a:latin typeface="+mn-lt"/>
                      </a:endParaRPr>
                    </a:p>
                  </a:txBody>
                  <a:tcPr marL="9525" marR="9525" marT="9525" marB="0" anchor="ctr"/>
                </a:tc>
                <a:tc>
                  <a:txBody>
                    <a:bodyPr/>
                    <a:lstStyle/>
                    <a:p>
                      <a:pPr algn="ctr" fontAlgn="b"/>
                      <a:r>
                        <a:rPr lang="en-US" sz="1600" u="none" strike="noStrike" dirty="0">
                          <a:effectLst/>
                          <a:latin typeface="+mn-lt"/>
                        </a:rPr>
                        <a:t>era</a:t>
                      </a:r>
                      <a:endParaRPr lang="en-US" sz="1600" b="0" i="0" u="none" strike="noStrike" dirty="0">
                        <a:solidFill>
                          <a:srgbClr val="000000"/>
                        </a:solidFill>
                        <a:effectLst/>
                        <a:latin typeface="+mn-lt"/>
                      </a:endParaRPr>
                    </a:p>
                  </a:txBody>
                  <a:tcPr marL="9525" marR="9525" marT="9525" marB="0" anchor="ctr"/>
                </a:tc>
                <a:tc>
                  <a:txBody>
                    <a:bodyPr/>
                    <a:lstStyle/>
                    <a:p>
                      <a:pPr algn="ctr" fontAlgn="b"/>
                      <a:r>
                        <a:rPr lang="en-US" sz="1600" u="none" strike="noStrike" dirty="0">
                          <a:effectLst/>
                          <a:latin typeface="+mn-lt"/>
                        </a:rPr>
                        <a:t>count</a:t>
                      </a:r>
                      <a:endParaRPr lang="en-US" sz="1600" b="0" i="0" u="none" strike="noStrike" dirty="0">
                        <a:solidFill>
                          <a:srgbClr val="000000"/>
                        </a:solidFill>
                        <a:effectLst/>
                        <a:latin typeface="+mn-lt"/>
                      </a:endParaRPr>
                    </a:p>
                  </a:txBody>
                  <a:tcPr marL="9525" marR="9525" marT="9525" marB="0" anchor="ctr"/>
                </a:tc>
                <a:tc>
                  <a:txBody>
                    <a:bodyPr/>
                    <a:lstStyle/>
                    <a:p>
                      <a:pPr algn="ctr" fontAlgn="b"/>
                      <a:r>
                        <a:rPr lang="en-US" sz="1600" u="none" strike="noStrike" dirty="0" err="1">
                          <a:effectLst/>
                          <a:latin typeface="+mn-lt"/>
                        </a:rPr>
                        <a:t>occup</a:t>
                      </a:r>
                      <a:endParaRPr lang="en-US" sz="1600" b="0" i="0" u="none" strike="noStrike" dirty="0">
                        <a:solidFill>
                          <a:srgbClr val="000000"/>
                        </a:solidFill>
                        <a:effectLst/>
                        <a:latin typeface="+mn-lt"/>
                      </a:endParaRPr>
                    </a:p>
                  </a:txBody>
                  <a:tcPr marL="9525" marR="9525" marT="9525" marB="0" anchor="ctr"/>
                </a:tc>
                <a:tc>
                  <a:txBody>
                    <a:bodyPr/>
                    <a:lstStyle/>
                    <a:p>
                      <a:pPr algn="ctr" fontAlgn="b"/>
                      <a:r>
                        <a:rPr lang="en-US" sz="1600" b="1" u="none" strike="noStrike" kern="1200" dirty="0">
                          <a:solidFill>
                            <a:schemeClr val="tx1"/>
                          </a:solidFill>
                          <a:effectLst/>
                          <a:latin typeface="+mn-lt"/>
                          <a:ea typeface="+mn-ea"/>
                          <a:cs typeface="+mn-cs"/>
                        </a:rPr>
                        <a:t>HPI</a:t>
                      </a:r>
                    </a:p>
                  </a:txBody>
                  <a:tcPr marL="9525" marR="9525" marT="9525" marB="0" anchor="ctr"/>
                </a:tc>
                <a:extLst>
                  <a:ext uri="{0D108BD9-81ED-4DB2-BD59-A6C34878D82A}">
                    <a16:rowId xmlns:a16="http://schemas.microsoft.com/office/drawing/2014/main" val="1927778273"/>
                  </a:ext>
                </a:extLst>
              </a:tr>
              <a:tr h="379819">
                <a:tc>
                  <a:txBody>
                    <a:bodyPr/>
                    <a:lstStyle/>
                    <a:p>
                      <a:pPr algn="l" fontAlgn="b"/>
                      <a:r>
                        <a:rPr lang="en-US" sz="1600" u="none" strike="noStrike" dirty="0">
                          <a:effectLst/>
                          <a:latin typeface="+mn-lt"/>
                        </a:rPr>
                        <a:t>Aristotle</a:t>
                      </a:r>
                      <a:endParaRPr lang="en-US" sz="1600" b="0" i="0" u="none" strike="noStrike" dirty="0">
                        <a:solidFill>
                          <a:srgbClr val="000000"/>
                        </a:solidFill>
                        <a:effectLst/>
                        <a:latin typeface="+mn-lt"/>
                      </a:endParaRPr>
                    </a:p>
                  </a:txBody>
                  <a:tcPr marL="9525" marR="9525" marT="9525" marB="0" anchor="ctr"/>
                </a:tc>
                <a:tc>
                  <a:txBody>
                    <a:bodyPr/>
                    <a:lstStyle/>
                    <a:p>
                      <a:pPr algn="l" fontAlgn="b"/>
                      <a:r>
                        <a:rPr lang="en-US" sz="1600" u="none" strike="noStrike" dirty="0">
                          <a:effectLst/>
                          <a:latin typeface="+mn-lt"/>
                        </a:rPr>
                        <a:t>ancient</a:t>
                      </a:r>
                      <a:endParaRPr lang="en-001" sz="1600" b="0" i="0" u="none" strike="noStrike" dirty="0">
                        <a:solidFill>
                          <a:srgbClr val="000000"/>
                        </a:solidFill>
                        <a:effectLst/>
                        <a:latin typeface="+mn-lt"/>
                      </a:endParaRPr>
                    </a:p>
                  </a:txBody>
                  <a:tcPr marL="9525" marR="36000" marT="9525" marB="0" anchor="ctr"/>
                </a:tc>
                <a:tc>
                  <a:txBody>
                    <a:bodyPr/>
                    <a:lstStyle/>
                    <a:p>
                      <a:pPr algn="l" fontAlgn="b"/>
                      <a:r>
                        <a:rPr lang="en-US" sz="1600" u="none" strike="noStrike" dirty="0">
                          <a:effectLst/>
                          <a:latin typeface="+mn-lt"/>
                        </a:rPr>
                        <a:t>Greece</a:t>
                      </a:r>
                      <a:endParaRPr lang="en-US" sz="1600" b="0" i="0" u="none" strike="noStrike" dirty="0">
                        <a:solidFill>
                          <a:srgbClr val="000000"/>
                        </a:solidFill>
                        <a:effectLst/>
                        <a:latin typeface="+mn-lt"/>
                      </a:endParaRPr>
                    </a:p>
                  </a:txBody>
                  <a:tcPr marL="108000" marR="0" marT="9525" marB="0" anchor="ctr"/>
                </a:tc>
                <a:tc>
                  <a:txBody>
                    <a:bodyPr/>
                    <a:lstStyle/>
                    <a:p>
                      <a:pPr algn="l" fontAlgn="b"/>
                      <a:r>
                        <a:rPr lang="en-US" sz="1600" u="none" strike="noStrike" dirty="0">
                          <a:effectLst/>
                          <a:latin typeface="+mn-lt"/>
                        </a:rPr>
                        <a:t>Philosopher</a:t>
                      </a:r>
                      <a:endParaRPr lang="en-US" sz="1600" b="0" i="0" u="none" strike="noStrike" dirty="0">
                        <a:solidFill>
                          <a:srgbClr val="000000"/>
                        </a:solidFill>
                        <a:effectLst/>
                        <a:latin typeface="+mn-lt"/>
                      </a:endParaRPr>
                    </a:p>
                  </a:txBody>
                  <a:tcPr marL="36000" marR="9525" marT="9525" marB="0" anchor="ctr"/>
                </a:tc>
                <a:tc>
                  <a:txBody>
                    <a:bodyPr/>
                    <a:lstStyle/>
                    <a:p>
                      <a:pPr algn="r" fontAlgn="b"/>
                      <a:r>
                        <a:rPr lang="en-001" sz="1600" u="none" strike="noStrike" dirty="0">
                          <a:effectLst/>
                          <a:latin typeface="+mn-lt"/>
                        </a:rPr>
                        <a:t>31.99</a:t>
                      </a:r>
                      <a:endParaRPr lang="en-001"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802213421"/>
                  </a:ext>
                </a:extLst>
              </a:tr>
              <a:tr h="379819">
                <a:tc>
                  <a:txBody>
                    <a:bodyPr/>
                    <a:lstStyle/>
                    <a:p>
                      <a:pPr algn="l" fontAlgn="b"/>
                      <a:r>
                        <a:rPr lang="en-US" sz="1600" u="none" strike="noStrike" dirty="0">
                          <a:effectLst/>
                          <a:latin typeface="+mn-lt"/>
                        </a:rPr>
                        <a:t>Mozart</a:t>
                      </a:r>
                      <a:endParaRPr lang="en-US" sz="1600" b="0" i="0" u="none" strike="noStrike" dirty="0">
                        <a:solidFill>
                          <a:srgbClr val="000000"/>
                        </a:solidFill>
                        <a:effectLst/>
                        <a:latin typeface="+mn-lt"/>
                      </a:endParaRPr>
                    </a:p>
                  </a:txBody>
                  <a:tcPr marL="9525" marR="9525" marT="9525" marB="0" anchor="ctr"/>
                </a:tc>
                <a:tc>
                  <a:txBody>
                    <a:bodyPr/>
                    <a:lstStyle/>
                    <a:p>
                      <a:pPr algn="l" fontAlgn="b"/>
                      <a:r>
                        <a:rPr lang="en-US" sz="1600" u="none" strike="noStrike" dirty="0">
                          <a:effectLst/>
                          <a:latin typeface="+mn-lt"/>
                        </a:rPr>
                        <a:t>modern</a:t>
                      </a:r>
                      <a:endParaRPr lang="en-001" sz="1600" b="0" i="0" u="none" strike="noStrike" dirty="0">
                        <a:solidFill>
                          <a:srgbClr val="000000"/>
                        </a:solidFill>
                        <a:effectLst/>
                        <a:latin typeface="+mn-lt"/>
                      </a:endParaRPr>
                    </a:p>
                  </a:txBody>
                  <a:tcPr marL="9525" marR="36000" marT="9525" marB="0" anchor="ctr"/>
                </a:tc>
                <a:tc>
                  <a:txBody>
                    <a:bodyPr/>
                    <a:lstStyle/>
                    <a:p>
                      <a:pPr algn="l" fontAlgn="b"/>
                      <a:r>
                        <a:rPr lang="en-US" sz="1600" u="none" strike="noStrike" dirty="0">
                          <a:effectLst/>
                          <a:latin typeface="+mn-lt"/>
                        </a:rPr>
                        <a:t>Austria</a:t>
                      </a:r>
                      <a:endParaRPr lang="en-US" sz="1600" b="0" i="0" u="none" strike="noStrike" dirty="0">
                        <a:solidFill>
                          <a:srgbClr val="000000"/>
                        </a:solidFill>
                        <a:effectLst/>
                        <a:latin typeface="+mn-lt"/>
                      </a:endParaRPr>
                    </a:p>
                  </a:txBody>
                  <a:tcPr marL="108000" marR="0" marT="9525" marB="0" anchor="ctr"/>
                </a:tc>
                <a:tc>
                  <a:txBody>
                    <a:bodyPr/>
                    <a:lstStyle/>
                    <a:p>
                      <a:pPr algn="l" fontAlgn="b"/>
                      <a:r>
                        <a:rPr lang="en-US" sz="1600" u="none" strike="noStrike" dirty="0">
                          <a:effectLst/>
                          <a:latin typeface="+mn-lt"/>
                        </a:rPr>
                        <a:t>Composer</a:t>
                      </a:r>
                      <a:endParaRPr lang="en-US" sz="1600" b="0" i="0" u="none" strike="noStrike" dirty="0">
                        <a:solidFill>
                          <a:srgbClr val="000000"/>
                        </a:solidFill>
                        <a:effectLst/>
                        <a:latin typeface="+mn-lt"/>
                      </a:endParaRPr>
                    </a:p>
                  </a:txBody>
                  <a:tcPr marL="36000" marR="9525" marT="9525" marB="0" anchor="ctr"/>
                </a:tc>
                <a:tc>
                  <a:txBody>
                    <a:bodyPr/>
                    <a:lstStyle/>
                    <a:p>
                      <a:pPr algn="r" fontAlgn="b"/>
                      <a:r>
                        <a:rPr lang="en-001" sz="1600" u="none" strike="noStrike" dirty="0">
                          <a:effectLst/>
                          <a:latin typeface="+mn-lt"/>
                        </a:rPr>
                        <a:t>30.51</a:t>
                      </a:r>
                      <a:endParaRPr lang="en-001"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4290567553"/>
                  </a:ext>
                </a:extLst>
              </a:tr>
              <a:tr h="379819">
                <a:tc>
                  <a:txBody>
                    <a:bodyPr/>
                    <a:lstStyle/>
                    <a:p>
                      <a:pPr algn="l" fontAlgn="b"/>
                      <a:r>
                        <a:rPr lang="en-US" sz="1600" u="none" strike="noStrike" dirty="0">
                          <a:effectLst/>
                          <a:latin typeface="+mn-lt"/>
                        </a:rPr>
                        <a:t>Shakespeare</a:t>
                      </a:r>
                      <a:endParaRPr lang="en-US" sz="1600" b="0" i="0" u="none" strike="noStrike" dirty="0">
                        <a:solidFill>
                          <a:srgbClr val="000000"/>
                        </a:solidFill>
                        <a:effectLst/>
                        <a:latin typeface="+mn-lt"/>
                      </a:endParaRPr>
                    </a:p>
                  </a:txBody>
                  <a:tcPr marL="9525" marR="9525" marT="9525" marB="0" anchor="ctr"/>
                </a:tc>
                <a:tc>
                  <a:txBody>
                    <a:bodyPr/>
                    <a:lstStyle/>
                    <a:p>
                      <a:pPr algn="l" fontAlgn="b"/>
                      <a:r>
                        <a:rPr lang="en-US" sz="1600" u="none" strike="noStrike" dirty="0">
                          <a:effectLst/>
                          <a:latin typeface="+mn-lt"/>
                        </a:rPr>
                        <a:t>renaissance</a:t>
                      </a:r>
                      <a:endParaRPr lang="en-001" sz="1600" b="0" i="0" u="none" strike="noStrike" dirty="0">
                        <a:solidFill>
                          <a:srgbClr val="000000"/>
                        </a:solidFill>
                        <a:effectLst/>
                        <a:latin typeface="+mn-lt"/>
                      </a:endParaRPr>
                    </a:p>
                  </a:txBody>
                  <a:tcPr marL="9525" marR="36000" marT="9525" marB="0" anchor="ctr"/>
                </a:tc>
                <a:tc>
                  <a:txBody>
                    <a:bodyPr/>
                    <a:lstStyle/>
                    <a:p>
                      <a:pPr algn="l" fontAlgn="b"/>
                      <a:r>
                        <a:rPr lang="en-US" sz="1600" u="none" strike="noStrike" dirty="0">
                          <a:effectLst/>
                          <a:latin typeface="+mn-lt"/>
                        </a:rPr>
                        <a:t>UK</a:t>
                      </a:r>
                      <a:endParaRPr lang="en-US" sz="1600" b="0" i="0" u="none" strike="noStrike" dirty="0">
                        <a:solidFill>
                          <a:srgbClr val="000000"/>
                        </a:solidFill>
                        <a:effectLst/>
                        <a:latin typeface="+mn-lt"/>
                      </a:endParaRPr>
                    </a:p>
                  </a:txBody>
                  <a:tcPr marL="108000" marR="0" marT="9525" marB="0" anchor="ctr"/>
                </a:tc>
                <a:tc>
                  <a:txBody>
                    <a:bodyPr/>
                    <a:lstStyle/>
                    <a:p>
                      <a:pPr algn="l" fontAlgn="b"/>
                      <a:r>
                        <a:rPr lang="en-US" sz="1600" u="none" strike="noStrike" dirty="0">
                          <a:effectLst/>
                          <a:latin typeface="+mn-lt"/>
                        </a:rPr>
                        <a:t>Writer</a:t>
                      </a:r>
                      <a:endParaRPr lang="en-US" sz="1600" b="0" i="0" u="none" strike="noStrike" dirty="0">
                        <a:solidFill>
                          <a:srgbClr val="000000"/>
                        </a:solidFill>
                        <a:effectLst/>
                        <a:latin typeface="+mn-lt"/>
                      </a:endParaRPr>
                    </a:p>
                  </a:txBody>
                  <a:tcPr marL="36000" marR="9525" marT="9525" marB="0" anchor="ctr"/>
                </a:tc>
                <a:tc>
                  <a:txBody>
                    <a:bodyPr/>
                    <a:lstStyle/>
                    <a:p>
                      <a:pPr algn="r" fontAlgn="b"/>
                      <a:r>
                        <a:rPr lang="en-001" sz="1600" u="none" strike="noStrike" dirty="0">
                          <a:effectLst/>
                          <a:latin typeface="+mn-lt"/>
                        </a:rPr>
                        <a:t>30.4</a:t>
                      </a:r>
                      <a:r>
                        <a:rPr lang="en-US" sz="1600" u="none" strike="noStrike" dirty="0">
                          <a:effectLst/>
                          <a:latin typeface="+mn-lt"/>
                        </a:rPr>
                        <a:t>4</a:t>
                      </a:r>
                      <a:endParaRPr lang="en-001"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350347926"/>
                  </a:ext>
                </a:extLst>
              </a:tr>
              <a:tr h="379819">
                <a:tc>
                  <a:txBody>
                    <a:bodyPr/>
                    <a:lstStyle/>
                    <a:p>
                      <a:pPr algn="l" fontAlgn="b"/>
                      <a:r>
                        <a:rPr lang="en-US" sz="1600" u="none" strike="noStrike">
                          <a:effectLst/>
                          <a:latin typeface="+mn-lt"/>
                        </a:rPr>
                        <a:t>Michelangelo</a:t>
                      </a:r>
                      <a:endParaRPr lang="en-US" sz="1600" b="0" i="0" u="none" strike="noStrike">
                        <a:solidFill>
                          <a:srgbClr val="000000"/>
                        </a:solidFill>
                        <a:effectLst/>
                        <a:latin typeface="+mn-lt"/>
                      </a:endParaRPr>
                    </a:p>
                  </a:txBody>
                  <a:tcPr marL="9525" marR="9525" marT="9525" marB="0" anchor="ctr"/>
                </a:tc>
                <a:tc>
                  <a:txBody>
                    <a:bodyPr/>
                    <a:lstStyle/>
                    <a:p>
                      <a:pPr algn="l" fontAlgn="b"/>
                      <a:r>
                        <a:rPr lang="en-US" sz="1600" u="none" strike="noStrike" dirty="0">
                          <a:effectLst/>
                          <a:latin typeface="+mn-lt"/>
                        </a:rPr>
                        <a:t>renaissance</a:t>
                      </a:r>
                      <a:endParaRPr lang="en-001" sz="1600" b="0" i="0" u="none" strike="noStrike" dirty="0">
                        <a:solidFill>
                          <a:srgbClr val="000000"/>
                        </a:solidFill>
                        <a:effectLst/>
                        <a:latin typeface="+mn-lt"/>
                      </a:endParaRPr>
                    </a:p>
                  </a:txBody>
                  <a:tcPr marL="9525" marR="36000" marT="9525" marB="0" anchor="ctr"/>
                </a:tc>
                <a:tc>
                  <a:txBody>
                    <a:bodyPr/>
                    <a:lstStyle/>
                    <a:p>
                      <a:pPr algn="l" fontAlgn="b"/>
                      <a:r>
                        <a:rPr lang="en-US" sz="1600" u="none" strike="noStrike" dirty="0">
                          <a:effectLst/>
                          <a:latin typeface="+mn-lt"/>
                        </a:rPr>
                        <a:t>Italy</a:t>
                      </a:r>
                      <a:endParaRPr lang="en-US" sz="1600" b="0" i="0" u="none" strike="noStrike" dirty="0">
                        <a:solidFill>
                          <a:srgbClr val="000000"/>
                        </a:solidFill>
                        <a:effectLst/>
                        <a:latin typeface="+mn-lt"/>
                      </a:endParaRPr>
                    </a:p>
                  </a:txBody>
                  <a:tcPr marL="108000" marR="0" marT="9525" marB="0" anchor="ctr"/>
                </a:tc>
                <a:tc>
                  <a:txBody>
                    <a:bodyPr/>
                    <a:lstStyle/>
                    <a:p>
                      <a:pPr algn="l" fontAlgn="b"/>
                      <a:r>
                        <a:rPr lang="en-US" sz="1600" u="none" strike="noStrike" dirty="0">
                          <a:effectLst/>
                          <a:latin typeface="+mn-lt"/>
                        </a:rPr>
                        <a:t>Painter</a:t>
                      </a:r>
                      <a:endParaRPr lang="en-US" sz="1600" b="0" i="0" u="none" strike="noStrike" dirty="0">
                        <a:solidFill>
                          <a:srgbClr val="000000"/>
                        </a:solidFill>
                        <a:effectLst/>
                        <a:latin typeface="+mn-lt"/>
                      </a:endParaRPr>
                    </a:p>
                  </a:txBody>
                  <a:tcPr marL="36000" marR="9525" marT="9525" marB="0" anchor="ctr"/>
                </a:tc>
                <a:tc>
                  <a:txBody>
                    <a:bodyPr/>
                    <a:lstStyle/>
                    <a:p>
                      <a:pPr algn="r" fontAlgn="b"/>
                      <a:r>
                        <a:rPr lang="en-001" sz="1600" u="none" strike="noStrike" dirty="0">
                          <a:effectLst/>
                          <a:latin typeface="+mn-lt"/>
                        </a:rPr>
                        <a:t>30.4</a:t>
                      </a:r>
                      <a:r>
                        <a:rPr lang="en-US" sz="1600" u="none" strike="noStrike" dirty="0">
                          <a:effectLst/>
                          <a:latin typeface="+mn-lt"/>
                        </a:rPr>
                        <a:t>4</a:t>
                      </a:r>
                      <a:endParaRPr lang="en-001"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260393442"/>
                  </a:ext>
                </a:extLst>
              </a:tr>
              <a:tr h="379819">
                <a:tc>
                  <a:txBody>
                    <a:bodyPr/>
                    <a:lstStyle/>
                    <a:p>
                      <a:pPr algn="l" fontAlgn="b"/>
                      <a:r>
                        <a:rPr lang="en-US" sz="1600" b="0" i="0" u="none" strike="noStrike" dirty="0">
                          <a:solidFill>
                            <a:srgbClr val="000000"/>
                          </a:solidFill>
                          <a:effectLst/>
                          <a:latin typeface="+mn-lt"/>
                        </a:rPr>
                        <a:t>Einstein</a:t>
                      </a:r>
                    </a:p>
                  </a:txBody>
                  <a:tcPr marL="9525" marR="9525" marT="9525" marB="0" anchor="ctr"/>
                </a:tc>
                <a:tc>
                  <a:txBody>
                    <a:bodyPr/>
                    <a:lstStyle/>
                    <a:p>
                      <a:pPr algn="l" fontAlgn="b"/>
                      <a:r>
                        <a:rPr lang="en-US" sz="1600" b="0" i="0" u="none" strike="noStrike" dirty="0">
                          <a:solidFill>
                            <a:srgbClr val="000000"/>
                          </a:solidFill>
                          <a:effectLst/>
                          <a:latin typeface="+mn-lt"/>
                        </a:rPr>
                        <a:t>contemporary</a:t>
                      </a:r>
                      <a:endParaRPr lang="en-001" sz="1600" b="0" i="0" u="none" strike="noStrike" dirty="0">
                        <a:solidFill>
                          <a:srgbClr val="000000"/>
                        </a:solidFill>
                        <a:effectLst/>
                        <a:latin typeface="+mn-lt"/>
                      </a:endParaRPr>
                    </a:p>
                  </a:txBody>
                  <a:tcPr marL="9525" marR="36000" marT="9525" marB="0" anchor="ctr"/>
                </a:tc>
                <a:tc>
                  <a:txBody>
                    <a:bodyPr/>
                    <a:lstStyle/>
                    <a:p>
                      <a:pPr algn="l" fontAlgn="b"/>
                      <a:r>
                        <a:rPr lang="en-US" sz="1600" b="0" i="0" u="none" strike="noStrike" dirty="0">
                          <a:solidFill>
                            <a:srgbClr val="000000"/>
                          </a:solidFill>
                          <a:effectLst/>
                          <a:latin typeface="+mn-lt"/>
                        </a:rPr>
                        <a:t>Germany</a:t>
                      </a:r>
                    </a:p>
                  </a:txBody>
                  <a:tcPr marL="108000" marR="0" marT="9525" marB="0" anchor="ctr"/>
                </a:tc>
                <a:tc>
                  <a:txBody>
                    <a:bodyPr/>
                    <a:lstStyle/>
                    <a:p>
                      <a:pPr algn="l" fontAlgn="b"/>
                      <a:r>
                        <a:rPr lang="en-US" sz="1600" b="0" i="0" u="none" strike="noStrike" dirty="0">
                          <a:solidFill>
                            <a:srgbClr val="000000"/>
                          </a:solidFill>
                          <a:effectLst/>
                          <a:latin typeface="+mn-lt"/>
                        </a:rPr>
                        <a:t>Physicist</a:t>
                      </a:r>
                    </a:p>
                  </a:txBody>
                  <a:tcPr marL="36000" marR="9525" marT="9525" marB="0" anchor="ctr"/>
                </a:tc>
                <a:tc>
                  <a:txBody>
                    <a:bodyPr/>
                    <a:lstStyle/>
                    <a:p>
                      <a:pPr algn="r" fontAlgn="b"/>
                      <a:r>
                        <a:rPr lang="en-US" sz="1600" b="0" i="0" u="none" strike="noStrike" dirty="0">
                          <a:solidFill>
                            <a:srgbClr val="000000"/>
                          </a:solidFill>
                          <a:effectLst/>
                          <a:latin typeface="+mn-lt"/>
                        </a:rPr>
                        <a:t>30.21</a:t>
                      </a:r>
                      <a:endParaRPr lang="en-001"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4043138171"/>
                  </a:ext>
                </a:extLst>
              </a:tr>
              <a:tr h="379819">
                <a:tc>
                  <a:txBody>
                    <a:bodyPr/>
                    <a:lstStyle/>
                    <a:p>
                      <a:pPr algn="l" fontAlgn="b"/>
                      <a:r>
                        <a:rPr lang="en-US" sz="1600" b="0" i="0" u="none" strike="noStrike" dirty="0">
                          <a:solidFill>
                            <a:srgbClr val="000000"/>
                          </a:solidFill>
                          <a:effectLst/>
                          <a:latin typeface="+mn-lt"/>
                        </a:rPr>
                        <a:t>Beethoven</a:t>
                      </a:r>
                    </a:p>
                  </a:txBody>
                  <a:tcPr marL="9525" marR="9525" marT="9525" marB="0" anchor="ctr"/>
                </a:tc>
                <a:tc>
                  <a:txBody>
                    <a:bodyPr/>
                    <a:lstStyle/>
                    <a:p>
                      <a:pPr algn="l" fontAlgn="b"/>
                      <a:r>
                        <a:rPr lang="en-US" sz="1600" b="0" i="0" u="none" strike="noStrike" dirty="0">
                          <a:solidFill>
                            <a:srgbClr val="000000"/>
                          </a:solidFill>
                          <a:effectLst/>
                          <a:latin typeface="+mn-lt"/>
                        </a:rPr>
                        <a:t>modern</a:t>
                      </a:r>
                      <a:endParaRPr lang="en-001" sz="1600" b="0" i="0" u="none" strike="noStrike" dirty="0">
                        <a:solidFill>
                          <a:srgbClr val="000000"/>
                        </a:solidFill>
                        <a:effectLst/>
                        <a:latin typeface="+mn-lt"/>
                      </a:endParaRPr>
                    </a:p>
                  </a:txBody>
                  <a:tcPr marL="9525" marR="36000" marT="9525" marB="0" anchor="ctr"/>
                </a:tc>
                <a:tc>
                  <a:txBody>
                    <a:bodyPr/>
                    <a:lstStyle/>
                    <a:p>
                      <a:pPr algn="l" fontAlgn="b"/>
                      <a:r>
                        <a:rPr lang="en-US" sz="1600" b="0" i="0" u="none" strike="noStrike" dirty="0">
                          <a:solidFill>
                            <a:srgbClr val="000000"/>
                          </a:solidFill>
                          <a:effectLst/>
                          <a:latin typeface="+mn-lt"/>
                        </a:rPr>
                        <a:t>Germany</a:t>
                      </a:r>
                    </a:p>
                  </a:txBody>
                  <a:tcPr marL="108000" marR="0" marT="9525" marB="0" anchor="ctr"/>
                </a:tc>
                <a:tc>
                  <a:txBody>
                    <a:bodyPr/>
                    <a:lstStyle/>
                    <a:p>
                      <a:pPr algn="l" fontAlgn="b"/>
                      <a:r>
                        <a:rPr lang="en-US" sz="1600" b="0" i="0" u="none" strike="noStrike" dirty="0">
                          <a:solidFill>
                            <a:srgbClr val="000000"/>
                          </a:solidFill>
                          <a:effectLst/>
                          <a:latin typeface="+mn-lt"/>
                        </a:rPr>
                        <a:t>Composer</a:t>
                      </a:r>
                    </a:p>
                  </a:txBody>
                  <a:tcPr marL="36000" marR="9525" marT="9525" marB="0" anchor="ctr"/>
                </a:tc>
                <a:tc>
                  <a:txBody>
                    <a:bodyPr/>
                    <a:lstStyle/>
                    <a:p>
                      <a:pPr algn="r" fontAlgn="b"/>
                      <a:r>
                        <a:rPr lang="en-US" sz="1600" b="0" i="0" u="none" strike="noStrike" dirty="0">
                          <a:solidFill>
                            <a:srgbClr val="000000"/>
                          </a:solidFill>
                          <a:effectLst/>
                          <a:latin typeface="+mn-lt"/>
                        </a:rPr>
                        <a:t>30.11</a:t>
                      </a:r>
                      <a:endParaRPr lang="en-001"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21818986"/>
                  </a:ext>
                </a:extLst>
              </a:tr>
              <a:tr h="379819">
                <a:tc>
                  <a:txBody>
                    <a:bodyPr/>
                    <a:lstStyle/>
                    <a:p>
                      <a:pPr algn="l" fontAlgn="b"/>
                      <a:r>
                        <a:rPr lang="en-US" sz="1600" b="0" i="0" u="none" strike="noStrike" dirty="0">
                          <a:solidFill>
                            <a:srgbClr val="000000"/>
                          </a:solidFill>
                          <a:effectLst/>
                          <a:latin typeface="+mn-lt"/>
                        </a:rPr>
                        <a:t>Van Gogh</a:t>
                      </a:r>
                    </a:p>
                  </a:txBody>
                  <a:tcPr marL="9525" marR="9525" marT="9525" marB="0" anchor="ctr"/>
                </a:tc>
                <a:tc>
                  <a:txBody>
                    <a:bodyPr/>
                    <a:lstStyle/>
                    <a:p>
                      <a:pPr algn="l" fontAlgn="b"/>
                      <a:r>
                        <a:rPr lang="en-US" sz="1600" b="0" i="0" u="none" strike="noStrike" dirty="0">
                          <a:solidFill>
                            <a:srgbClr val="000000"/>
                          </a:solidFill>
                          <a:effectLst/>
                          <a:latin typeface="+mn-lt"/>
                        </a:rPr>
                        <a:t>modern</a:t>
                      </a:r>
                      <a:endParaRPr lang="en-001" sz="1600" b="0" i="0" u="none" strike="noStrike" dirty="0">
                        <a:solidFill>
                          <a:srgbClr val="000000"/>
                        </a:solidFill>
                        <a:effectLst/>
                        <a:latin typeface="+mn-lt"/>
                      </a:endParaRPr>
                    </a:p>
                  </a:txBody>
                  <a:tcPr marL="9525" marR="36000" marT="9525" marB="0" anchor="ctr"/>
                </a:tc>
                <a:tc>
                  <a:txBody>
                    <a:bodyPr/>
                    <a:lstStyle/>
                    <a:p>
                      <a:pPr algn="l" fontAlgn="b"/>
                      <a:r>
                        <a:rPr lang="en-US" sz="1600" b="0" i="0" u="none" strike="noStrike" dirty="0">
                          <a:solidFill>
                            <a:srgbClr val="000000"/>
                          </a:solidFill>
                          <a:effectLst/>
                          <a:latin typeface="+mn-lt"/>
                        </a:rPr>
                        <a:t>Netherland</a:t>
                      </a:r>
                    </a:p>
                  </a:txBody>
                  <a:tcPr marL="108000" marR="0" marT="9525" marB="0" anchor="ctr"/>
                </a:tc>
                <a:tc>
                  <a:txBody>
                    <a:bodyPr/>
                    <a:lstStyle/>
                    <a:p>
                      <a:pPr algn="l" fontAlgn="b"/>
                      <a:r>
                        <a:rPr lang="en-US" sz="1600" b="0" i="0" u="none" strike="noStrike" dirty="0">
                          <a:solidFill>
                            <a:srgbClr val="000000"/>
                          </a:solidFill>
                          <a:effectLst/>
                          <a:latin typeface="+mn-lt"/>
                        </a:rPr>
                        <a:t>Painter</a:t>
                      </a:r>
                    </a:p>
                  </a:txBody>
                  <a:tcPr marL="36000" marR="9525" marT="9525" marB="0" anchor="ctr"/>
                </a:tc>
                <a:tc>
                  <a:txBody>
                    <a:bodyPr/>
                    <a:lstStyle/>
                    <a:p>
                      <a:pPr algn="r" fontAlgn="b"/>
                      <a:r>
                        <a:rPr lang="en-US" sz="1600" b="0" i="0" u="none" strike="noStrike" dirty="0">
                          <a:solidFill>
                            <a:srgbClr val="000000"/>
                          </a:solidFill>
                          <a:effectLst/>
                          <a:latin typeface="+mn-lt"/>
                        </a:rPr>
                        <a:t>29.74</a:t>
                      </a:r>
                      <a:endParaRPr lang="en-001"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054758926"/>
                  </a:ext>
                </a:extLst>
              </a:tr>
              <a:tr h="379819">
                <a:tc>
                  <a:txBody>
                    <a:bodyPr/>
                    <a:lstStyle/>
                    <a:p>
                      <a:pPr algn="l" fontAlgn="b"/>
                      <a:r>
                        <a:rPr lang="en-US" sz="1600" b="0" i="0" u="none" strike="noStrike" dirty="0">
                          <a:solidFill>
                            <a:srgbClr val="000000"/>
                          </a:solidFill>
                          <a:effectLst/>
                          <a:latin typeface="+mn-lt"/>
                        </a:rPr>
                        <a:t>Frida Kahlo</a:t>
                      </a:r>
                    </a:p>
                  </a:txBody>
                  <a:tcPr marL="9525" marR="9525" marT="9525" marB="0" anchor="ctr"/>
                </a:tc>
                <a:tc>
                  <a:txBody>
                    <a:bodyPr/>
                    <a:lstStyle/>
                    <a:p>
                      <a:pPr algn="l" fontAlgn="b"/>
                      <a:r>
                        <a:rPr lang="en-US" sz="1600" b="0" i="0" u="none" strike="noStrike" dirty="0">
                          <a:solidFill>
                            <a:srgbClr val="000000"/>
                          </a:solidFill>
                          <a:effectLst/>
                          <a:latin typeface="+mn-lt"/>
                        </a:rPr>
                        <a:t>contemporary</a:t>
                      </a:r>
                      <a:endParaRPr lang="en-001" sz="1600" b="0" i="0" u="none" strike="noStrike" dirty="0">
                        <a:solidFill>
                          <a:srgbClr val="000000"/>
                        </a:solidFill>
                        <a:effectLst/>
                        <a:latin typeface="+mn-lt"/>
                      </a:endParaRPr>
                    </a:p>
                  </a:txBody>
                  <a:tcPr marL="9525" marR="36000" marT="9525" marB="0" anchor="ctr"/>
                </a:tc>
                <a:tc>
                  <a:txBody>
                    <a:bodyPr/>
                    <a:lstStyle/>
                    <a:p>
                      <a:pPr algn="l" fontAlgn="b"/>
                      <a:r>
                        <a:rPr lang="en-US" sz="1600" b="0" i="0" u="none" strike="noStrike" dirty="0">
                          <a:solidFill>
                            <a:srgbClr val="000000"/>
                          </a:solidFill>
                          <a:effectLst/>
                          <a:latin typeface="+mn-lt"/>
                        </a:rPr>
                        <a:t>Mexico</a:t>
                      </a:r>
                    </a:p>
                  </a:txBody>
                  <a:tcPr marL="108000" marR="0" marT="9525" marB="0" anchor="ctr"/>
                </a:tc>
                <a:tc>
                  <a:txBody>
                    <a:bodyPr/>
                    <a:lstStyle/>
                    <a:p>
                      <a:pPr algn="l" fontAlgn="b"/>
                      <a:r>
                        <a:rPr lang="en-US" sz="1600" b="0" i="0" u="none" strike="noStrike" dirty="0">
                          <a:solidFill>
                            <a:srgbClr val="000000"/>
                          </a:solidFill>
                          <a:effectLst/>
                          <a:latin typeface="+mn-lt"/>
                        </a:rPr>
                        <a:t>Painter</a:t>
                      </a:r>
                    </a:p>
                  </a:txBody>
                  <a:tcPr marL="36000" marR="9525" marT="9525" marB="0" anchor="ctr"/>
                </a:tc>
                <a:tc>
                  <a:txBody>
                    <a:bodyPr/>
                    <a:lstStyle/>
                    <a:p>
                      <a:pPr algn="r" fontAlgn="b"/>
                      <a:r>
                        <a:rPr lang="en-US" sz="1600" b="0" i="0" u="none" strike="noStrike" dirty="0">
                          <a:solidFill>
                            <a:srgbClr val="000000"/>
                          </a:solidFill>
                          <a:effectLst/>
                          <a:latin typeface="+mn-lt"/>
                        </a:rPr>
                        <a:t>27.05</a:t>
                      </a:r>
                      <a:endParaRPr lang="en-001" sz="16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475478631"/>
                  </a:ext>
                </a:extLst>
              </a:tr>
            </a:tbl>
          </a:graphicData>
        </a:graphic>
      </p:graphicFrame>
    </p:spTree>
    <p:extLst>
      <p:ext uri="{BB962C8B-B14F-4D97-AF65-F5344CB8AC3E}">
        <p14:creationId xmlns:p14="http://schemas.microsoft.com/office/powerpoint/2010/main" val="1857567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391E-04E3-6667-43EA-A099D0F30730}"/>
              </a:ext>
            </a:extLst>
          </p:cNvPr>
          <p:cNvSpPr>
            <a:spLocks noGrp="1"/>
          </p:cNvSpPr>
          <p:nvPr>
            <p:ph type="title"/>
          </p:nvPr>
        </p:nvSpPr>
        <p:spPr/>
        <p:txBody>
          <a:bodyPr/>
          <a:lstStyle/>
          <a:p>
            <a:r>
              <a:rPr lang="en-US" err="1"/>
              <a:t>Tài</a:t>
            </a:r>
            <a:r>
              <a:rPr lang="en-US"/>
              <a:t> </a:t>
            </a:r>
            <a:r>
              <a:rPr lang="en-US" err="1"/>
              <a:t>liệu</a:t>
            </a:r>
            <a:r>
              <a:rPr lang="en-US"/>
              <a:t> </a:t>
            </a:r>
            <a:r>
              <a:rPr lang="en-US" err="1"/>
              <a:t>tham</a:t>
            </a:r>
            <a:r>
              <a:rPr lang="en-US"/>
              <a:t> </a:t>
            </a:r>
            <a:r>
              <a:rPr lang="en-US" err="1"/>
              <a:t>khảo</a:t>
            </a:r>
            <a:endParaRPr lang="en-US"/>
          </a:p>
        </p:txBody>
      </p:sp>
      <p:sp>
        <p:nvSpPr>
          <p:cNvPr id="3" name="Content Placeholder 2">
            <a:extLst>
              <a:ext uri="{FF2B5EF4-FFF2-40B4-BE49-F238E27FC236}">
                <a16:creationId xmlns:a16="http://schemas.microsoft.com/office/drawing/2014/main" id="{521190A0-933A-4EE4-365A-03FE34B197C5}"/>
              </a:ext>
            </a:extLst>
          </p:cNvPr>
          <p:cNvSpPr>
            <a:spLocks noGrp="1"/>
          </p:cNvSpPr>
          <p:nvPr>
            <p:ph idx="1"/>
          </p:nvPr>
        </p:nvSpPr>
        <p:spPr/>
        <p:txBody>
          <a:bodyPr>
            <a:normAutofit fontScale="85000" lnSpcReduction="20000"/>
          </a:bodyPr>
          <a:lstStyle/>
          <a:p>
            <a:pPr>
              <a:lnSpc>
                <a:spcPct val="120000"/>
              </a:lnSpc>
            </a:pPr>
            <a:r>
              <a:rPr lang="en-US" b="1" dirty="0">
                <a:effectLst/>
              </a:rPr>
              <a:t>The practice of social research – Earl Babbie (15</a:t>
            </a:r>
            <a:r>
              <a:rPr lang="en-US" b="1" baseline="30000" dirty="0">
                <a:effectLst/>
              </a:rPr>
              <a:t>th</a:t>
            </a:r>
            <a:r>
              <a:rPr lang="en-US" b="1" dirty="0">
                <a:effectLst/>
              </a:rPr>
              <a:t> 2020) </a:t>
            </a:r>
          </a:p>
          <a:p>
            <a:pPr>
              <a:lnSpc>
                <a:spcPct val="120000"/>
              </a:lnSpc>
            </a:pPr>
            <a:r>
              <a:rPr lang="en-US" b="1" dirty="0"/>
              <a:t>Understanding research methods – Coursera (</a:t>
            </a:r>
            <a:r>
              <a:rPr lang="en-US" b="1" dirty="0">
                <a:hlinkClick r:id="rId3"/>
              </a:rPr>
              <a:t>https://www.coursera.org/learn/research-methods/home/info</a:t>
            </a:r>
            <a:r>
              <a:rPr lang="en-US" b="1" dirty="0"/>
              <a:t>)</a:t>
            </a:r>
          </a:p>
          <a:p>
            <a:pPr>
              <a:lnSpc>
                <a:spcPct val="120000"/>
              </a:lnSpc>
            </a:pPr>
            <a:r>
              <a:rPr lang="en-US" b="1" dirty="0"/>
              <a:t>Fundamentals of data visualization – Claus O. Wilke (</a:t>
            </a:r>
            <a:r>
              <a:rPr lang="en-US" b="1" dirty="0">
                <a:hlinkClick r:id="rId4"/>
              </a:rPr>
              <a:t>https://clauswilke.com/dataviz/index.html</a:t>
            </a:r>
            <a:r>
              <a:rPr lang="en-US" b="1" dirty="0"/>
              <a:t>)</a:t>
            </a:r>
          </a:p>
          <a:p>
            <a:pPr>
              <a:lnSpc>
                <a:spcPct val="120000"/>
              </a:lnSpc>
            </a:pPr>
            <a:r>
              <a:rPr lang="en-US" b="1" dirty="0"/>
              <a:t>Applied statistics with R – David </a:t>
            </a:r>
            <a:r>
              <a:rPr lang="en-US" b="1" dirty="0" err="1"/>
              <a:t>Dalpiaz</a:t>
            </a:r>
            <a:r>
              <a:rPr lang="en-US" b="1" dirty="0"/>
              <a:t> (</a:t>
            </a:r>
            <a:r>
              <a:rPr lang="en-US" b="1" dirty="0">
                <a:hlinkClick r:id="rId5"/>
              </a:rPr>
              <a:t>https://book.stat420.org/</a:t>
            </a:r>
            <a:r>
              <a:rPr lang="en-US" b="1" dirty="0"/>
              <a:t>)</a:t>
            </a:r>
          </a:p>
          <a:p>
            <a:pPr>
              <a:lnSpc>
                <a:spcPct val="120000"/>
              </a:lnSpc>
            </a:pPr>
            <a:r>
              <a:rPr lang="en-US" dirty="0" err="1"/>
              <a:t>Từng</a:t>
            </a:r>
            <a:r>
              <a:rPr lang="en-US" dirty="0"/>
              <a:t> </a:t>
            </a:r>
            <a:r>
              <a:rPr lang="en-US" dirty="0" err="1"/>
              <a:t>bước</a:t>
            </a:r>
            <a:r>
              <a:rPr lang="en-US" dirty="0"/>
              <a:t> </a:t>
            </a:r>
            <a:r>
              <a:rPr lang="en-US" dirty="0" err="1"/>
              <a:t>nhập</a:t>
            </a:r>
            <a:r>
              <a:rPr lang="en-US" dirty="0"/>
              <a:t> </a:t>
            </a:r>
            <a:r>
              <a:rPr lang="en-US" dirty="0" err="1"/>
              <a:t>môn</a:t>
            </a:r>
            <a:r>
              <a:rPr lang="en-US" dirty="0"/>
              <a:t> </a:t>
            </a:r>
            <a:r>
              <a:rPr lang="en-US" dirty="0" err="1"/>
              <a:t>nghiên</a:t>
            </a:r>
            <a:r>
              <a:rPr lang="en-US" dirty="0"/>
              <a:t> </a:t>
            </a:r>
            <a:r>
              <a:rPr lang="en-US" dirty="0" err="1"/>
              <a:t>cứu</a:t>
            </a:r>
            <a:r>
              <a:rPr lang="en-US" dirty="0"/>
              <a:t> khoa </a:t>
            </a:r>
            <a:r>
              <a:rPr lang="en-US" dirty="0" err="1"/>
              <a:t>học</a:t>
            </a:r>
            <a:r>
              <a:rPr lang="en-US" dirty="0"/>
              <a:t> </a:t>
            </a:r>
            <a:r>
              <a:rPr lang="en-US" dirty="0" err="1"/>
              <a:t>xã</a:t>
            </a:r>
            <a:r>
              <a:rPr lang="en-US" dirty="0"/>
              <a:t> </a:t>
            </a:r>
            <a:r>
              <a:rPr lang="en-US" dirty="0" err="1"/>
              <a:t>hội</a:t>
            </a:r>
            <a:r>
              <a:rPr lang="en-US" dirty="0"/>
              <a:t> – </a:t>
            </a:r>
            <a:r>
              <a:rPr lang="en-US" dirty="0" err="1"/>
              <a:t>Phạm</a:t>
            </a:r>
            <a:r>
              <a:rPr lang="en-US" dirty="0"/>
              <a:t> </a:t>
            </a:r>
            <a:r>
              <a:rPr lang="en-US" dirty="0" err="1"/>
              <a:t>Hiệp</a:t>
            </a:r>
            <a:r>
              <a:rPr lang="en-US" dirty="0"/>
              <a:t> &amp; </a:t>
            </a:r>
            <a:r>
              <a:rPr lang="en-US" dirty="0" err="1"/>
              <a:t>cộng</a:t>
            </a:r>
            <a:r>
              <a:rPr lang="en-US" dirty="0"/>
              <a:t> </a:t>
            </a:r>
            <a:r>
              <a:rPr lang="en-US" dirty="0" err="1"/>
              <a:t>sự</a:t>
            </a:r>
            <a:r>
              <a:rPr lang="en-US" dirty="0"/>
              <a:t> (2022)</a:t>
            </a:r>
          </a:p>
          <a:p>
            <a:pPr>
              <a:lnSpc>
                <a:spcPct val="120000"/>
              </a:lnSpc>
            </a:pPr>
            <a:r>
              <a:rPr lang="en-US" dirty="0" err="1"/>
              <a:t>Cẩm</a:t>
            </a:r>
            <a:r>
              <a:rPr lang="en-US" dirty="0"/>
              <a:t> </a:t>
            </a:r>
            <a:r>
              <a:rPr lang="en-US" dirty="0" err="1"/>
              <a:t>nang</a:t>
            </a:r>
            <a:r>
              <a:rPr lang="en-US" dirty="0"/>
              <a:t> </a:t>
            </a:r>
            <a:r>
              <a:rPr lang="en-US" dirty="0" err="1"/>
              <a:t>nghiên</a:t>
            </a:r>
            <a:r>
              <a:rPr lang="en-US" dirty="0"/>
              <a:t> </a:t>
            </a:r>
            <a:r>
              <a:rPr lang="en-US" dirty="0" err="1"/>
              <a:t>cứu</a:t>
            </a:r>
            <a:r>
              <a:rPr lang="en-US" dirty="0"/>
              <a:t> khoa </a:t>
            </a:r>
            <a:r>
              <a:rPr lang="en-US" dirty="0" err="1"/>
              <a:t>học</a:t>
            </a:r>
            <a:r>
              <a:rPr lang="en-US" dirty="0"/>
              <a:t>: </a:t>
            </a:r>
            <a:r>
              <a:rPr lang="en-US" dirty="0" err="1"/>
              <a:t>từ</a:t>
            </a:r>
            <a:r>
              <a:rPr lang="en-US" dirty="0"/>
              <a:t> ý </a:t>
            </a:r>
            <a:r>
              <a:rPr lang="en-US" dirty="0" err="1"/>
              <a:t>tưởng</a:t>
            </a:r>
            <a:r>
              <a:rPr lang="en-US" dirty="0"/>
              <a:t> </a:t>
            </a:r>
            <a:r>
              <a:rPr lang="en-US" dirty="0" err="1"/>
              <a:t>đến</a:t>
            </a:r>
            <a:r>
              <a:rPr lang="en-US" dirty="0"/>
              <a:t> </a:t>
            </a:r>
            <a:r>
              <a:rPr lang="en-US" dirty="0" err="1"/>
              <a:t>công</a:t>
            </a:r>
            <a:r>
              <a:rPr lang="en-US" dirty="0"/>
              <a:t> </a:t>
            </a:r>
            <a:r>
              <a:rPr lang="en-US" dirty="0" err="1"/>
              <a:t>bố</a:t>
            </a:r>
            <a:r>
              <a:rPr lang="en-US" dirty="0"/>
              <a:t> – Nguyễn Văn Tuấn (2</a:t>
            </a:r>
            <a:r>
              <a:rPr lang="en-US" baseline="30000" dirty="0"/>
              <a:t>nd</a:t>
            </a:r>
            <a:r>
              <a:rPr lang="en-US" dirty="0"/>
              <a:t> edition, 2020)</a:t>
            </a:r>
          </a:p>
        </p:txBody>
      </p:sp>
      <p:sp>
        <p:nvSpPr>
          <p:cNvPr id="4" name="Footer Placeholder 3">
            <a:extLst>
              <a:ext uri="{FF2B5EF4-FFF2-40B4-BE49-F238E27FC236}">
                <a16:creationId xmlns:a16="http://schemas.microsoft.com/office/drawing/2014/main" id="{7FB3C725-E31E-1E73-4F50-F1862C1086D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F076FB47-7914-0404-07A4-9ADB0133BA4D}"/>
              </a:ext>
            </a:extLst>
          </p:cNvPr>
          <p:cNvSpPr>
            <a:spLocks noGrp="1"/>
          </p:cNvSpPr>
          <p:nvPr>
            <p:ph type="sldNum" sz="quarter" idx="12"/>
          </p:nvPr>
        </p:nvSpPr>
        <p:spPr/>
        <p:txBody>
          <a:bodyPr/>
          <a:lstStyle/>
          <a:p>
            <a:fld id="{558478D3-4DD5-4D7B-8D8D-7EA87687E863}" type="slidenum">
              <a:rPr lang="en-US" smtClean="0"/>
              <a:pPr/>
              <a:t>4</a:t>
            </a:fld>
            <a:endParaRPr lang="en-US"/>
          </a:p>
        </p:txBody>
      </p:sp>
      <p:sp>
        <p:nvSpPr>
          <p:cNvPr id="6" name="Date Placeholder 5">
            <a:extLst>
              <a:ext uri="{FF2B5EF4-FFF2-40B4-BE49-F238E27FC236}">
                <a16:creationId xmlns:a16="http://schemas.microsoft.com/office/drawing/2014/main" id="{C3B551DC-B117-ABA9-6172-AD0698E2C50E}"/>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309653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10073-44A6-679A-7261-753629103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D7F3B-DF0F-8BDE-1370-B6BD82C02727}"/>
              </a:ext>
            </a:extLst>
          </p:cNvPr>
          <p:cNvSpPr>
            <a:spLocks noGrp="1"/>
          </p:cNvSpPr>
          <p:nvPr>
            <p:ph type="title"/>
          </p:nvPr>
        </p:nvSpPr>
        <p:spPr/>
        <p:txBody>
          <a:bodyPr/>
          <a:lstStyle/>
          <a:p>
            <a:r>
              <a:rPr lang="en-US" dirty="0" err="1"/>
              <a:t>Dữ</a:t>
            </a:r>
            <a:r>
              <a:rPr lang="en-US" dirty="0"/>
              <a:t> </a:t>
            </a:r>
            <a:r>
              <a:rPr lang="en-US" dirty="0" err="1"/>
              <a:t>liệu</a:t>
            </a:r>
            <a:r>
              <a:rPr lang="en-US" dirty="0"/>
              <a:t> phi </a:t>
            </a:r>
            <a:r>
              <a:rPr lang="en-US" dirty="0" err="1"/>
              <a:t>cấu</a:t>
            </a:r>
            <a:r>
              <a:rPr lang="en-US" dirty="0"/>
              <a:t> </a:t>
            </a:r>
            <a:r>
              <a:rPr lang="en-US" dirty="0" err="1"/>
              <a:t>trúc</a:t>
            </a:r>
            <a:r>
              <a:rPr lang="en-US" dirty="0"/>
              <a:t> </a:t>
            </a:r>
            <a:r>
              <a:rPr lang="en-US" dirty="0" err="1"/>
              <a:t>và</a:t>
            </a:r>
            <a:r>
              <a:rPr lang="en-US" dirty="0"/>
              <a:t> </a:t>
            </a:r>
            <a:r>
              <a:rPr lang="en-US" dirty="0" err="1"/>
              <a:t>có</a:t>
            </a:r>
            <a:r>
              <a:rPr lang="en-US" dirty="0"/>
              <a:t> </a:t>
            </a:r>
            <a:r>
              <a:rPr lang="en-US" dirty="0" err="1"/>
              <a:t>cấu</a:t>
            </a:r>
            <a:r>
              <a:rPr lang="en-US" dirty="0"/>
              <a:t> </a:t>
            </a:r>
            <a:r>
              <a:rPr lang="en-US" dirty="0" err="1"/>
              <a:t>trúc</a:t>
            </a:r>
            <a:endParaRPr lang="en-001" dirty="0"/>
          </a:p>
        </p:txBody>
      </p:sp>
      <p:sp>
        <p:nvSpPr>
          <p:cNvPr id="5" name="Content Placeholder 4">
            <a:extLst>
              <a:ext uri="{FF2B5EF4-FFF2-40B4-BE49-F238E27FC236}">
                <a16:creationId xmlns:a16="http://schemas.microsoft.com/office/drawing/2014/main" id="{816904D7-EC52-84DE-80E5-CA96CDECA28B}"/>
              </a:ext>
            </a:extLst>
          </p:cNvPr>
          <p:cNvSpPr>
            <a:spLocks noGrp="1"/>
          </p:cNvSpPr>
          <p:nvPr>
            <p:ph sz="half" idx="1"/>
          </p:nvPr>
        </p:nvSpPr>
        <p:spPr>
          <a:xfrm>
            <a:off x="838200" y="1244707"/>
            <a:ext cx="5181600" cy="4932256"/>
          </a:xfrm>
        </p:spPr>
        <p:txBody>
          <a:bodyPr/>
          <a:lstStyle/>
          <a:p>
            <a:pPr marL="0" indent="0">
              <a:buNone/>
            </a:pPr>
            <a:r>
              <a:rPr lang="en-US" b="1" dirty="0" err="1"/>
              <a:t>Dữ</a:t>
            </a:r>
            <a:r>
              <a:rPr lang="en-US" b="1" dirty="0"/>
              <a:t> </a:t>
            </a:r>
            <a:r>
              <a:rPr lang="en-US" b="1" dirty="0" err="1"/>
              <a:t>liệu</a:t>
            </a:r>
            <a:r>
              <a:rPr lang="en-US" b="1" dirty="0"/>
              <a:t> phi </a:t>
            </a:r>
            <a:r>
              <a:rPr lang="en-US" b="1" dirty="0" err="1"/>
              <a:t>cấu</a:t>
            </a:r>
            <a:r>
              <a:rPr lang="en-US" b="1" dirty="0"/>
              <a:t> </a:t>
            </a:r>
            <a:r>
              <a:rPr lang="en-US" b="1" dirty="0" err="1"/>
              <a:t>trúc</a:t>
            </a:r>
            <a:endParaRPr lang="en-US" b="1" dirty="0"/>
          </a:p>
          <a:p>
            <a:pPr marL="0" indent="0">
              <a:buNone/>
            </a:pPr>
            <a:endParaRPr lang="en-US" dirty="0"/>
          </a:p>
          <a:p>
            <a:pPr marL="0" indent="0">
              <a:buNone/>
            </a:pPr>
            <a:endParaRPr lang="en-US" b="1" dirty="0"/>
          </a:p>
          <a:p>
            <a:pPr marL="0" indent="0">
              <a:buNone/>
            </a:pPr>
            <a:endParaRPr lang="en-US" b="1" dirty="0"/>
          </a:p>
        </p:txBody>
      </p:sp>
      <p:sp>
        <p:nvSpPr>
          <p:cNvPr id="6" name="Content Placeholder 5">
            <a:extLst>
              <a:ext uri="{FF2B5EF4-FFF2-40B4-BE49-F238E27FC236}">
                <a16:creationId xmlns:a16="http://schemas.microsoft.com/office/drawing/2014/main" id="{B9B6CC78-E5CF-DE6D-A111-86B292808F34}"/>
              </a:ext>
            </a:extLst>
          </p:cNvPr>
          <p:cNvSpPr>
            <a:spLocks noGrp="1"/>
          </p:cNvSpPr>
          <p:nvPr>
            <p:ph sz="half" idx="2"/>
          </p:nvPr>
        </p:nvSpPr>
        <p:spPr>
          <a:xfrm>
            <a:off x="6172200" y="1244707"/>
            <a:ext cx="5181600" cy="4932256"/>
          </a:xfrm>
        </p:spPr>
        <p:txBody>
          <a:bodyPr/>
          <a:lstStyle/>
          <a:p>
            <a:pPr marL="0" indent="0">
              <a:buNone/>
            </a:pPr>
            <a:r>
              <a:rPr lang="en-US" b="1" dirty="0" err="1"/>
              <a:t>Dữ</a:t>
            </a:r>
            <a:r>
              <a:rPr lang="en-US" b="1" dirty="0"/>
              <a:t> </a:t>
            </a:r>
            <a:r>
              <a:rPr lang="en-US" b="1" dirty="0" err="1"/>
              <a:t>liệu</a:t>
            </a:r>
            <a:r>
              <a:rPr lang="en-US" b="1" dirty="0"/>
              <a:t> </a:t>
            </a:r>
            <a:r>
              <a:rPr lang="en-US" b="1" dirty="0" err="1"/>
              <a:t>có</a:t>
            </a:r>
            <a:r>
              <a:rPr lang="en-US" b="1" dirty="0"/>
              <a:t> </a:t>
            </a:r>
            <a:r>
              <a:rPr lang="en-US" b="1" dirty="0" err="1"/>
              <a:t>cấu</a:t>
            </a:r>
            <a:r>
              <a:rPr lang="en-US" b="1" dirty="0"/>
              <a:t> </a:t>
            </a:r>
            <a:r>
              <a:rPr lang="en-US" b="1" dirty="0" err="1"/>
              <a:t>trúc</a:t>
            </a:r>
            <a:endParaRPr lang="en-US" b="1" dirty="0"/>
          </a:p>
          <a:p>
            <a:endParaRPr lang="en-001" dirty="0"/>
          </a:p>
        </p:txBody>
      </p:sp>
      <p:sp>
        <p:nvSpPr>
          <p:cNvPr id="3" name="Date Placeholder 2">
            <a:extLst>
              <a:ext uri="{FF2B5EF4-FFF2-40B4-BE49-F238E27FC236}">
                <a16:creationId xmlns:a16="http://schemas.microsoft.com/office/drawing/2014/main" id="{E0BE9E1F-1A3E-D8DF-CDB1-129C212E943E}"/>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A0DE6693-A722-BC26-18A2-7DBC4F3DF72F}"/>
              </a:ext>
            </a:extLst>
          </p:cNvPr>
          <p:cNvSpPr>
            <a:spLocks noGrp="1"/>
          </p:cNvSpPr>
          <p:nvPr>
            <p:ph type="sldNum" sz="quarter" idx="12"/>
          </p:nvPr>
        </p:nvSpPr>
        <p:spPr/>
        <p:txBody>
          <a:bodyPr/>
          <a:lstStyle/>
          <a:p>
            <a:fld id="{AA8328AE-A94A-43B0-BF47-266FB86AC0A6}" type="slidenum">
              <a:rPr lang="en-001" smtClean="0"/>
              <a:t>40</a:t>
            </a:fld>
            <a:endParaRPr lang="en-001"/>
          </a:p>
        </p:txBody>
      </p:sp>
      <p:sp>
        <p:nvSpPr>
          <p:cNvPr id="7" name="Footer Placeholder 6">
            <a:extLst>
              <a:ext uri="{FF2B5EF4-FFF2-40B4-BE49-F238E27FC236}">
                <a16:creationId xmlns:a16="http://schemas.microsoft.com/office/drawing/2014/main" id="{29214427-DF18-2BDC-8698-95E3D077A555}"/>
              </a:ext>
            </a:extLst>
          </p:cNvPr>
          <p:cNvSpPr>
            <a:spLocks noGrp="1"/>
          </p:cNvSpPr>
          <p:nvPr>
            <p:ph type="ftr" sz="quarter" idx="11"/>
          </p:nvPr>
        </p:nvSpPr>
        <p:spPr/>
        <p:txBody>
          <a:bodyPr/>
          <a:lstStyle/>
          <a:p>
            <a:r>
              <a:rPr lang="en-US"/>
              <a:t>Quantitative Methods (VNU-SIS)</a:t>
            </a:r>
            <a:endParaRPr lang="en-001"/>
          </a:p>
        </p:txBody>
      </p:sp>
      <p:pic>
        <p:nvPicPr>
          <p:cNvPr id="12" name="Picture 11">
            <a:extLst>
              <a:ext uri="{FF2B5EF4-FFF2-40B4-BE49-F238E27FC236}">
                <a16:creationId xmlns:a16="http://schemas.microsoft.com/office/drawing/2014/main" id="{1E750B46-AAC0-35FE-7CEA-AB67215ED3C6}"/>
              </a:ext>
            </a:extLst>
          </p:cNvPr>
          <p:cNvPicPr>
            <a:picLocks noChangeAspect="1"/>
          </p:cNvPicPr>
          <p:nvPr/>
        </p:nvPicPr>
        <p:blipFill>
          <a:blip r:embed="rId2"/>
          <a:stretch>
            <a:fillRect/>
          </a:stretch>
        </p:blipFill>
        <p:spPr>
          <a:xfrm>
            <a:off x="269949" y="1692988"/>
            <a:ext cx="3141569" cy="2490727"/>
          </a:xfrm>
          <a:prstGeom prst="rect">
            <a:avLst/>
          </a:prstGeom>
        </p:spPr>
      </p:pic>
      <p:sp>
        <p:nvSpPr>
          <p:cNvPr id="8" name="Arrow: Right 7">
            <a:extLst>
              <a:ext uri="{FF2B5EF4-FFF2-40B4-BE49-F238E27FC236}">
                <a16:creationId xmlns:a16="http://schemas.microsoft.com/office/drawing/2014/main" id="{19F9C686-F390-8F88-C84E-2E18BBE21EAF}"/>
              </a:ext>
            </a:extLst>
          </p:cNvPr>
          <p:cNvSpPr/>
          <p:nvPr/>
        </p:nvSpPr>
        <p:spPr>
          <a:xfrm>
            <a:off x="4471455" y="1405911"/>
            <a:ext cx="1486614" cy="151700"/>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001"/>
          </a:p>
        </p:txBody>
      </p:sp>
      <p:pic>
        <p:nvPicPr>
          <p:cNvPr id="9" name="Picture 8">
            <a:extLst>
              <a:ext uri="{FF2B5EF4-FFF2-40B4-BE49-F238E27FC236}">
                <a16:creationId xmlns:a16="http://schemas.microsoft.com/office/drawing/2014/main" id="{639D4F97-0ABA-279D-792F-0E04238DDF46}"/>
              </a:ext>
            </a:extLst>
          </p:cNvPr>
          <p:cNvPicPr>
            <a:picLocks noChangeAspect="1"/>
          </p:cNvPicPr>
          <p:nvPr/>
        </p:nvPicPr>
        <p:blipFill>
          <a:blip r:embed="rId3"/>
          <a:stretch>
            <a:fillRect/>
          </a:stretch>
        </p:blipFill>
        <p:spPr>
          <a:xfrm>
            <a:off x="3914635" y="1815851"/>
            <a:ext cx="3506357" cy="2079452"/>
          </a:xfrm>
          <a:prstGeom prst="rect">
            <a:avLst/>
          </a:prstGeom>
        </p:spPr>
      </p:pic>
      <p:sp>
        <p:nvSpPr>
          <p:cNvPr id="10" name="Arrow: Right 9">
            <a:extLst>
              <a:ext uri="{FF2B5EF4-FFF2-40B4-BE49-F238E27FC236}">
                <a16:creationId xmlns:a16="http://schemas.microsoft.com/office/drawing/2014/main" id="{7616755F-9BA1-F76B-D5B4-563B2FE3A7B1}"/>
              </a:ext>
            </a:extLst>
          </p:cNvPr>
          <p:cNvSpPr/>
          <p:nvPr/>
        </p:nvSpPr>
        <p:spPr>
          <a:xfrm>
            <a:off x="3429000" y="2719227"/>
            <a:ext cx="288235" cy="357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Arrow: Right 10">
            <a:extLst>
              <a:ext uri="{FF2B5EF4-FFF2-40B4-BE49-F238E27FC236}">
                <a16:creationId xmlns:a16="http://schemas.microsoft.com/office/drawing/2014/main" id="{CBE81D54-A036-DACB-1639-925C20AE888B}"/>
              </a:ext>
            </a:extLst>
          </p:cNvPr>
          <p:cNvSpPr/>
          <p:nvPr/>
        </p:nvSpPr>
        <p:spPr>
          <a:xfrm rot="5400000">
            <a:off x="5523696" y="4265446"/>
            <a:ext cx="288235" cy="357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5327BE42-8F5C-13BA-F930-63987012C092}"/>
              </a:ext>
            </a:extLst>
          </p:cNvPr>
          <p:cNvPicPr>
            <a:picLocks noChangeAspect="1"/>
          </p:cNvPicPr>
          <p:nvPr/>
        </p:nvPicPr>
        <p:blipFill>
          <a:blip r:embed="rId4"/>
          <a:stretch>
            <a:fillRect/>
          </a:stretch>
        </p:blipFill>
        <p:spPr>
          <a:xfrm>
            <a:off x="3792714" y="4970835"/>
            <a:ext cx="3750199" cy="905708"/>
          </a:xfrm>
          <a:prstGeom prst="rect">
            <a:avLst/>
          </a:prstGeom>
        </p:spPr>
      </p:pic>
      <p:pic>
        <p:nvPicPr>
          <p:cNvPr id="15" name="Picture 14">
            <a:extLst>
              <a:ext uri="{FF2B5EF4-FFF2-40B4-BE49-F238E27FC236}">
                <a16:creationId xmlns:a16="http://schemas.microsoft.com/office/drawing/2014/main" id="{EC8969EF-A781-8BE3-5C47-B42A74E2C47D}"/>
              </a:ext>
            </a:extLst>
          </p:cNvPr>
          <p:cNvPicPr>
            <a:picLocks noChangeAspect="1"/>
          </p:cNvPicPr>
          <p:nvPr/>
        </p:nvPicPr>
        <p:blipFill rotWithShape="1">
          <a:blip r:embed="rId5"/>
          <a:srcRect l="6005" t="4960" r="7732"/>
          <a:stretch/>
        </p:blipFill>
        <p:spPr>
          <a:xfrm>
            <a:off x="8062227" y="3617838"/>
            <a:ext cx="3938943" cy="2747963"/>
          </a:xfrm>
          <a:prstGeom prst="rect">
            <a:avLst/>
          </a:prstGeom>
        </p:spPr>
      </p:pic>
      <p:sp>
        <p:nvSpPr>
          <p:cNvPr id="16" name="Arrow: Right 15">
            <a:extLst>
              <a:ext uri="{FF2B5EF4-FFF2-40B4-BE49-F238E27FC236}">
                <a16:creationId xmlns:a16="http://schemas.microsoft.com/office/drawing/2014/main" id="{6F1FF21C-B682-8DE1-D544-81CD13FED74C}"/>
              </a:ext>
            </a:extLst>
          </p:cNvPr>
          <p:cNvSpPr/>
          <p:nvPr/>
        </p:nvSpPr>
        <p:spPr>
          <a:xfrm>
            <a:off x="7831103" y="5255484"/>
            <a:ext cx="288235" cy="357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AAEBD106-7AD7-F7C2-494A-499E29D24529}"/>
              </a:ext>
            </a:extLst>
          </p:cNvPr>
          <p:cNvSpPr txBox="1"/>
          <p:nvPr/>
        </p:nvSpPr>
        <p:spPr>
          <a:xfrm>
            <a:off x="8062227" y="6246524"/>
            <a:ext cx="2337702" cy="292388"/>
          </a:xfrm>
          <a:prstGeom prst="rect">
            <a:avLst/>
          </a:prstGeom>
          <a:noFill/>
        </p:spPr>
        <p:txBody>
          <a:bodyPr wrap="square" rtlCol="0">
            <a:spAutoFit/>
          </a:bodyPr>
          <a:lstStyle/>
          <a:p>
            <a:r>
              <a:rPr lang="en-US" sz="1300" dirty="0"/>
              <a:t>https://ladal.edu.au/net.html</a:t>
            </a:r>
            <a:endParaRPr lang="en-GB" sz="1300" dirty="0"/>
          </a:p>
        </p:txBody>
      </p:sp>
    </p:spTree>
    <p:extLst>
      <p:ext uri="{BB962C8B-B14F-4D97-AF65-F5344CB8AC3E}">
        <p14:creationId xmlns:p14="http://schemas.microsoft.com/office/powerpoint/2010/main" val="2688641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C94814-ABDA-0AA5-8F5D-C0D5BD0C0176}"/>
              </a:ext>
            </a:extLst>
          </p:cNvPr>
          <p:cNvSpPr>
            <a:spLocks noGrp="1"/>
          </p:cNvSpPr>
          <p:nvPr>
            <p:ph type="title"/>
          </p:nvPr>
        </p:nvSpPr>
        <p:spPr/>
        <p:txBody>
          <a:bodyPr/>
          <a:lstStyle/>
          <a:p>
            <a:r>
              <a:rPr lang="en-US"/>
              <a:t>Cấu trúc bảng dữ liệu</a:t>
            </a:r>
            <a:endParaRPr lang="en-001"/>
          </a:p>
        </p:txBody>
      </p:sp>
      <p:sp>
        <p:nvSpPr>
          <p:cNvPr id="5" name="Date Placeholder 4">
            <a:extLst>
              <a:ext uri="{FF2B5EF4-FFF2-40B4-BE49-F238E27FC236}">
                <a16:creationId xmlns:a16="http://schemas.microsoft.com/office/drawing/2014/main" id="{733889F4-C011-7E8A-7B1A-7295A9ECFC0C}"/>
              </a:ext>
            </a:extLst>
          </p:cNvPr>
          <p:cNvSpPr>
            <a:spLocks noGrp="1"/>
          </p:cNvSpPr>
          <p:nvPr>
            <p:ph type="dt" sz="half" idx="10"/>
          </p:nvPr>
        </p:nvSpPr>
        <p:spPr/>
        <p:txBody>
          <a:bodyPr/>
          <a:lstStyle/>
          <a:p>
            <a:r>
              <a:rPr lang="en-001"/>
              <a:t>25/11/2024</a:t>
            </a:r>
          </a:p>
        </p:txBody>
      </p:sp>
      <p:sp>
        <p:nvSpPr>
          <p:cNvPr id="6" name="Slide Number Placeholder 5">
            <a:extLst>
              <a:ext uri="{FF2B5EF4-FFF2-40B4-BE49-F238E27FC236}">
                <a16:creationId xmlns:a16="http://schemas.microsoft.com/office/drawing/2014/main" id="{38745279-EDC7-09A9-70EE-A95C3F8DCE37}"/>
              </a:ext>
            </a:extLst>
          </p:cNvPr>
          <p:cNvSpPr>
            <a:spLocks noGrp="1"/>
          </p:cNvSpPr>
          <p:nvPr>
            <p:ph type="sldNum" sz="quarter" idx="12"/>
          </p:nvPr>
        </p:nvSpPr>
        <p:spPr/>
        <p:txBody>
          <a:bodyPr/>
          <a:lstStyle/>
          <a:p>
            <a:fld id="{AA8328AE-A94A-43B0-BF47-266FB86AC0A6}" type="slidenum">
              <a:rPr lang="en-001" smtClean="0"/>
              <a:t>41</a:t>
            </a:fld>
            <a:endParaRPr lang="en-001"/>
          </a:p>
        </p:txBody>
      </p:sp>
      <p:graphicFrame>
        <p:nvGraphicFramePr>
          <p:cNvPr id="9" name="Content Placeholder 8">
            <a:extLst>
              <a:ext uri="{FF2B5EF4-FFF2-40B4-BE49-F238E27FC236}">
                <a16:creationId xmlns:a16="http://schemas.microsoft.com/office/drawing/2014/main" id="{A80C8221-B533-64D8-1B81-5EC85BF7B993}"/>
              </a:ext>
            </a:extLst>
          </p:cNvPr>
          <p:cNvGraphicFramePr>
            <a:graphicFrameLocks noGrp="1"/>
          </p:cNvGraphicFramePr>
          <p:nvPr>
            <p:ph idx="1"/>
          </p:nvPr>
        </p:nvGraphicFramePr>
        <p:xfrm>
          <a:off x="838200" y="2155371"/>
          <a:ext cx="10515600" cy="3337560"/>
        </p:xfrm>
        <a:graphic>
          <a:graphicData uri="http://schemas.openxmlformats.org/drawingml/2006/table">
            <a:tbl>
              <a:tblPr firstRow="1">
                <a:tableStyleId>{9D7B26C5-4107-4FEC-AEDC-1716B250A1EF}</a:tableStyleId>
              </a:tblPr>
              <a:tblGrid>
                <a:gridCol w="3051629">
                  <a:extLst>
                    <a:ext uri="{9D8B030D-6E8A-4147-A177-3AD203B41FA5}">
                      <a16:colId xmlns:a16="http://schemas.microsoft.com/office/drawing/2014/main" val="2465754829"/>
                    </a:ext>
                  </a:extLst>
                </a:gridCol>
                <a:gridCol w="2293257">
                  <a:extLst>
                    <a:ext uri="{9D8B030D-6E8A-4147-A177-3AD203B41FA5}">
                      <a16:colId xmlns:a16="http://schemas.microsoft.com/office/drawing/2014/main" val="1603602684"/>
                    </a:ext>
                  </a:extLst>
                </a:gridCol>
                <a:gridCol w="1683657">
                  <a:extLst>
                    <a:ext uri="{9D8B030D-6E8A-4147-A177-3AD203B41FA5}">
                      <a16:colId xmlns:a16="http://schemas.microsoft.com/office/drawing/2014/main" val="744110950"/>
                    </a:ext>
                  </a:extLst>
                </a:gridCol>
                <a:gridCol w="2032000">
                  <a:extLst>
                    <a:ext uri="{9D8B030D-6E8A-4147-A177-3AD203B41FA5}">
                      <a16:colId xmlns:a16="http://schemas.microsoft.com/office/drawing/2014/main" val="2523723140"/>
                    </a:ext>
                  </a:extLst>
                </a:gridCol>
                <a:gridCol w="1455057">
                  <a:extLst>
                    <a:ext uri="{9D8B030D-6E8A-4147-A177-3AD203B41FA5}">
                      <a16:colId xmlns:a16="http://schemas.microsoft.com/office/drawing/2014/main" val="98149297"/>
                    </a:ext>
                  </a:extLst>
                </a:gridCol>
              </a:tblGrid>
              <a:tr h="370840">
                <a:tc>
                  <a:txBody>
                    <a:bodyPr/>
                    <a:lstStyle/>
                    <a:p>
                      <a:r>
                        <a:rPr lang="en-US" err="1"/>
                        <a:t>Tên</a:t>
                      </a:r>
                      <a:endParaRPr lang="en-001"/>
                    </a:p>
                  </a:txBody>
                  <a:tcPr/>
                </a:tc>
                <a:tc>
                  <a:txBody>
                    <a:bodyPr/>
                    <a:lstStyle/>
                    <a:p>
                      <a:r>
                        <a:rPr lang="en-US" err="1"/>
                        <a:t>Quốc</a:t>
                      </a:r>
                      <a:r>
                        <a:rPr lang="en-US"/>
                        <a:t> </a:t>
                      </a:r>
                      <a:r>
                        <a:rPr lang="en-US" err="1"/>
                        <a:t>tịch</a:t>
                      </a:r>
                      <a:endParaRPr lang="en-001"/>
                    </a:p>
                  </a:txBody>
                  <a:tcPr/>
                </a:tc>
                <a:tc>
                  <a:txBody>
                    <a:bodyPr/>
                    <a:lstStyle/>
                    <a:p>
                      <a:r>
                        <a:rPr lang="en-US" err="1"/>
                        <a:t>Xếp</a:t>
                      </a:r>
                      <a:r>
                        <a:rPr lang="en-US"/>
                        <a:t> </a:t>
                      </a:r>
                      <a:r>
                        <a:rPr lang="en-US" err="1"/>
                        <a:t>hạng</a:t>
                      </a:r>
                      <a:endParaRPr lang="en-001"/>
                    </a:p>
                  </a:txBody>
                  <a:tcPr/>
                </a:tc>
                <a:tc>
                  <a:txBody>
                    <a:bodyPr/>
                    <a:lstStyle/>
                    <a:p>
                      <a:r>
                        <a:rPr lang="en-US" err="1"/>
                        <a:t>Chiều</a:t>
                      </a:r>
                      <a:r>
                        <a:rPr lang="en-US"/>
                        <a:t>  </a:t>
                      </a:r>
                      <a:r>
                        <a:rPr lang="en-US" err="1"/>
                        <a:t>cao</a:t>
                      </a:r>
                      <a:endParaRPr lang="en-001"/>
                    </a:p>
                  </a:txBody>
                  <a:tcPr/>
                </a:tc>
                <a:tc>
                  <a:txBody>
                    <a:bodyPr/>
                    <a:lstStyle/>
                    <a:p>
                      <a:r>
                        <a:rPr lang="en-US" err="1"/>
                        <a:t>Cân</a:t>
                      </a:r>
                      <a:r>
                        <a:rPr lang="en-US"/>
                        <a:t> </a:t>
                      </a:r>
                      <a:r>
                        <a:rPr lang="en-US" err="1"/>
                        <a:t>nặng</a:t>
                      </a:r>
                      <a:endParaRPr lang="en-001"/>
                    </a:p>
                  </a:txBody>
                  <a:tcPr/>
                </a:tc>
                <a:extLst>
                  <a:ext uri="{0D108BD9-81ED-4DB2-BD59-A6C34878D82A}">
                    <a16:rowId xmlns:a16="http://schemas.microsoft.com/office/drawing/2014/main" val="291633739"/>
                  </a:ext>
                </a:extLst>
              </a:tr>
              <a:tr h="370840">
                <a:tc>
                  <a:txBody>
                    <a:bodyPr/>
                    <a:lstStyle/>
                    <a:p>
                      <a:r>
                        <a:rPr lang="en-US"/>
                        <a:t>Hoàng Xuân Vinh</a:t>
                      </a:r>
                      <a:endParaRPr lang="en-001"/>
                    </a:p>
                  </a:txBody>
                  <a:tcPr/>
                </a:tc>
                <a:tc>
                  <a:txBody>
                    <a:bodyPr/>
                    <a:lstStyle/>
                    <a:p>
                      <a:r>
                        <a:rPr lang="en-US" err="1"/>
                        <a:t>Việt</a:t>
                      </a:r>
                      <a:r>
                        <a:rPr lang="en-US"/>
                        <a:t> Nam</a:t>
                      </a:r>
                      <a:endParaRPr lang="en-001"/>
                    </a:p>
                  </a:txBody>
                  <a:tcPr/>
                </a:tc>
                <a:tc>
                  <a:txBody>
                    <a:bodyPr/>
                    <a:lstStyle/>
                    <a:p>
                      <a:r>
                        <a:rPr lang="en-US"/>
                        <a:t>1</a:t>
                      </a:r>
                      <a:endParaRPr lang="en-001"/>
                    </a:p>
                  </a:txBody>
                  <a:tcPr/>
                </a:tc>
                <a:tc>
                  <a:txBody>
                    <a:bodyPr/>
                    <a:lstStyle/>
                    <a:p>
                      <a:r>
                        <a:rPr lang="en-US"/>
                        <a:t>1.75</a:t>
                      </a:r>
                      <a:endParaRPr lang="en-001"/>
                    </a:p>
                  </a:txBody>
                  <a:tcPr/>
                </a:tc>
                <a:tc>
                  <a:txBody>
                    <a:bodyPr/>
                    <a:lstStyle/>
                    <a:p>
                      <a:r>
                        <a:rPr lang="en-US"/>
                        <a:t>75</a:t>
                      </a:r>
                      <a:endParaRPr lang="en-001"/>
                    </a:p>
                  </a:txBody>
                  <a:tcPr/>
                </a:tc>
                <a:extLst>
                  <a:ext uri="{0D108BD9-81ED-4DB2-BD59-A6C34878D82A}">
                    <a16:rowId xmlns:a16="http://schemas.microsoft.com/office/drawing/2014/main" val="162800353"/>
                  </a:ext>
                </a:extLst>
              </a:tr>
              <a:tr h="370840">
                <a:tc>
                  <a:txBody>
                    <a:bodyPr/>
                    <a:lstStyle/>
                    <a:p>
                      <a:r>
                        <a:rPr lang="en-US"/>
                        <a:t>Felipe Almeida Wu </a:t>
                      </a:r>
                      <a:endParaRPr lang="en-001"/>
                    </a:p>
                  </a:txBody>
                  <a:tcPr/>
                </a:tc>
                <a:tc>
                  <a:txBody>
                    <a:bodyPr/>
                    <a:lstStyle/>
                    <a:p>
                      <a:r>
                        <a:rPr lang="en-US"/>
                        <a:t>Brazil</a:t>
                      </a:r>
                      <a:endParaRPr lang="en-001"/>
                    </a:p>
                  </a:txBody>
                  <a:tcPr/>
                </a:tc>
                <a:tc>
                  <a:txBody>
                    <a:bodyPr/>
                    <a:lstStyle/>
                    <a:p>
                      <a:r>
                        <a:rPr lang="en-US"/>
                        <a:t>2</a:t>
                      </a:r>
                      <a:endParaRPr lang="en-001"/>
                    </a:p>
                  </a:txBody>
                  <a:tcPr/>
                </a:tc>
                <a:tc>
                  <a:txBody>
                    <a:bodyPr/>
                    <a:lstStyle/>
                    <a:p>
                      <a:r>
                        <a:rPr lang="en-US"/>
                        <a:t>1.69</a:t>
                      </a:r>
                      <a:endParaRPr lang="en-001"/>
                    </a:p>
                  </a:txBody>
                  <a:tcPr/>
                </a:tc>
                <a:tc>
                  <a:txBody>
                    <a:bodyPr/>
                    <a:lstStyle/>
                    <a:p>
                      <a:r>
                        <a:rPr lang="en-US"/>
                        <a:t>69</a:t>
                      </a:r>
                      <a:endParaRPr lang="en-001"/>
                    </a:p>
                  </a:txBody>
                  <a:tcPr/>
                </a:tc>
                <a:extLst>
                  <a:ext uri="{0D108BD9-81ED-4DB2-BD59-A6C34878D82A}">
                    <a16:rowId xmlns:a16="http://schemas.microsoft.com/office/drawing/2014/main" val="2790805359"/>
                  </a:ext>
                </a:extLst>
              </a:tr>
              <a:tr h="370840">
                <a:tc>
                  <a:txBody>
                    <a:bodyPr/>
                    <a:lstStyle/>
                    <a:p>
                      <a:r>
                        <a:rPr lang="en-US"/>
                        <a:t>Pang Wei </a:t>
                      </a:r>
                      <a:endParaRPr lang="en-001"/>
                    </a:p>
                  </a:txBody>
                  <a:tcPr/>
                </a:tc>
                <a:tc>
                  <a:txBody>
                    <a:bodyPr/>
                    <a:lstStyle/>
                    <a:p>
                      <a:r>
                        <a:rPr lang="en-US"/>
                        <a:t>Trung </a:t>
                      </a:r>
                      <a:r>
                        <a:rPr lang="en-US" err="1"/>
                        <a:t>Quốc</a:t>
                      </a:r>
                      <a:endParaRPr lang="en-001"/>
                    </a:p>
                  </a:txBody>
                  <a:tcPr/>
                </a:tc>
                <a:tc>
                  <a:txBody>
                    <a:bodyPr/>
                    <a:lstStyle/>
                    <a:p>
                      <a:r>
                        <a:rPr lang="en-US"/>
                        <a:t>3</a:t>
                      </a:r>
                      <a:endParaRPr lang="en-001"/>
                    </a:p>
                  </a:txBody>
                  <a:tcPr/>
                </a:tc>
                <a:tc>
                  <a:txBody>
                    <a:bodyPr/>
                    <a:lstStyle/>
                    <a:p>
                      <a:r>
                        <a:rPr lang="en-US"/>
                        <a:t>1.79</a:t>
                      </a:r>
                      <a:endParaRPr lang="en-001"/>
                    </a:p>
                  </a:txBody>
                  <a:tcPr/>
                </a:tc>
                <a:tc>
                  <a:txBody>
                    <a:bodyPr/>
                    <a:lstStyle/>
                    <a:p>
                      <a:r>
                        <a:rPr lang="en-US"/>
                        <a:t>73</a:t>
                      </a:r>
                      <a:endParaRPr lang="en-001"/>
                    </a:p>
                  </a:txBody>
                  <a:tcPr/>
                </a:tc>
                <a:extLst>
                  <a:ext uri="{0D108BD9-81ED-4DB2-BD59-A6C34878D82A}">
                    <a16:rowId xmlns:a16="http://schemas.microsoft.com/office/drawing/2014/main" val="1417171140"/>
                  </a:ext>
                </a:extLst>
              </a:tr>
              <a:tr h="370840">
                <a:tc>
                  <a:txBody>
                    <a:bodyPr/>
                    <a:lstStyle/>
                    <a:p>
                      <a:r>
                        <a:rPr lang="en-US" err="1"/>
                        <a:t>Juraj</a:t>
                      </a:r>
                      <a:r>
                        <a:rPr lang="en-US"/>
                        <a:t> </a:t>
                      </a:r>
                      <a:r>
                        <a:rPr lang="en-US" err="1"/>
                        <a:t>Tužinský</a:t>
                      </a:r>
                      <a:endParaRPr lang="en-001"/>
                    </a:p>
                  </a:txBody>
                  <a:tcPr/>
                </a:tc>
                <a:tc>
                  <a:txBody>
                    <a:bodyPr/>
                    <a:lstStyle/>
                    <a:p>
                      <a:r>
                        <a:rPr lang="en-US"/>
                        <a:t>Slovakia</a:t>
                      </a:r>
                      <a:endParaRPr lang="en-001"/>
                    </a:p>
                  </a:txBody>
                  <a:tcPr/>
                </a:tc>
                <a:tc>
                  <a:txBody>
                    <a:bodyPr/>
                    <a:lstStyle/>
                    <a:p>
                      <a:r>
                        <a:rPr lang="en-US"/>
                        <a:t>4</a:t>
                      </a:r>
                      <a:endParaRPr lang="en-001"/>
                    </a:p>
                  </a:txBody>
                  <a:tcPr/>
                </a:tc>
                <a:tc>
                  <a:txBody>
                    <a:bodyPr/>
                    <a:lstStyle/>
                    <a:p>
                      <a:r>
                        <a:rPr lang="en-US"/>
                        <a:t>1.84</a:t>
                      </a:r>
                      <a:endParaRPr lang="en-001"/>
                    </a:p>
                  </a:txBody>
                  <a:tcPr/>
                </a:tc>
                <a:tc>
                  <a:txBody>
                    <a:bodyPr/>
                    <a:lstStyle/>
                    <a:p>
                      <a:r>
                        <a:rPr lang="en-US"/>
                        <a:t>78</a:t>
                      </a:r>
                      <a:endParaRPr lang="en-001"/>
                    </a:p>
                  </a:txBody>
                  <a:tcPr/>
                </a:tc>
                <a:extLst>
                  <a:ext uri="{0D108BD9-81ED-4DB2-BD59-A6C34878D82A}">
                    <a16:rowId xmlns:a16="http://schemas.microsoft.com/office/drawing/2014/main" val="1190454983"/>
                  </a:ext>
                </a:extLst>
              </a:tr>
              <a:tr h="370840">
                <a:tc>
                  <a:txBody>
                    <a:bodyPr/>
                    <a:lstStyle/>
                    <a:p>
                      <a:r>
                        <a:rPr lang="en-US"/>
                        <a:t>Jin Jong-oh</a:t>
                      </a:r>
                      <a:endParaRPr lang="en-001"/>
                    </a:p>
                  </a:txBody>
                  <a:tcPr/>
                </a:tc>
                <a:tc>
                  <a:txBody>
                    <a:bodyPr/>
                    <a:lstStyle/>
                    <a:p>
                      <a:r>
                        <a:rPr lang="en-US" err="1"/>
                        <a:t>Hàn</a:t>
                      </a:r>
                      <a:r>
                        <a:rPr lang="en-US"/>
                        <a:t> </a:t>
                      </a:r>
                      <a:r>
                        <a:rPr lang="en-US" err="1"/>
                        <a:t>Quốc</a:t>
                      </a:r>
                      <a:endParaRPr lang="en-001"/>
                    </a:p>
                  </a:txBody>
                  <a:tcPr/>
                </a:tc>
                <a:tc>
                  <a:txBody>
                    <a:bodyPr/>
                    <a:lstStyle/>
                    <a:p>
                      <a:r>
                        <a:rPr lang="en-US"/>
                        <a:t>5</a:t>
                      </a:r>
                      <a:endParaRPr lang="en-001"/>
                    </a:p>
                  </a:txBody>
                  <a:tcPr/>
                </a:tc>
                <a:tc>
                  <a:txBody>
                    <a:bodyPr/>
                    <a:lstStyle/>
                    <a:p>
                      <a:r>
                        <a:rPr lang="en-US"/>
                        <a:t>1.75</a:t>
                      </a:r>
                      <a:endParaRPr lang="en-001"/>
                    </a:p>
                  </a:txBody>
                  <a:tcPr/>
                </a:tc>
                <a:tc>
                  <a:txBody>
                    <a:bodyPr/>
                    <a:lstStyle/>
                    <a:p>
                      <a:r>
                        <a:rPr lang="en-US"/>
                        <a:t>78</a:t>
                      </a:r>
                      <a:endParaRPr lang="en-001"/>
                    </a:p>
                  </a:txBody>
                  <a:tcPr/>
                </a:tc>
                <a:extLst>
                  <a:ext uri="{0D108BD9-81ED-4DB2-BD59-A6C34878D82A}">
                    <a16:rowId xmlns:a16="http://schemas.microsoft.com/office/drawing/2014/main" val="3355407042"/>
                  </a:ext>
                </a:extLst>
              </a:tr>
              <a:tr h="370840">
                <a:tc>
                  <a:txBody>
                    <a:bodyPr/>
                    <a:lstStyle/>
                    <a:p>
                      <a:r>
                        <a:rPr lang="en-US"/>
                        <a:t>Giuseppe Giordano </a:t>
                      </a:r>
                      <a:endParaRPr lang="en-001"/>
                    </a:p>
                  </a:txBody>
                  <a:tcPr/>
                </a:tc>
                <a:tc>
                  <a:txBody>
                    <a:bodyPr/>
                    <a:lstStyle/>
                    <a:p>
                      <a:r>
                        <a:rPr lang="en-US"/>
                        <a:t>Ý</a:t>
                      </a:r>
                      <a:endParaRPr lang="en-001"/>
                    </a:p>
                  </a:txBody>
                  <a:tcPr/>
                </a:tc>
                <a:tc>
                  <a:txBody>
                    <a:bodyPr/>
                    <a:lstStyle/>
                    <a:p>
                      <a:r>
                        <a:rPr lang="en-US"/>
                        <a:t>6</a:t>
                      </a:r>
                      <a:endParaRPr lang="en-001"/>
                    </a:p>
                  </a:txBody>
                  <a:tcPr/>
                </a:tc>
                <a:tc>
                  <a:txBody>
                    <a:bodyPr/>
                    <a:lstStyle/>
                    <a:p>
                      <a:r>
                        <a:rPr lang="en-US"/>
                        <a:t>1.70</a:t>
                      </a:r>
                      <a:endParaRPr lang="en-001"/>
                    </a:p>
                  </a:txBody>
                  <a:tcPr/>
                </a:tc>
                <a:tc>
                  <a:txBody>
                    <a:bodyPr/>
                    <a:lstStyle/>
                    <a:p>
                      <a:r>
                        <a:rPr lang="en-US"/>
                        <a:t>74</a:t>
                      </a:r>
                      <a:endParaRPr lang="en-001"/>
                    </a:p>
                  </a:txBody>
                  <a:tcPr/>
                </a:tc>
                <a:extLst>
                  <a:ext uri="{0D108BD9-81ED-4DB2-BD59-A6C34878D82A}">
                    <a16:rowId xmlns:a16="http://schemas.microsoft.com/office/drawing/2014/main" val="2183141741"/>
                  </a:ext>
                </a:extLst>
              </a:tr>
              <a:tr h="370840">
                <a:tc>
                  <a:txBody>
                    <a:bodyPr/>
                    <a:lstStyle/>
                    <a:p>
                      <a:r>
                        <a:rPr lang="en-US"/>
                        <a:t>Vladimir </a:t>
                      </a:r>
                      <a:r>
                        <a:rPr lang="en-US" err="1"/>
                        <a:t>Gontcharov</a:t>
                      </a:r>
                      <a:endParaRPr lang="en-001"/>
                    </a:p>
                  </a:txBody>
                  <a:tcPr/>
                </a:tc>
                <a:tc>
                  <a:txBody>
                    <a:bodyPr/>
                    <a:lstStyle/>
                    <a:p>
                      <a:r>
                        <a:rPr lang="en-US"/>
                        <a:t>Nga</a:t>
                      </a:r>
                      <a:endParaRPr lang="en-001"/>
                    </a:p>
                  </a:txBody>
                  <a:tcPr/>
                </a:tc>
                <a:tc>
                  <a:txBody>
                    <a:bodyPr/>
                    <a:lstStyle/>
                    <a:p>
                      <a:r>
                        <a:rPr lang="en-US"/>
                        <a:t>7</a:t>
                      </a:r>
                      <a:endParaRPr lang="en-001"/>
                    </a:p>
                  </a:txBody>
                  <a:tcPr/>
                </a:tc>
                <a:tc>
                  <a:txBody>
                    <a:bodyPr/>
                    <a:lstStyle/>
                    <a:p>
                      <a:r>
                        <a:rPr lang="en-US"/>
                        <a:t>1.67</a:t>
                      </a:r>
                      <a:endParaRPr lang="en-001"/>
                    </a:p>
                  </a:txBody>
                  <a:tcPr/>
                </a:tc>
                <a:tc>
                  <a:txBody>
                    <a:bodyPr/>
                    <a:lstStyle/>
                    <a:p>
                      <a:r>
                        <a:rPr lang="en-US"/>
                        <a:t>59</a:t>
                      </a:r>
                      <a:endParaRPr lang="en-001"/>
                    </a:p>
                  </a:txBody>
                  <a:tcPr/>
                </a:tc>
                <a:extLst>
                  <a:ext uri="{0D108BD9-81ED-4DB2-BD59-A6C34878D82A}">
                    <a16:rowId xmlns:a16="http://schemas.microsoft.com/office/drawing/2014/main" val="3446772735"/>
                  </a:ext>
                </a:extLst>
              </a:tr>
              <a:tr h="370840">
                <a:tc>
                  <a:txBody>
                    <a:bodyPr/>
                    <a:lstStyle/>
                    <a:p>
                      <a:r>
                        <a:rPr lang="en-US"/>
                        <a:t>Jitu Rai</a:t>
                      </a:r>
                      <a:endParaRPr lang="en-001"/>
                    </a:p>
                  </a:txBody>
                  <a:tcPr/>
                </a:tc>
                <a:tc>
                  <a:txBody>
                    <a:bodyPr/>
                    <a:lstStyle/>
                    <a:p>
                      <a:r>
                        <a:rPr lang="en-US" err="1"/>
                        <a:t>Ấn</a:t>
                      </a:r>
                      <a:r>
                        <a:rPr lang="en-US"/>
                        <a:t> </a:t>
                      </a:r>
                      <a:r>
                        <a:rPr lang="en-US" err="1"/>
                        <a:t>Độ</a:t>
                      </a:r>
                      <a:endParaRPr lang="en-001"/>
                    </a:p>
                  </a:txBody>
                  <a:tcPr/>
                </a:tc>
                <a:tc>
                  <a:txBody>
                    <a:bodyPr/>
                    <a:lstStyle/>
                    <a:p>
                      <a:r>
                        <a:rPr lang="en-US"/>
                        <a:t>8</a:t>
                      </a:r>
                      <a:endParaRPr lang="en-001"/>
                    </a:p>
                  </a:txBody>
                  <a:tcPr/>
                </a:tc>
                <a:tc>
                  <a:txBody>
                    <a:bodyPr/>
                    <a:lstStyle/>
                    <a:p>
                      <a:r>
                        <a:rPr lang="en-US"/>
                        <a:t>1.63</a:t>
                      </a:r>
                      <a:endParaRPr lang="en-001"/>
                    </a:p>
                  </a:txBody>
                  <a:tcPr/>
                </a:tc>
                <a:tc>
                  <a:txBody>
                    <a:bodyPr/>
                    <a:lstStyle/>
                    <a:p>
                      <a:r>
                        <a:rPr lang="en-US"/>
                        <a:t>64</a:t>
                      </a:r>
                      <a:endParaRPr lang="en-001"/>
                    </a:p>
                  </a:txBody>
                  <a:tcPr/>
                </a:tc>
                <a:extLst>
                  <a:ext uri="{0D108BD9-81ED-4DB2-BD59-A6C34878D82A}">
                    <a16:rowId xmlns:a16="http://schemas.microsoft.com/office/drawing/2014/main" val="3926701659"/>
                  </a:ext>
                </a:extLst>
              </a:tr>
            </a:tbl>
          </a:graphicData>
        </a:graphic>
      </p:graphicFrame>
      <p:sp>
        <p:nvSpPr>
          <p:cNvPr id="10" name="Title 5">
            <a:extLst>
              <a:ext uri="{FF2B5EF4-FFF2-40B4-BE49-F238E27FC236}">
                <a16:creationId xmlns:a16="http://schemas.microsoft.com/office/drawing/2014/main" id="{25EE910A-F2E6-3A8E-28A3-3D0A3989E87C}"/>
              </a:ext>
            </a:extLst>
          </p:cNvPr>
          <p:cNvSpPr txBox="1">
            <a:spLocks/>
          </p:cNvSpPr>
          <p:nvPr/>
        </p:nvSpPr>
        <p:spPr>
          <a:xfrm>
            <a:off x="838200" y="854560"/>
            <a:ext cx="10515600" cy="4621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vi-VN" sz="2400" b="1">
                <a:solidFill>
                  <a:schemeClr val="tx1"/>
                </a:solidFill>
                <a:latin typeface="Linux Libertine"/>
              </a:rPr>
              <a:t>10 mét súng ngắn hơi nam</a:t>
            </a:r>
            <a:r>
              <a:rPr lang="en-US" sz="2400" b="1">
                <a:solidFill>
                  <a:schemeClr val="tx1"/>
                </a:solidFill>
                <a:latin typeface="Linux Libertine"/>
              </a:rPr>
              <a:t> – Olympic 2016</a:t>
            </a:r>
            <a:endParaRPr lang="en-001" sz="2400" b="1">
              <a:solidFill>
                <a:schemeClr val="tx1"/>
              </a:solidFill>
            </a:endParaRPr>
          </a:p>
        </p:txBody>
      </p:sp>
      <p:pic>
        <p:nvPicPr>
          <p:cNvPr id="11" name="Picture 10">
            <a:extLst>
              <a:ext uri="{FF2B5EF4-FFF2-40B4-BE49-F238E27FC236}">
                <a16:creationId xmlns:a16="http://schemas.microsoft.com/office/drawing/2014/main" id="{F6A132FB-5284-9664-8858-4895D68DF6D4}"/>
              </a:ext>
            </a:extLst>
          </p:cNvPr>
          <p:cNvPicPr>
            <a:picLocks noChangeAspect="1"/>
          </p:cNvPicPr>
          <p:nvPr/>
        </p:nvPicPr>
        <p:blipFill>
          <a:blip r:embed="rId3"/>
          <a:srcRect l="35934" t="39136" r="36371" b="16690"/>
          <a:stretch/>
        </p:blipFill>
        <p:spPr>
          <a:xfrm>
            <a:off x="6463161" y="2949372"/>
            <a:ext cx="189585" cy="252000"/>
          </a:xfrm>
          <a:prstGeom prst="rect">
            <a:avLst/>
          </a:prstGeom>
        </p:spPr>
      </p:pic>
      <p:pic>
        <p:nvPicPr>
          <p:cNvPr id="12" name="Picture 11">
            <a:extLst>
              <a:ext uri="{FF2B5EF4-FFF2-40B4-BE49-F238E27FC236}">
                <a16:creationId xmlns:a16="http://schemas.microsoft.com/office/drawing/2014/main" id="{1BE6A034-CC5B-AEC9-D478-AF7F130445B9}"/>
              </a:ext>
            </a:extLst>
          </p:cNvPr>
          <p:cNvPicPr>
            <a:picLocks noChangeAspect="1"/>
          </p:cNvPicPr>
          <p:nvPr/>
        </p:nvPicPr>
        <p:blipFill>
          <a:blip r:embed="rId3"/>
          <a:srcRect l="65750" t="39136" r="6431" b="16690"/>
          <a:stretch/>
        </p:blipFill>
        <p:spPr>
          <a:xfrm>
            <a:off x="6462734" y="3317753"/>
            <a:ext cx="190439" cy="252000"/>
          </a:xfrm>
          <a:prstGeom prst="rect">
            <a:avLst/>
          </a:prstGeom>
        </p:spPr>
      </p:pic>
      <p:pic>
        <p:nvPicPr>
          <p:cNvPr id="13" name="Picture 12">
            <a:extLst>
              <a:ext uri="{FF2B5EF4-FFF2-40B4-BE49-F238E27FC236}">
                <a16:creationId xmlns:a16="http://schemas.microsoft.com/office/drawing/2014/main" id="{6A9117F0-CB7B-3B59-F9F5-AB9722502EB5}"/>
              </a:ext>
            </a:extLst>
          </p:cNvPr>
          <p:cNvPicPr>
            <a:picLocks noChangeAspect="1"/>
          </p:cNvPicPr>
          <p:nvPr/>
        </p:nvPicPr>
        <p:blipFill>
          <a:blip r:embed="rId3"/>
          <a:srcRect l="6992" t="39136" r="66187" b="16690"/>
          <a:stretch/>
        </p:blipFill>
        <p:spPr>
          <a:xfrm>
            <a:off x="6466150" y="2580991"/>
            <a:ext cx="183607" cy="252000"/>
          </a:xfrm>
          <a:prstGeom prst="rect">
            <a:avLst/>
          </a:prstGeom>
        </p:spPr>
      </p:pic>
      <p:sp>
        <p:nvSpPr>
          <p:cNvPr id="2" name="Footer Placeholder 1">
            <a:extLst>
              <a:ext uri="{FF2B5EF4-FFF2-40B4-BE49-F238E27FC236}">
                <a16:creationId xmlns:a16="http://schemas.microsoft.com/office/drawing/2014/main" id="{F60A891F-C607-AEA2-C115-5028EE7DC845}"/>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043727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C94814-ABDA-0AA5-8F5D-C0D5BD0C0176}"/>
              </a:ext>
            </a:extLst>
          </p:cNvPr>
          <p:cNvSpPr>
            <a:spLocks noGrp="1"/>
          </p:cNvSpPr>
          <p:nvPr>
            <p:ph type="title"/>
          </p:nvPr>
        </p:nvSpPr>
        <p:spPr/>
        <p:txBody>
          <a:bodyPr/>
          <a:lstStyle/>
          <a:p>
            <a:r>
              <a:rPr lang="en-US"/>
              <a:t>Cấu trúc bảng dữ liệu</a:t>
            </a:r>
            <a:endParaRPr lang="en-001"/>
          </a:p>
        </p:txBody>
      </p:sp>
      <p:sp>
        <p:nvSpPr>
          <p:cNvPr id="5" name="Date Placeholder 4">
            <a:extLst>
              <a:ext uri="{FF2B5EF4-FFF2-40B4-BE49-F238E27FC236}">
                <a16:creationId xmlns:a16="http://schemas.microsoft.com/office/drawing/2014/main" id="{733889F4-C011-7E8A-7B1A-7295A9ECFC0C}"/>
              </a:ext>
            </a:extLst>
          </p:cNvPr>
          <p:cNvSpPr>
            <a:spLocks noGrp="1"/>
          </p:cNvSpPr>
          <p:nvPr>
            <p:ph type="dt" sz="half" idx="10"/>
          </p:nvPr>
        </p:nvSpPr>
        <p:spPr/>
        <p:txBody>
          <a:bodyPr/>
          <a:lstStyle/>
          <a:p>
            <a:r>
              <a:rPr lang="en-001"/>
              <a:t>25/11/2024</a:t>
            </a:r>
          </a:p>
        </p:txBody>
      </p:sp>
      <p:sp>
        <p:nvSpPr>
          <p:cNvPr id="6" name="Slide Number Placeholder 5">
            <a:extLst>
              <a:ext uri="{FF2B5EF4-FFF2-40B4-BE49-F238E27FC236}">
                <a16:creationId xmlns:a16="http://schemas.microsoft.com/office/drawing/2014/main" id="{38745279-EDC7-09A9-70EE-A95C3F8DCE37}"/>
              </a:ext>
            </a:extLst>
          </p:cNvPr>
          <p:cNvSpPr>
            <a:spLocks noGrp="1"/>
          </p:cNvSpPr>
          <p:nvPr>
            <p:ph type="sldNum" sz="quarter" idx="12"/>
          </p:nvPr>
        </p:nvSpPr>
        <p:spPr/>
        <p:txBody>
          <a:bodyPr/>
          <a:lstStyle/>
          <a:p>
            <a:fld id="{AA8328AE-A94A-43B0-BF47-266FB86AC0A6}" type="slidenum">
              <a:rPr lang="en-001" smtClean="0"/>
              <a:t>42</a:t>
            </a:fld>
            <a:endParaRPr lang="en-001"/>
          </a:p>
        </p:txBody>
      </p:sp>
      <p:graphicFrame>
        <p:nvGraphicFramePr>
          <p:cNvPr id="9" name="Content Placeholder 8">
            <a:extLst>
              <a:ext uri="{FF2B5EF4-FFF2-40B4-BE49-F238E27FC236}">
                <a16:creationId xmlns:a16="http://schemas.microsoft.com/office/drawing/2014/main" id="{A80C8221-B533-64D8-1B81-5EC85BF7B993}"/>
              </a:ext>
            </a:extLst>
          </p:cNvPr>
          <p:cNvGraphicFramePr>
            <a:graphicFrameLocks noGrp="1"/>
          </p:cNvGraphicFramePr>
          <p:nvPr>
            <p:ph idx="1"/>
          </p:nvPr>
        </p:nvGraphicFramePr>
        <p:xfrm>
          <a:off x="838200" y="2155371"/>
          <a:ext cx="10515600" cy="3337560"/>
        </p:xfrm>
        <a:graphic>
          <a:graphicData uri="http://schemas.openxmlformats.org/drawingml/2006/table">
            <a:tbl>
              <a:tblPr firstRow="1">
                <a:tableStyleId>{9D7B26C5-4107-4FEC-AEDC-1716B250A1EF}</a:tableStyleId>
              </a:tblPr>
              <a:tblGrid>
                <a:gridCol w="3051629">
                  <a:extLst>
                    <a:ext uri="{9D8B030D-6E8A-4147-A177-3AD203B41FA5}">
                      <a16:colId xmlns:a16="http://schemas.microsoft.com/office/drawing/2014/main" val="2465754829"/>
                    </a:ext>
                  </a:extLst>
                </a:gridCol>
                <a:gridCol w="2293257">
                  <a:extLst>
                    <a:ext uri="{9D8B030D-6E8A-4147-A177-3AD203B41FA5}">
                      <a16:colId xmlns:a16="http://schemas.microsoft.com/office/drawing/2014/main" val="1603602684"/>
                    </a:ext>
                  </a:extLst>
                </a:gridCol>
                <a:gridCol w="1683657">
                  <a:extLst>
                    <a:ext uri="{9D8B030D-6E8A-4147-A177-3AD203B41FA5}">
                      <a16:colId xmlns:a16="http://schemas.microsoft.com/office/drawing/2014/main" val="744110950"/>
                    </a:ext>
                  </a:extLst>
                </a:gridCol>
                <a:gridCol w="2032000">
                  <a:extLst>
                    <a:ext uri="{9D8B030D-6E8A-4147-A177-3AD203B41FA5}">
                      <a16:colId xmlns:a16="http://schemas.microsoft.com/office/drawing/2014/main" val="2523723140"/>
                    </a:ext>
                  </a:extLst>
                </a:gridCol>
                <a:gridCol w="1455057">
                  <a:extLst>
                    <a:ext uri="{9D8B030D-6E8A-4147-A177-3AD203B41FA5}">
                      <a16:colId xmlns:a16="http://schemas.microsoft.com/office/drawing/2014/main" val="98149297"/>
                    </a:ext>
                  </a:extLst>
                </a:gridCol>
              </a:tblGrid>
              <a:tr h="370840">
                <a:tc>
                  <a:txBody>
                    <a:bodyPr/>
                    <a:lstStyle/>
                    <a:p>
                      <a:r>
                        <a:rPr lang="en-US" err="1"/>
                        <a:t>Tên</a:t>
                      </a:r>
                      <a:endParaRPr lang="en-001"/>
                    </a:p>
                  </a:txBody>
                  <a:tcPr/>
                </a:tc>
                <a:tc>
                  <a:txBody>
                    <a:bodyPr/>
                    <a:lstStyle/>
                    <a:p>
                      <a:r>
                        <a:rPr lang="en-US" err="1"/>
                        <a:t>Quốc</a:t>
                      </a:r>
                      <a:r>
                        <a:rPr lang="en-US"/>
                        <a:t> </a:t>
                      </a:r>
                      <a:r>
                        <a:rPr lang="en-US" err="1"/>
                        <a:t>tịch</a:t>
                      </a:r>
                      <a:endParaRPr lang="en-001"/>
                    </a:p>
                  </a:txBody>
                  <a:tcPr/>
                </a:tc>
                <a:tc>
                  <a:txBody>
                    <a:bodyPr/>
                    <a:lstStyle/>
                    <a:p>
                      <a:r>
                        <a:rPr lang="en-US" err="1"/>
                        <a:t>Xếp</a:t>
                      </a:r>
                      <a:r>
                        <a:rPr lang="en-US"/>
                        <a:t> </a:t>
                      </a:r>
                      <a:r>
                        <a:rPr lang="en-US" err="1"/>
                        <a:t>hạng</a:t>
                      </a:r>
                      <a:endParaRPr lang="en-001"/>
                    </a:p>
                  </a:txBody>
                  <a:tcPr/>
                </a:tc>
                <a:tc>
                  <a:txBody>
                    <a:bodyPr/>
                    <a:lstStyle/>
                    <a:p>
                      <a:r>
                        <a:rPr lang="en-US" err="1"/>
                        <a:t>Chiều</a:t>
                      </a:r>
                      <a:r>
                        <a:rPr lang="en-US"/>
                        <a:t>  </a:t>
                      </a:r>
                      <a:r>
                        <a:rPr lang="en-US" err="1"/>
                        <a:t>cao</a:t>
                      </a:r>
                      <a:endParaRPr lang="en-001"/>
                    </a:p>
                  </a:txBody>
                  <a:tcPr/>
                </a:tc>
                <a:tc>
                  <a:txBody>
                    <a:bodyPr/>
                    <a:lstStyle/>
                    <a:p>
                      <a:r>
                        <a:rPr lang="en-US" err="1"/>
                        <a:t>Cân</a:t>
                      </a:r>
                      <a:r>
                        <a:rPr lang="en-US"/>
                        <a:t> </a:t>
                      </a:r>
                      <a:r>
                        <a:rPr lang="en-US" err="1"/>
                        <a:t>nặng</a:t>
                      </a:r>
                      <a:endParaRPr lang="en-001"/>
                    </a:p>
                  </a:txBody>
                  <a:tcPr/>
                </a:tc>
                <a:extLst>
                  <a:ext uri="{0D108BD9-81ED-4DB2-BD59-A6C34878D82A}">
                    <a16:rowId xmlns:a16="http://schemas.microsoft.com/office/drawing/2014/main" val="291633739"/>
                  </a:ext>
                </a:extLst>
              </a:tr>
              <a:tr h="370840">
                <a:tc>
                  <a:txBody>
                    <a:bodyPr/>
                    <a:lstStyle/>
                    <a:p>
                      <a:r>
                        <a:rPr lang="en-US"/>
                        <a:t>Hoàng Xuân Vinh</a:t>
                      </a:r>
                      <a:endParaRPr lang="en-001"/>
                    </a:p>
                  </a:txBody>
                  <a:tcPr/>
                </a:tc>
                <a:tc>
                  <a:txBody>
                    <a:bodyPr/>
                    <a:lstStyle/>
                    <a:p>
                      <a:r>
                        <a:rPr lang="en-US" err="1"/>
                        <a:t>Việt</a:t>
                      </a:r>
                      <a:r>
                        <a:rPr lang="en-US"/>
                        <a:t> Nam</a:t>
                      </a:r>
                      <a:endParaRPr lang="en-001"/>
                    </a:p>
                  </a:txBody>
                  <a:tcPr/>
                </a:tc>
                <a:tc>
                  <a:txBody>
                    <a:bodyPr/>
                    <a:lstStyle/>
                    <a:p>
                      <a:r>
                        <a:rPr lang="en-US"/>
                        <a:t>1</a:t>
                      </a:r>
                      <a:endParaRPr lang="en-001"/>
                    </a:p>
                  </a:txBody>
                  <a:tcPr/>
                </a:tc>
                <a:tc>
                  <a:txBody>
                    <a:bodyPr/>
                    <a:lstStyle/>
                    <a:p>
                      <a:r>
                        <a:rPr lang="en-US"/>
                        <a:t>1.75</a:t>
                      </a:r>
                      <a:endParaRPr lang="en-001"/>
                    </a:p>
                  </a:txBody>
                  <a:tcPr/>
                </a:tc>
                <a:tc>
                  <a:txBody>
                    <a:bodyPr/>
                    <a:lstStyle/>
                    <a:p>
                      <a:r>
                        <a:rPr lang="en-US"/>
                        <a:t>75</a:t>
                      </a:r>
                      <a:endParaRPr lang="en-001"/>
                    </a:p>
                  </a:txBody>
                  <a:tcPr/>
                </a:tc>
                <a:extLst>
                  <a:ext uri="{0D108BD9-81ED-4DB2-BD59-A6C34878D82A}">
                    <a16:rowId xmlns:a16="http://schemas.microsoft.com/office/drawing/2014/main" val="162800353"/>
                  </a:ext>
                </a:extLst>
              </a:tr>
              <a:tr h="370840">
                <a:tc>
                  <a:txBody>
                    <a:bodyPr/>
                    <a:lstStyle/>
                    <a:p>
                      <a:r>
                        <a:rPr lang="en-US"/>
                        <a:t>Felipe Almeida Wu </a:t>
                      </a:r>
                      <a:endParaRPr lang="en-001"/>
                    </a:p>
                  </a:txBody>
                  <a:tcPr/>
                </a:tc>
                <a:tc>
                  <a:txBody>
                    <a:bodyPr/>
                    <a:lstStyle/>
                    <a:p>
                      <a:r>
                        <a:rPr lang="en-US"/>
                        <a:t>Brazil</a:t>
                      </a:r>
                      <a:endParaRPr lang="en-001"/>
                    </a:p>
                  </a:txBody>
                  <a:tcPr/>
                </a:tc>
                <a:tc>
                  <a:txBody>
                    <a:bodyPr/>
                    <a:lstStyle/>
                    <a:p>
                      <a:r>
                        <a:rPr lang="en-US"/>
                        <a:t>2</a:t>
                      </a:r>
                      <a:endParaRPr lang="en-001"/>
                    </a:p>
                  </a:txBody>
                  <a:tcPr/>
                </a:tc>
                <a:tc>
                  <a:txBody>
                    <a:bodyPr/>
                    <a:lstStyle/>
                    <a:p>
                      <a:r>
                        <a:rPr lang="en-US"/>
                        <a:t>1.69</a:t>
                      </a:r>
                      <a:endParaRPr lang="en-001"/>
                    </a:p>
                  </a:txBody>
                  <a:tcPr/>
                </a:tc>
                <a:tc>
                  <a:txBody>
                    <a:bodyPr/>
                    <a:lstStyle/>
                    <a:p>
                      <a:r>
                        <a:rPr lang="en-US"/>
                        <a:t>69</a:t>
                      </a:r>
                      <a:endParaRPr lang="en-001"/>
                    </a:p>
                  </a:txBody>
                  <a:tcPr/>
                </a:tc>
                <a:extLst>
                  <a:ext uri="{0D108BD9-81ED-4DB2-BD59-A6C34878D82A}">
                    <a16:rowId xmlns:a16="http://schemas.microsoft.com/office/drawing/2014/main" val="2790805359"/>
                  </a:ext>
                </a:extLst>
              </a:tr>
              <a:tr h="370840">
                <a:tc>
                  <a:txBody>
                    <a:bodyPr/>
                    <a:lstStyle/>
                    <a:p>
                      <a:r>
                        <a:rPr lang="en-US"/>
                        <a:t>Pang Wei </a:t>
                      </a:r>
                      <a:endParaRPr lang="en-001"/>
                    </a:p>
                  </a:txBody>
                  <a:tcPr/>
                </a:tc>
                <a:tc>
                  <a:txBody>
                    <a:bodyPr/>
                    <a:lstStyle/>
                    <a:p>
                      <a:r>
                        <a:rPr lang="en-US"/>
                        <a:t>Trung </a:t>
                      </a:r>
                      <a:r>
                        <a:rPr lang="en-US" err="1"/>
                        <a:t>Quốc</a:t>
                      </a:r>
                      <a:endParaRPr lang="en-001"/>
                    </a:p>
                  </a:txBody>
                  <a:tcPr/>
                </a:tc>
                <a:tc>
                  <a:txBody>
                    <a:bodyPr/>
                    <a:lstStyle/>
                    <a:p>
                      <a:r>
                        <a:rPr lang="en-US"/>
                        <a:t>3</a:t>
                      </a:r>
                      <a:endParaRPr lang="en-001"/>
                    </a:p>
                  </a:txBody>
                  <a:tcPr/>
                </a:tc>
                <a:tc>
                  <a:txBody>
                    <a:bodyPr/>
                    <a:lstStyle/>
                    <a:p>
                      <a:r>
                        <a:rPr lang="en-US"/>
                        <a:t>1.79</a:t>
                      </a:r>
                      <a:endParaRPr lang="en-001"/>
                    </a:p>
                  </a:txBody>
                  <a:tcPr/>
                </a:tc>
                <a:tc>
                  <a:txBody>
                    <a:bodyPr/>
                    <a:lstStyle/>
                    <a:p>
                      <a:r>
                        <a:rPr lang="en-US"/>
                        <a:t>73</a:t>
                      </a:r>
                      <a:endParaRPr lang="en-001"/>
                    </a:p>
                  </a:txBody>
                  <a:tcPr/>
                </a:tc>
                <a:extLst>
                  <a:ext uri="{0D108BD9-81ED-4DB2-BD59-A6C34878D82A}">
                    <a16:rowId xmlns:a16="http://schemas.microsoft.com/office/drawing/2014/main" val="1417171140"/>
                  </a:ext>
                </a:extLst>
              </a:tr>
              <a:tr h="370840">
                <a:tc>
                  <a:txBody>
                    <a:bodyPr/>
                    <a:lstStyle/>
                    <a:p>
                      <a:r>
                        <a:rPr lang="en-US" err="1"/>
                        <a:t>Juraj</a:t>
                      </a:r>
                      <a:r>
                        <a:rPr lang="en-US"/>
                        <a:t> </a:t>
                      </a:r>
                      <a:r>
                        <a:rPr lang="en-US" err="1"/>
                        <a:t>Tužinský</a:t>
                      </a:r>
                      <a:endParaRPr lang="en-001"/>
                    </a:p>
                  </a:txBody>
                  <a:tcPr/>
                </a:tc>
                <a:tc>
                  <a:txBody>
                    <a:bodyPr/>
                    <a:lstStyle/>
                    <a:p>
                      <a:r>
                        <a:rPr lang="en-US"/>
                        <a:t>Slovakia</a:t>
                      </a:r>
                      <a:endParaRPr lang="en-001"/>
                    </a:p>
                  </a:txBody>
                  <a:tcPr/>
                </a:tc>
                <a:tc>
                  <a:txBody>
                    <a:bodyPr/>
                    <a:lstStyle/>
                    <a:p>
                      <a:r>
                        <a:rPr lang="en-US"/>
                        <a:t>4</a:t>
                      </a:r>
                      <a:endParaRPr lang="en-001"/>
                    </a:p>
                  </a:txBody>
                  <a:tcPr/>
                </a:tc>
                <a:tc>
                  <a:txBody>
                    <a:bodyPr/>
                    <a:lstStyle/>
                    <a:p>
                      <a:r>
                        <a:rPr lang="en-US"/>
                        <a:t>1.84</a:t>
                      </a:r>
                      <a:endParaRPr lang="en-001"/>
                    </a:p>
                  </a:txBody>
                  <a:tcPr/>
                </a:tc>
                <a:tc>
                  <a:txBody>
                    <a:bodyPr/>
                    <a:lstStyle/>
                    <a:p>
                      <a:r>
                        <a:rPr lang="en-US"/>
                        <a:t>78</a:t>
                      </a:r>
                      <a:endParaRPr lang="en-001"/>
                    </a:p>
                  </a:txBody>
                  <a:tcPr/>
                </a:tc>
                <a:extLst>
                  <a:ext uri="{0D108BD9-81ED-4DB2-BD59-A6C34878D82A}">
                    <a16:rowId xmlns:a16="http://schemas.microsoft.com/office/drawing/2014/main" val="1190454983"/>
                  </a:ext>
                </a:extLst>
              </a:tr>
              <a:tr h="370840">
                <a:tc>
                  <a:txBody>
                    <a:bodyPr/>
                    <a:lstStyle/>
                    <a:p>
                      <a:r>
                        <a:rPr lang="en-US"/>
                        <a:t>Jin Jong-oh</a:t>
                      </a:r>
                      <a:endParaRPr lang="en-001"/>
                    </a:p>
                  </a:txBody>
                  <a:tcPr/>
                </a:tc>
                <a:tc>
                  <a:txBody>
                    <a:bodyPr/>
                    <a:lstStyle/>
                    <a:p>
                      <a:r>
                        <a:rPr lang="en-US" err="1"/>
                        <a:t>Hàn</a:t>
                      </a:r>
                      <a:r>
                        <a:rPr lang="en-US"/>
                        <a:t> </a:t>
                      </a:r>
                      <a:r>
                        <a:rPr lang="en-US" err="1"/>
                        <a:t>Quốc</a:t>
                      </a:r>
                      <a:endParaRPr lang="en-001"/>
                    </a:p>
                  </a:txBody>
                  <a:tcPr/>
                </a:tc>
                <a:tc>
                  <a:txBody>
                    <a:bodyPr/>
                    <a:lstStyle/>
                    <a:p>
                      <a:r>
                        <a:rPr lang="en-US"/>
                        <a:t>5</a:t>
                      </a:r>
                      <a:endParaRPr lang="en-001"/>
                    </a:p>
                  </a:txBody>
                  <a:tcPr/>
                </a:tc>
                <a:tc>
                  <a:txBody>
                    <a:bodyPr/>
                    <a:lstStyle/>
                    <a:p>
                      <a:r>
                        <a:rPr lang="en-US"/>
                        <a:t>1.75</a:t>
                      </a:r>
                      <a:endParaRPr lang="en-001"/>
                    </a:p>
                  </a:txBody>
                  <a:tcPr/>
                </a:tc>
                <a:tc>
                  <a:txBody>
                    <a:bodyPr/>
                    <a:lstStyle/>
                    <a:p>
                      <a:r>
                        <a:rPr lang="en-US"/>
                        <a:t>78</a:t>
                      </a:r>
                      <a:endParaRPr lang="en-001"/>
                    </a:p>
                  </a:txBody>
                  <a:tcPr/>
                </a:tc>
                <a:extLst>
                  <a:ext uri="{0D108BD9-81ED-4DB2-BD59-A6C34878D82A}">
                    <a16:rowId xmlns:a16="http://schemas.microsoft.com/office/drawing/2014/main" val="3355407042"/>
                  </a:ext>
                </a:extLst>
              </a:tr>
              <a:tr h="370840">
                <a:tc>
                  <a:txBody>
                    <a:bodyPr/>
                    <a:lstStyle/>
                    <a:p>
                      <a:r>
                        <a:rPr lang="en-US"/>
                        <a:t>Giuseppe Giordano </a:t>
                      </a:r>
                      <a:endParaRPr lang="en-001"/>
                    </a:p>
                  </a:txBody>
                  <a:tcPr/>
                </a:tc>
                <a:tc>
                  <a:txBody>
                    <a:bodyPr/>
                    <a:lstStyle/>
                    <a:p>
                      <a:r>
                        <a:rPr lang="en-US"/>
                        <a:t>Ý</a:t>
                      </a:r>
                      <a:endParaRPr lang="en-001"/>
                    </a:p>
                  </a:txBody>
                  <a:tcPr/>
                </a:tc>
                <a:tc>
                  <a:txBody>
                    <a:bodyPr/>
                    <a:lstStyle/>
                    <a:p>
                      <a:r>
                        <a:rPr lang="en-US"/>
                        <a:t>6</a:t>
                      </a:r>
                      <a:endParaRPr lang="en-001"/>
                    </a:p>
                  </a:txBody>
                  <a:tcPr/>
                </a:tc>
                <a:tc>
                  <a:txBody>
                    <a:bodyPr/>
                    <a:lstStyle/>
                    <a:p>
                      <a:r>
                        <a:rPr lang="en-US"/>
                        <a:t>1.70</a:t>
                      </a:r>
                      <a:endParaRPr lang="en-001"/>
                    </a:p>
                  </a:txBody>
                  <a:tcPr/>
                </a:tc>
                <a:tc>
                  <a:txBody>
                    <a:bodyPr/>
                    <a:lstStyle/>
                    <a:p>
                      <a:r>
                        <a:rPr lang="en-US"/>
                        <a:t>74</a:t>
                      </a:r>
                      <a:endParaRPr lang="en-001"/>
                    </a:p>
                  </a:txBody>
                  <a:tcPr/>
                </a:tc>
                <a:extLst>
                  <a:ext uri="{0D108BD9-81ED-4DB2-BD59-A6C34878D82A}">
                    <a16:rowId xmlns:a16="http://schemas.microsoft.com/office/drawing/2014/main" val="2183141741"/>
                  </a:ext>
                </a:extLst>
              </a:tr>
              <a:tr h="370840">
                <a:tc>
                  <a:txBody>
                    <a:bodyPr/>
                    <a:lstStyle/>
                    <a:p>
                      <a:r>
                        <a:rPr lang="en-US"/>
                        <a:t>Vladimir </a:t>
                      </a:r>
                      <a:r>
                        <a:rPr lang="en-US" err="1"/>
                        <a:t>Gontcharov</a:t>
                      </a:r>
                      <a:endParaRPr lang="en-001"/>
                    </a:p>
                  </a:txBody>
                  <a:tcPr/>
                </a:tc>
                <a:tc>
                  <a:txBody>
                    <a:bodyPr/>
                    <a:lstStyle/>
                    <a:p>
                      <a:r>
                        <a:rPr lang="en-US"/>
                        <a:t>Nga</a:t>
                      </a:r>
                      <a:endParaRPr lang="en-001"/>
                    </a:p>
                  </a:txBody>
                  <a:tcPr/>
                </a:tc>
                <a:tc>
                  <a:txBody>
                    <a:bodyPr/>
                    <a:lstStyle/>
                    <a:p>
                      <a:r>
                        <a:rPr lang="en-US"/>
                        <a:t>7</a:t>
                      </a:r>
                      <a:endParaRPr lang="en-001"/>
                    </a:p>
                  </a:txBody>
                  <a:tcPr/>
                </a:tc>
                <a:tc>
                  <a:txBody>
                    <a:bodyPr/>
                    <a:lstStyle/>
                    <a:p>
                      <a:r>
                        <a:rPr lang="en-US"/>
                        <a:t>1.67</a:t>
                      </a:r>
                      <a:endParaRPr lang="en-001"/>
                    </a:p>
                  </a:txBody>
                  <a:tcPr/>
                </a:tc>
                <a:tc>
                  <a:txBody>
                    <a:bodyPr/>
                    <a:lstStyle/>
                    <a:p>
                      <a:r>
                        <a:rPr lang="en-US"/>
                        <a:t>59</a:t>
                      </a:r>
                      <a:endParaRPr lang="en-001"/>
                    </a:p>
                  </a:txBody>
                  <a:tcPr/>
                </a:tc>
                <a:extLst>
                  <a:ext uri="{0D108BD9-81ED-4DB2-BD59-A6C34878D82A}">
                    <a16:rowId xmlns:a16="http://schemas.microsoft.com/office/drawing/2014/main" val="3446772735"/>
                  </a:ext>
                </a:extLst>
              </a:tr>
              <a:tr h="370840">
                <a:tc>
                  <a:txBody>
                    <a:bodyPr/>
                    <a:lstStyle/>
                    <a:p>
                      <a:r>
                        <a:rPr lang="en-US"/>
                        <a:t>Jitu Rai</a:t>
                      </a:r>
                      <a:endParaRPr lang="en-001"/>
                    </a:p>
                  </a:txBody>
                  <a:tcPr/>
                </a:tc>
                <a:tc>
                  <a:txBody>
                    <a:bodyPr/>
                    <a:lstStyle/>
                    <a:p>
                      <a:r>
                        <a:rPr lang="en-US" err="1"/>
                        <a:t>Ấn</a:t>
                      </a:r>
                      <a:r>
                        <a:rPr lang="en-US"/>
                        <a:t> </a:t>
                      </a:r>
                      <a:r>
                        <a:rPr lang="en-US" err="1"/>
                        <a:t>Độ</a:t>
                      </a:r>
                      <a:endParaRPr lang="en-001"/>
                    </a:p>
                  </a:txBody>
                  <a:tcPr/>
                </a:tc>
                <a:tc>
                  <a:txBody>
                    <a:bodyPr/>
                    <a:lstStyle/>
                    <a:p>
                      <a:r>
                        <a:rPr lang="en-US"/>
                        <a:t>8</a:t>
                      </a:r>
                      <a:endParaRPr lang="en-001"/>
                    </a:p>
                  </a:txBody>
                  <a:tcPr/>
                </a:tc>
                <a:tc>
                  <a:txBody>
                    <a:bodyPr/>
                    <a:lstStyle/>
                    <a:p>
                      <a:r>
                        <a:rPr lang="en-US"/>
                        <a:t>1.63</a:t>
                      </a:r>
                      <a:endParaRPr lang="en-001"/>
                    </a:p>
                  </a:txBody>
                  <a:tcPr/>
                </a:tc>
                <a:tc>
                  <a:txBody>
                    <a:bodyPr/>
                    <a:lstStyle/>
                    <a:p>
                      <a:r>
                        <a:rPr lang="en-US"/>
                        <a:t>64</a:t>
                      </a:r>
                      <a:endParaRPr lang="en-001"/>
                    </a:p>
                  </a:txBody>
                  <a:tcPr/>
                </a:tc>
                <a:extLst>
                  <a:ext uri="{0D108BD9-81ED-4DB2-BD59-A6C34878D82A}">
                    <a16:rowId xmlns:a16="http://schemas.microsoft.com/office/drawing/2014/main" val="3926701659"/>
                  </a:ext>
                </a:extLst>
              </a:tr>
            </a:tbl>
          </a:graphicData>
        </a:graphic>
      </p:graphicFrame>
      <p:sp>
        <p:nvSpPr>
          <p:cNvPr id="10" name="Title 5">
            <a:extLst>
              <a:ext uri="{FF2B5EF4-FFF2-40B4-BE49-F238E27FC236}">
                <a16:creationId xmlns:a16="http://schemas.microsoft.com/office/drawing/2014/main" id="{25EE910A-F2E6-3A8E-28A3-3D0A3989E87C}"/>
              </a:ext>
            </a:extLst>
          </p:cNvPr>
          <p:cNvSpPr txBox="1">
            <a:spLocks/>
          </p:cNvSpPr>
          <p:nvPr/>
        </p:nvSpPr>
        <p:spPr>
          <a:xfrm>
            <a:off x="838200" y="854560"/>
            <a:ext cx="10515600" cy="4621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vi-VN" sz="2400" b="1">
                <a:solidFill>
                  <a:schemeClr val="tx1"/>
                </a:solidFill>
                <a:latin typeface="Linux Libertine"/>
              </a:rPr>
              <a:t>10 mét súng ngắn hơi nam</a:t>
            </a:r>
            <a:r>
              <a:rPr lang="en-US" sz="2400" b="1">
                <a:solidFill>
                  <a:schemeClr val="tx1"/>
                </a:solidFill>
                <a:latin typeface="Linux Libertine"/>
              </a:rPr>
              <a:t> – Olympic 2016</a:t>
            </a:r>
            <a:endParaRPr lang="en-001" sz="2400" b="1">
              <a:solidFill>
                <a:schemeClr val="tx1"/>
              </a:solidFill>
            </a:endParaRPr>
          </a:p>
        </p:txBody>
      </p:sp>
      <p:pic>
        <p:nvPicPr>
          <p:cNvPr id="11" name="Picture 10">
            <a:extLst>
              <a:ext uri="{FF2B5EF4-FFF2-40B4-BE49-F238E27FC236}">
                <a16:creationId xmlns:a16="http://schemas.microsoft.com/office/drawing/2014/main" id="{F6A132FB-5284-9664-8858-4895D68DF6D4}"/>
              </a:ext>
            </a:extLst>
          </p:cNvPr>
          <p:cNvPicPr>
            <a:picLocks noChangeAspect="1"/>
          </p:cNvPicPr>
          <p:nvPr/>
        </p:nvPicPr>
        <p:blipFill>
          <a:blip r:embed="rId3"/>
          <a:srcRect l="35934" t="39136" r="36371" b="16690"/>
          <a:stretch/>
        </p:blipFill>
        <p:spPr>
          <a:xfrm>
            <a:off x="6463161" y="2949372"/>
            <a:ext cx="189585" cy="252000"/>
          </a:xfrm>
          <a:prstGeom prst="rect">
            <a:avLst/>
          </a:prstGeom>
        </p:spPr>
      </p:pic>
      <p:pic>
        <p:nvPicPr>
          <p:cNvPr id="12" name="Picture 11">
            <a:extLst>
              <a:ext uri="{FF2B5EF4-FFF2-40B4-BE49-F238E27FC236}">
                <a16:creationId xmlns:a16="http://schemas.microsoft.com/office/drawing/2014/main" id="{1BE6A034-CC5B-AEC9-D478-AF7F130445B9}"/>
              </a:ext>
            </a:extLst>
          </p:cNvPr>
          <p:cNvPicPr>
            <a:picLocks noChangeAspect="1"/>
          </p:cNvPicPr>
          <p:nvPr/>
        </p:nvPicPr>
        <p:blipFill>
          <a:blip r:embed="rId3"/>
          <a:srcRect l="65750" t="39136" r="6431" b="16690"/>
          <a:stretch/>
        </p:blipFill>
        <p:spPr>
          <a:xfrm>
            <a:off x="6462734" y="3317753"/>
            <a:ext cx="190439" cy="252000"/>
          </a:xfrm>
          <a:prstGeom prst="rect">
            <a:avLst/>
          </a:prstGeom>
        </p:spPr>
      </p:pic>
      <p:pic>
        <p:nvPicPr>
          <p:cNvPr id="13" name="Picture 12">
            <a:extLst>
              <a:ext uri="{FF2B5EF4-FFF2-40B4-BE49-F238E27FC236}">
                <a16:creationId xmlns:a16="http://schemas.microsoft.com/office/drawing/2014/main" id="{6A9117F0-CB7B-3B59-F9F5-AB9722502EB5}"/>
              </a:ext>
            </a:extLst>
          </p:cNvPr>
          <p:cNvPicPr>
            <a:picLocks noChangeAspect="1"/>
          </p:cNvPicPr>
          <p:nvPr/>
        </p:nvPicPr>
        <p:blipFill>
          <a:blip r:embed="rId3"/>
          <a:srcRect l="6992" t="39136" r="66187" b="16690"/>
          <a:stretch/>
        </p:blipFill>
        <p:spPr>
          <a:xfrm>
            <a:off x="6466150" y="2580991"/>
            <a:ext cx="183607" cy="252000"/>
          </a:xfrm>
          <a:prstGeom prst="rect">
            <a:avLst/>
          </a:prstGeom>
        </p:spPr>
      </p:pic>
      <p:sp>
        <p:nvSpPr>
          <p:cNvPr id="14" name="TextBox 13">
            <a:extLst>
              <a:ext uri="{FF2B5EF4-FFF2-40B4-BE49-F238E27FC236}">
                <a16:creationId xmlns:a16="http://schemas.microsoft.com/office/drawing/2014/main" id="{D6CB64B1-FD8E-28D4-9E2D-00BA5C497DDC}"/>
              </a:ext>
            </a:extLst>
          </p:cNvPr>
          <p:cNvSpPr txBox="1"/>
          <p:nvPr/>
        </p:nvSpPr>
        <p:spPr>
          <a:xfrm>
            <a:off x="1004454" y="1542286"/>
            <a:ext cx="3351415" cy="492443"/>
          </a:xfrm>
          <a:prstGeom prst="rect">
            <a:avLst/>
          </a:prstGeom>
          <a:noFill/>
        </p:spPr>
        <p:txBody>
          <a:bodyPr wrap="square" rtlCol="0">
            <a:spAutoFit/>
          </a:bodyPr>
          <a:lstStyle/>
          <a:p>
            <a:r>
              <a:rPr lang="en-US" sz="2600" b="1" err="1">
                <a:solidFill>
                  <a:schemeClr val="accent3"/>
                </a:solidFill>
              </a:rPr>
              <a:t>Đối</a:t>
            </a:r>
            <a:r>
              <a:rPr lang="en-US" sz="2600" b="1">
                <a:solidFill>
                  <a:schemeClr val="accent3"/>
                </a:solidFill>
              </a:rPr>
              <a:t> </a:t>
            </a:r>
            <a:r>
              <a:rPr lang="en-US" sz="2600" b="1" err="1">
                <a:solidFill>
                  <a:schemeClr val="accent3"/>
                </a:solidFill>
              </a:rPr>
              <a:t>tượng</a:t>
            </a:r>
            <a:r>
              <a:rPr lang="en-US" sz="2600" b="1">
                <a:solidFill>
                  <a:schemeClr val="accent3"/>
                </a:solidFill>
              </a:rPr>
              <a:t> </a:t>
            </a:r>
            <a:r>
              <a:rPr lang="en-US" sz="2600" b="1" err="1">
                <a:solidFill>
                  <a:schemeClr val="accent3"/>
                </a:solidFill>
              </a:rPr>
              <a:t>quan</a:t>
            </a:r>
            <a:r>
              <a:rPr lang="en-US" sz="2600" b="1">
                <a:solidFill>
                  <a:schemeClr val="accent3"/>
                </a:solidFill>
              </a:rPr>
              <a:t> </a:t>
            </a:r>
            <a:r>
              <a:rPr lang="en-US" sz="2600" b="1" err="1">
                <a:solidFill>
                  <a:schemeClr val="accent3"/>
                </a:solidFill>
              </a:rPr>
              <a:t>sát</a:t>
            </a:r>
            <a:endParaRPr lang="en-001" sz="2600" b="1">
              <a:solidFill>
                <a:schemeClr val="accent3"/>
              </a:solidFill>
            </a:endParaRPr>
          </a:p>
        </p:txBody>
      </p:sp>
      <p:sp>
        <p:nvSpPr>
          <p:cNvPr id="3" name="Rectangle 2">
            <a:extLst>
              <a:ext uri="{FF2B5EF4-FFF2-40B4-BE49-F238E27FC236}">
                <a16:creationId xmlns:a16="http://schemas.microsoft.com/office/drawing/2014/main" id="{6671D4B3-708F-1B72-A210-B99CE11B6BF2}"/>
              </a:ext>
            </a:extLst>
          </p:cNvPr>
          <p:cNvSpPr/>
          <p:nvPr/>
        </p:nvSpPr>
        <p:spPr>
          <a:xfrm>
            <a:off x="838200" y="2580991"/>
            <a:ext cx="10515600" cy="2929061"/>
          </a:xfrm>
          <a:prstGeom prst="rect">
            <a:avLst/>
          </a:prstGeom>
          <a:solidFill>
            <a:srgbClr val="FFFFFF">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8" name="Straight Arrow Connector 7">
            <a:extLst>
              <a:ext uri="{FF2B5EF4-FFF2-40B4-BE49-F238E27FC236}">
                <a16:creationId xmlns:a16="http://schemas.microsoft.com/office/drawing/2014/main" id="{E0E14AFC-567E-7CF9-74C6-509E24C723BD}"/>
              </a:ext>
            </a:extLst>
          </p:cNvPr>
          <p:cNvCxnSpPr>
            <a:cxnSpLocks/>
          </p:cNvCxnSpPr>
          <p:nvPr/>
        </p:nvCxnSpPr>
        <p:spPr>
          <a:xfrm>
            <a:off x="869719" y="2709949"/>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EB43700-6EDF-6F16-A5C5-852D649ED02E}"/>
              </a:ext>
            </a:extLst>
          </p:cNvPr>
          <p:cNvCxnSpPr>
            <a:cxnSpLocks/>
          </p:cNvCxnSpPr>
          <p:nvPr/>
        </p:nvCxnSpPr>
        <p:spPr>
          <a:xfrm>
            <a:off x="869719" y="4203469"/>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843C6047-64CD-2566-8AFE-86966D820C98}"/>
              </a:ext>
            </a:extLst>
          </p:cNvPr>
          <p:cNvCxnSpPr>
            <a:cxnSpLocks/>
          </p:cNvCxnSpPr>
          <p:nvPr/>
        </p:nvCxnSpPr>
        <p:spPr>
          <a:xfrm>
            <a:off x="869719" y="3801133"/>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570AB14E-5251-A0AB-1CF5-C20AEAAEB55C}"/>
              </a:ext>
            </a:extLst>
          </p:cNvPr>
          <p:cNvCxnSpPr>
            <a:cxnSpLocks/>
          </p:cNvCxnSpPr>
          <p:nvPr/>
        </p:nvCxnSpPr>
        <p:spPr>
          <a:xfrm>
            <a:off x="869719" y="4550941"/>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BC721E59-D222-910C-F162-9D6AD5B8EAFC}"/>
              </a:ext>
            </a:extLst>
          </p:cNvPr>
          <p:cNvCxnSpPr>
            <a:cxnSpLocks/>
          </p:cNvCxnSpPr>
          <p:nvPr/>
        </p:nvCxnSpPr>
        <p:spPr>
          <a:xfrm>
            <a:off x="869719" y="4922797"/>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767874E1-2313-7EE4-4271-BE00B16409F9}"/>
              </a:ext>
            </a:extLst>
          </p:cNvPr>
          <p:cNvCxnSpPr>
            <a:cxnSpLocks/>
          </p:cNvCxnSpPr>
          <p:nvPr/>
        </p:nvCxnSpPr>
        <p:spPr>
          <a:xfrm>
            <a:off x="869719" y="5294653"/>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5087E8D-65BC-FDD8-9C7E-6B94CCF9528B}"/>
              </a:ext>
            </a:extLst>
          </p:cNvPr>
          <p:cNvCxnSpPr>
            <a:cxnSpLocks/>
          </p:cNvCxnSpPr>
          <p:nvPr/>
        </p:nvCxnSpPr>
        <p:spPr>
          <a:xfrm>
            <a:off x="869719" y="3093997"/>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0425376-6265-7714-C18F-48A5CF336C45}"/>
              </a:ext>
            </a:extLst>
          </p:cNvPr>
          <p:cNvCxnSpPr>
            <a:cxnSpLocks/>
          </p:cNvCxnSpPr>
          <p:nvPr/>
        </p:nvCxnSpPr>
        <p:spPr>
          <a:xfrm>
            <a:off x="869719" y="3429000"/>
            <a:ext cx="10389524" cy="0"/>
          </a:xfrm>
          <a:prstGeom prst="straightConnector1">
            <a:avLst/>
          </a:prstGeom>
          <a:ln w="63500">
            <a:solidFill>
              <a:schemeClr val="accent3"/>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sp>
        <p:nvSpPr>
          <p:cNvPr id="2" name="Footer Placeholder 1">
            <a:extLst>
              <a:ext uri="{FF2B5EF4-FFF2-40B4-BE49-F238E27FC236}">
                <a16:creationId xmlns:a16="http://schemas.microsoft.com/office/drawing/2014/main" id="{DE127CE0-3E78-E911-7871-2189F85793B3}"/>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359171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C94814-ABDA-0AA5-8F5D-C0D5BD0C0176}"/>
              </a:ext>
            </a:extLst>
          </p:cNvPr>
          <p:cNvSpPr>
            <a:spLocks noGrp="1"/>
          </p:cNvSpPr>
          <p:nvPr>
            <p:ph type="title"/>
          </p:nvPr>
        </p:nvSpPr>
        <p:spPr/>
        <p:txBody>
          <a:bodyPr/>
          <a:lstStyle/>
          <a:p>
            <a:r>
              <a:rPr lang="en-US"/>
              <a:t>Cấu trúc bảng dữ liệu</a:t>
            </a:r>
            <a:endParaRPr lang="en-001"/>
          </a:p>
        </p:txBody>
      </p:sp>
      <p:sp>
        <p:nvSpPr>
          <p:cNvPr id="5" name="Date Placeholder 4">
            <a:extLst>
              <a:ext uri="{FF2B5EF4-FFF2-40B4-BE49-F238E27FC236}">
                <a16:creationId xmlns:a16="http://schemas.microsoft.com/office/drawing/2014/main" id="{733889F4-C011-7E8A-7B1A-7295A9ECFC0C}"/>
              </a:ext>
            </a:extLst>
          </p:cNvPr>
          <p:cNvSpPr>
            <a:spLocks noGrp="1"/>
          </p:cNvSpPr>
          <p:nvPr>
            <p:ph type="dt" sz="half" idx="10"/>
          </p:nvPr>
        </p:nvSpPr>
        <p:spPr/>
        <p:txBody>
          <a:bodyPr/>
          <a:lstStyle/>
          <a:p>
            <a:r>
              <a:rPr lang="en-001"/>
              <a:t>25/11/2024</a:t>
            </a:r>
          </a:p>
        </p:txBody>
      </p:sp>
      <p:sp>
        <p:nvSpPr>
          <p:cNvPr id="6" name="Slide Number Placeholder 5">
            <a:extLst>
              <a:ext uri="{FF2B5EF4-FFF2-40B4-BE49-F238E27FC236}">
                <a16:creationId xmlns:a16="http://schemas.microsoft.com/office/drawing/2014/main" id="{38745279-EDC7-09A9-70EE-A95C3F8DCE37}"/>
              </a:ext>
            </a:extLst>
          </p:cNvPr>
          <p:cNvSpPr>
            <a:spLocks noGrp="1"/>
          </p:cNvSpPr>
          <p:nvPr>
            <p:ph type="sldNum" sz="quarter" idx="12"/>
          </p:nvPr>
        </p:nvSpPr>
        <p:spPr/>
        <p:txBody>
          <a:bodyPr/>
          <a:lstStyle/>
          <a:p>
            <a:fld id="{AA8328AE-A94A-43B0-BF47-266FB86AC0A6}" type="slidenum">
              <a:rPr lang="en-001" smtClean="0"/>
              <a:t>43</a:t>
            </a:fld>
            <a:endParaRPr lang="en-001"/>
          </a:p>
        </p:txBody>
      </p:sp>
      <p:graphicFrame>
        <p:nvGraphicFramePr>
          <p:cNvPr id="9" name="Content Placeholder 8">
            <a:extLst>
              <a:ext uri="{FF2B5EF4-FFF2-40B4-BE49-F238E27FC236}">
                <a16:creationId xmlns:a16="http://schemas.microsoft.com/office/drawing/2014/main" id="{A80C8221-B533-64D8-1B81-5EC85BF7B993}"/>
              </a:ext>
            </a:extLst>
          </p:cNvPr>
          <p:cNvGraphicFramePr>
            <a:graphicFrameLocks noGrp="1"/>
          </p:cNvGraphicFramePr>
          <p:nvPr>
            <p:ph idx="1"/>
          </p:nvPr>
        </p:nvGraphicFramePr>
        <p:xfrm>
          <a:off x="838200" y="2155371"/>
          <a:ext cx="10515600" cy="3337560"/>
        </p:xfrm>
        <a:graphic>
          <a:graphicData uri="http://schemas.openxmlformats.org/drawingml/2006/table">
            <a:tbl>
              <a:tblPr firstRow="1">
                <a:tableStyleId>{9D7B26C5-4107-4FEC-AEDC-1716B250A1EF}</a:tableStyleId>
              </a:tblPr>
              <a:tblGrid>
                <a:gridCol w="3051629">
                  <a:extLst>
                    <a:ext uri="{9D8B030D-6E8A-4147-A177-3AD203B41FA5}">
                      <a16:colId xmlns:a16="http://schemas.microsoft.com/office/drawing/2014/main" val="2465754829"/>
                    </a:ext>
                  </a:extLst>
                </a:gridCol>
                <a:gridCol w="2293257">
                  <a:extLst>
                    <a:ext uri="{9D8B030D-6E8A-4147-A177-3AD203B41FA5}">
                      <a16:colId xmlns:a16="http://schemas.microsoft.com/office/drawing/2014/main" val="1603602684"/>
                    </a:ext>
                  </a:extLst>
                </a:gridCol>
                <a:gridCol w="1683657">
                  <a:extLst>
                    <a:ext uri="{9D8B030D-6E8A-4147-A177-3AD203B41FA5}">
                      <a16:colId xmlns:a16="http://schemas.microsoft.com/office/drawing/2014/main" val="744110950"/>
                    </a:ext>
                  </a:extLst>
                </a:gridCol>
                <a:gridCol w="2032000">
                  <a:extLst>
                    <a:ext uri="{9D8B030D-6E8A-4147-A177-3AD203B41FA5}">
                      <a16:colId xmlns:a16="http://schemas.microsoft.com/office/drawing/2014/main" val="2523723140"/>
                    </a:ext>
                  </a:extLst>
                </a:gridCol>
                <a:gridCol w="1455057">
                  <a:extLst>
                    <a:ext uri="{9D8B030D-6E8A-4147-A177-3AD203B41FA5}">
                      <a16:colId xmlns:a16="http://schemas.microsoft.com/office/drawing/2014/main" val="98149297"/>
                    </a:ext>
                  </a:extLst>
                </a:gridCol>
              </a:tblGrid>
              <a:tr h="370840">
                <a:tc>
                  <a:txBody>
                    <a:bodyPr/>
                    <a:lstStyle/>
                    <a:p>
                      <a:r>
                        <a:rPr lang="en-US" err="1"/>
                        <a:t>Tên</a:t>
                      </a:r>
                      <a:endParaRPr lang="en-001"/>
                    </a:p>
                  </a:txBody>
                  <a:tcPr/>
                </a:tc>
                <a:tc>
                  <a:txBody>
                    <a:bodyPr/>
                    <a:lstStyle/>
                    <a:p>
                      <a:r>
                        <a:rPr lang="en-US" err="1"/>
                        <a:t>Quốc</a:t>
                      </a:r>
                      <a:r>
                        <a:rPr lang="en-US"/>
                        <a:t> </a:t>
                      </a:r>
                      <a:r>
                        <a:rPr lang="en-US" err="1"/>
                        <a:t>tịch</a:t>
                      </a:r>
                      <a:endParaRPr lang="en-001"/>
                    </a:p>
                  </a:txBody>
                  <a:tcPr/>
                </a:tc>
                <a:tc>
                  <a:txBody>
                    <a:bodyPr/>
                    <a:lstStyle/>
                    <a:p>
                      <a:r>
                        <a:rPr lang="en-US" err="1"/>
                        <a:t>Xếp</a:t>
                      </a:r>
                      <a:r>
                        <a:rPr lang="en-US"/>
                        <a:t> </a:t>
                      </a:r>
                      <a:r>
                        <a:rPr lang="en-US" err="1"/>
                        <a:t>hạng</a:t>
                      </a:r>
                      <a:endParaRPr lang="en-001"/>
                    </a:p>
                  </a:txBody>
                  <a:tcPr/>
                </a:tc>
                <a:tc>
                  <a:txBody>
                    <a:bodyPr/>
                    <a:lstStyle/>
                    <a:p>
                      <a:r>
                        <a:rPr lang="en-US" err="1"/>
                        <a:t>Chiều</a:t>
                      </a:r>
                      <a:r>
                        <a:rPr lang="en-US"/>
                        <a:t>  </a:t>
                      </a:r>
                      <a:r>
                        <a:rPr lang="en-US" err="1"/>
                        <a:t>cao</a:t>
                      </a:r>
                      <a:endParaRPr lang="en-001"/>
                    </a:p>
                  </a:txBody>
                  <a:tcPr/>
                </a:tc>
                <a:tc>
                  <a:txBody>
                    <a:bodyPr/>
                    <a:lstStyle/>
                    <a:p>
                      <a:r>
                        <a:rPr lang="en-US" err="1"/>
                        <a:t>Cân</a:t>
                      </a:r>
                      <a:r>
                        <a:rPr lang="en-US"/>
                        <a:t> </a:t>
                      </a:r>
                      <a:r>
                        <a:rPr lang="en-US" err="1"/>
                        <a:t>nặng</a:t>
                      </a:r>
                      <a:endParaRPr lang="en-001"/>
                    </a:p>
                  </a:txBody>
                  <a:tcPr/>
                </a:tc>
                <a:extLst>
                  <a:ext uri="{0D108BD9-81ED-4DB2-BD59-A6C34878D82A}">
                    <a16:rowId xmlns:a16="http://schemas.microsoft.com/office/drawing/2014/main" val="291633739"/>
                  </a:ext>
                </a:extLst>
              </a:tr>
              <a:tr h="370840">
                <a:tc>
                  <a:txBody>
                    <a:bodyPr/>
                    <a:lstStyle/>
                    <a:p>
                      <a:r>
                        <a:rPr lang="en-US"/>
                        <a:t>Hoàng Xuân Vinh</a:t>
                      </a:r>
                      <a:endParaRPr lang="en-001"/>
                    </a:p>
                  </a:txBody>
                  <a:tcPr/>
                </a:tc>
                <a:tc>
                  <a:txBody>
                    <a:bodyPr/>
                    <a:lstStyle/>
                    <a:p>
                      <a:r>
                        <a:rPr lang="en-US" err="1"/>
                        <a:t>Việt</a:t>
                      </a:r>
                      <a:r>
                        <a:rPr lang="en-US"/>
                        <a:t> Nam</a:t>
                      </a:r>
                      <a:endParaRPr lang="en-001"/>
                    </a:p>
                  </a:txBody>
                  <a:tcPr/>
                </a:tc>
                <a:tc>
                  <a:txBody>
                    <a:bodyPr/>
                    <a:lstStyle/>
                    <a:p>
                      <a:r>
                        <a:rPr lang="en-US"/>
                        <a:t>1</a:t>
                      </a:r>
                      <a:endParaRPr lang="en-001"/>
                    </a:p>
                  </a:txBody>
                  <a:tcPr/>
                </a:tc>
                <a:tc>
                  <a:txBody>
                    <a:bodyPr/>
                    <a:lstStyle/>
                    <a:p>
                      <a:r>
                        <a:rPr lang="en-US"/>
                        <a:t>1.75</a:t>
                      </a:r>
                      <a:endParaRPr lang="en-001"/>
                    </a:p>
                  </a:txBody>
                  <a:tcPr/>
                </a:tc>
                <a:tc>
                  <a:txBody>
                    <a:bodyPr/>
                    <a:lstStyle/>
                    <a:p>
                      <a:r>
                        <a:rPr lang="en-US"/>
                        <a:t>75</a:t>
                      </a:r>
                      <a:endParaRPr lang="en-001"/>
                    </a:p>
                  </a:txBody>
                  <a:tcPr/>
                </a:tc>
                <a:extLst>
                  <a:ext uri="{0D108BD9-81ED-4DB2-BD59-A6C34878D82A}">
                    <a16:rowId xmlns:a16="http://schemas.microsoft.com/office/drawing/2014/main" val="162800353"/>
                  </a:ext>
                </a:extLst>
              </a:tr>
              <a:tr h="370840">
                <a:tc>
                  <a:txBody>
                    <a:bodyPr/>
                    <a:lstStyle/>
                    <a:p>
                      <a:r>
                        <a:rPr lang="en-US"/>
                        <a:t>Felipe Almeida Wu </a:t>
                      </a:r>
                      <a:endParaRPr lang="en-001"/>
                    </a:p>
                  </a:txBody>
                  <a:tcPr/>
                </a:tc>
                <a:tc>
                  <a:txBody>
                    <a:bodyPr/>
                    <a:lstStyle/>
                    <a:p>
                      <a:r>
                        <a:rPr lang="en-US"/>
                        <a:t>Brazil</a:t>
                      </a:r>
                      <a:endParaRPr lang="en-001"/>
                    </a:p>
                  </a:txBody>
                  <a:tcPr/>
                </a:tc>
                <a:tc>
                  <a:txBody>
                    <a:bodyPr/>
                    <a:lstStyle/>
                    <a:p>
                      <a:r>
                        <a:rPr lang="en-US"/>
                        <a:t>2</a:t>
                      </a:r>
                      <a:endParaRPr lang="en-001"/>
                    </a:p>
                  </a:txBody>
                  <a:tcPr/>
                </a:tc>
                <a:tc>
                  <a:txBody>
                    <a:bodyPr/>
                    <a:lstStyle/>
                    <a:p>
                      <a:r>
                        <a:rPr lang="en-US"/>
                        <a:t>1.69</a:t>
                      </a:r>
                      <a:endParaRPr lang="en-001"/>
                    </a:p>
                  </a:txBody>
                  <a:tcPr/>
                </a:tc>
                <a:tc>
                  <a:txBody>
                    <a:bodyPr/>
                    <a:lstStyle/>
                    <a:p>
                      <a:r>
                        <a:rPr lang="en-US"/>
                        <a:t>69</a:t>
                      </a:r>
                      <a:endParaRPr lang="en-001"/>
                    </a:p>
                  </a:txBody>
                  <a:tcPr/>
                </a:tc>
                <a:extLst>
                  <a:ext uri="{0D108BD9-81ED-4DB2-BD59-A6C34878D82A}">
                    <a16:rowId xmlns:a16="http://schemas.microsoft.com/office/drawing/2014/main" val="2790805359"/>
                  </a:ext>
                </a:extLst>
              </a:tr>
              <a:tr h="370840">
                <a:tc>
                  <a:txBody>
                    <a:bodyPr/>
                    <a:lstStyle/>
                    <a:p>
                      <a:r>
                        <a:rPr lang="en-US"/>
                        <a:t>Pang Wei </a:t>
                      </a:r>
                      <a:endParaRPr lang="en-001"/>
                    </a:p>
                  </a:txBody>
                  <a:tcPr/>
                </a:tc>
                <a:tc>
                  <a:txBody>
                    <a:bodyPr/>
                    <a:lstStyle/>
                    <a:p>
                      <a:r>
                        <a:rPr lang="en-US"/>
                        <a:t>Trung </a:t>
                      </a:r>
                      <a:r>
                        <a:rPr lang="en-US" err="1"/>
                        <a:t>Quốc</a:t>
                      </a:r>
                      <a:endParaRPr lang="en-001"/>
                    </a:p>
                  </a:txBody>
                  <a:tcPr/>
                </a:tc>
                <a:tc>
                  <a:txBody>
                    <a:bodyPr/>
                    <a:lstStyle/>
                    <a:p>
                      <a:r>
                        <a:rPr lang="en-US"/>
                        <a:t>3</a:t>
                      </a:r>
                      <a:endParaRPr lang="en-001"/>
                    </a:p>
                  </a:txBody>
                  <a:tcPr/>
                </a:tc>
                <a:tc>
                  <a:txBody>
                    <a:bodyPr/>
                    <a:lstStyle/>
                    <a:p>
                      <a:r>
                        <a:rPr lang="en-US"/>
                        <a:t>1.79</a:t>
                      </a:r>
                      <a:endParaRPr lang="en-001"/>
                    </a:p>
                  </a:txBody>
                  <a:tcPr/>
                </a:tc>
                <a:tc>
                  <a:txBody>
                    <a:bodyPr/>
                    <a:lstStyle/>
                    <a:p>
                      <a:r>
                        <a:rPr lang="en-US"/>
                        <a:t>73</a:t>
                      </a:r>
                      <a:endParaRPr lang="en-001"/>
                    </a:p>
                  </a:txBody>
                  <a:tcPr/>
                </a:tc>
                <a:extLst>
                  <a:ext uri="{0D108BD9-81ED-4DB2-BD59-A6C34878D82A}">
                    <a16:rowId xmlns:a16="http://schemas.microsoft.com/office/drawing/2014/main" val="1417171140"/>
                  </a:ext>
                </a:extLst>
              </a:tr>
              <a:tr h="370840">
                <a:tc>
                  <a:txBody>
                    <a:bodyPr/>
                    <a:lstStyle/>
                    <a:p>
                      <a:r>
                        <a:rPr lang="en-US" err="1"/>
                        <a:t>Juraj</a:t>
                      </a:r>
                      <a:r>
                        <a:rPr lang="en-US"/>
                        <a:t> </a:t>
                      </a:r>
                      <a:r>
                        <a:rPr lang="en-US" err="1"/>
                        <a:t>Tužinský</a:t>
                      </a:r>
                      <a:endParaRPr lang="en-001"/>
                    </a:p>
                  </a:txBody>
                  <a:tcPr/>
                </a:tc>
                <a:tc>
                  <a:txBody>
                    <a:bodyPr/>
                    <a:lstStyle/>
                    <a:p>
                      <a:r>
                        <a:rPr lang="en-US"/>
                        <a:t>Slovakia</a:t>
                      </a:r>
                      <a:endParaRPr lang="en-001"/>
                    </a:p>
                  </a:txBody>
                  <a:tcPr/>
                </a:tc>
                <a:tc>
                  <a:txBody>
                    <a:bodyPr/>
                    <a:lstStyle/>
                    <a:p>
                      <a:r>
                        <a:rPr lang="en-US"/>
                        <a:t>4</a:t>
                      </a:r>
                      <a:endParaRPr lang="en-001"/>
                    </a:p>
                  </a:txBody>
                  <a:tcPr/>
                </a:tc>
                <a:tc>
                  <a:txBody>
                    <a:bodyPr/>
                    <a:lstStyle/>
                    <a:p>
                      <a:r>
                        <a:rPr lang="en-US"/>
                        <a:t>1.84</a:t>
                      </a:r>
                      <a:endParaRPr lang="en-001"/>
                    </a:p>
                  </a:txBody>
                  <a:tcPr/>
                </a:tc>
                <a:tc>
                  <a:txBody>
                    <a:bodyPr/>
                    <a:lstStyle/>
                    <a:p>
                      <a:r>
                        <a:rPr lang="en-US"/>
                        <a:t>78</a:t>
                      </a:r>
                      <a:endParaRPr lang="en-001"/>
                    </a:p>
                  </a:txBody>
                  <a:tcPr/>
                </a:tc>
                <a:extLst>
                  <a:ext uri="{0D108BD9-81ED-4DB2-BD59-A6C34878D82A}">
                    <a16:rowId xmlns:a16="http://schemas.microsoft.com/office/drawing/2014/main" val="1190454983"/>
                  </a:ext>
                </a:extLst>
              </a:tr>
              <a:tr h="370840">
                <a:tc>
                  <a:txBody>
                    <a:bodyPr/>
                    <a:lstStyle/>
                    <a:p>
                      <a:r>
                        <a:rPr lang="en-US"/>
                        <a:t>Jin Jong-oh</a:t>
                      </a:r>
                      <a:endParaRPr lang="en-001"/>
                    </a:p>
                  </a:txBody>
                  <a:tcPr/>
                </a:tc>
                <a:tc>
                  <a:txBody>
                    <a:bodyPr/>
                    <a:lstStyle/>
                    <a:p>
                      <a:r>
                        <a:rPr lang="en-US" err="1"/>
                        <a:t>Hàn</a:t>
                      </a:r>
                      <a:r>
                        <a:rPr lang="en-US"/>
                        <a:t> </a:t>
                      </a:r>
                      <a:r>
                        <a:rPr lang="en-US" err="1"/>
                        <a:t>Quốc</a:t>
                      </a:r>
                      <a:endParaRPr lang="en-001"/>
                    </a:p>
                  </a:txBody>
                  <a:tcPr/>
                </a:tc>
                <a:tc>
                  <a:txBody>
                    <a:bodyPr/>
                    <a:lstStyle/>
                    <a:p>
                      <a:r>
                        <a:rPr lang="en-US"/>
                        <a:t>5</a:t>
                      </a:r>
                      <a:endParaRPr lang="en-001"/>
                    </a:p>
                  </a:txBody>
                  <a:tcPr/>
                </a:tc>
                <a:tc>
                  <a:txBody>
                    <a:bodyPr/>
                    <a:lstStyle/>
                    <a:p>
                      <a:r>
                        <a:rPr lang="en-US"/>
                        <a:t>1.75</a:t>
                      </a:r>
                      <a:endParaRPr lang="en-001"/>
                    </a:p>
                  </a:txBody>
                  <a:tcPr/>
                </a:tc>
                <a:tc>
                  <a:txBody>
                    <a:bodyPr/>
                    <a:lstStyle/>
                    <a:p>
                      <a:r>
                        <a:rPr lang="en-US"/>
                        <a:t>78</a:t>
                      </a:r>
                      <a:endParaRPr lang="en-001"/>
                    </a:p>
                  </a:txBody>
                  <a:tcPr/>
                </a:tc>
                <a:extLst>
                  <a:ext uri="{0D108BD9-81ED-4DB2-BD59-A6C34878D82A}">
                    <a16:rowId xmlns:a16="http://schemas.microsoft.com/office/drawing/2014/main" val="3355407042"/>
                  </a:ext>
                </a:extLst>
              </a:tr>
              <a:tr h="370840">
                <a:tc>
                  <a:txBody>
                    <a:bodyPr/>
                    <a:lstStyle/>
                    <a:p>
                      <a:r>
                        <a:rPr lang="en-US"/>
                        <a:t>Giuseppe Giordano </a:t>
                      </a:r>
                      <a:endParaRPr lang="en-001"/>
                    </a:p>
                  </a:txBody>
                  <a:tcPr/>
                </a:tc>
                <a:tc>
                  <a:txBody>
                    <a:bodyPr/>
                    <a:lstStyle/>
                    <a:p>
                      <a:r>
                        <a:rPr lang="en-US"/>
                        <a:t>Ý</a:t>
                      </a:r>
                      <a:endParaRPr lang="en-001"/>
                    </a:p>
                  </a:txBody>
                  <a:tcPr/>
                </a:tc>
                <a:tc>
                  <a:txBody>
                    <a:bodyPr/>
                    <a:lstStyle/>
                    <a:p>
                      <a:r>
                        <a:rPr lang="en-US"/>
                        <a:t>6</a:t>
                      </a:r>
                      <a:endParaRPr lang="en-001"/>
                    </a:p>
                  </a:txBody>
                  <a:tcPr/>
                </a:tc>
                <a:tc>
                  <a:txBody>
                    <a:bodyPr/>
                    <a:lstStyle/>
                    <a:p>
                      <a:r>
                        <a:rPr lang="en-US"/>
                        <a:t>1.70</a:t>
                      </a:r>
                      <a:endParaRPr lang="en-001"/>
                    </a:p>
                  </a:txBody>
                  <a:tcPr/>
                </a:tc>
                <a:tc>
                  <a:txBody>
                    <a:bodyPr/>
                    <a:lstStyle/>
                    <a:p>
                      <a:r>
                        <a:rPr lang="en-US"/>
                        <a:t>74</a:t>
                      </a:r>
                      <a:endParaRPr lang="en-001"/>
                    </a:p>
                  </a:txBody>
                  <a:tcPr/>
                </a:tc>
                <a:extLst>
                  <a:ext uri="{0D108BD9-81ED-4DB2-BD59-A6C34878D82A}">
                    <a16:rowId xmlns:a16="http://schemas.microsoft.com/office/drawing/2014/main" val="2183141741"/>
                  </a:ext>
                </a:extLst>
              </a:tr>
              <a:tr h="370840">
                <a:tc>
                  <a:txBody>
                    <a:bodyPr/>
                    <a:lstStyle/>
                    <a:p>
                      <a:r>
                        <a:rPr lang="en-US"/>
                        <a:t>Vladimir </a:t>
                      </a:r>
                      <a:r>
                        <a:rPr lang="en-US" err="1"/>
                        <a:t>Gontcharov</a:t>
                      </a:r>
                      <a:endParaRPr lang="en-001"/>
                    </a:p>
                  </a:txBody>
                  <a:tcPr/>
                </a:tc>
                <a:tc>
                  <a:txBody>
                    <a:bodyPr/>
                    <a:lstStyle/>
                    <a:p>
                      <a:r>
                        <a:rPr lang="en-US"/>
                        <a:t>Nga</a:t>
                      </a:r>
                      <a:endParaRPr lang="en-001"/>
                    </a:p>
                  </a:txBody>
                  <a:tcPr/>
                </a:tc>
                <a:tc>
                  <a:txBody>
                    <a:bodyPr/>
                    <a:lstStyle/>
                    <a:p>
                      <a:r>
                        <a:rPr lang="en-US"/>
                        <a:t>7</a:t>
                      </a:r>
                      <a:endParaRPr lang="en-001"/>
                    </a:p>
                  </a:txBody>
                  <a:tcPr/>
                </a:tc>
                <a:tc>
                  <a:txBody>
                    <a:bodyPr/>
                    <a:lstStyle/>
                    <a:p>
                      <a:r>
                        <a:rPr lang="en-US"/>
                        <a:t>1.67</a:t>
                      </a:r>
                      <a:endParaRPr lang="en-001"/>
                    </a:p>
                  </a:txBody>
                  <a:tcPr/>
                </a:tc>
                <a:tc>
                  <a:txBody>
                    <a:bodyPr/>
                    <a:lstStyle/>
                    <a:p>
                      <a:r>
                        <a:rPr lang="en-US"/>
                        <a:t>59</a:t>
                      </a:r>
                      <a:endParaRPr lang="en-001"/>
                    </a:p>
                  </a:txBody>
                  <a:tcPr/>
                </a:tc>
                <a:extLst>
                  <a:ext uri="{0D108BD9-81ED-4DB2-BD59-A6C34878D82A}">
                    <a16:rowId xmlns:a16="http://schemas.microsoft.com/office/drawing/2014/main" val="3446772735"/>
                  </a:ext>
                </a:extLst>
              </a:tr>
              <a:tr h="370840">
                <a:tc>
                  <a:txBody>
                    <a:bodyPr/>
                    <a:lstStyle/>
                    <a:p>
                      <a:r>
                        <a:rPr lang="en-US"/>
                        <a:t>Jitu Rai</a:t>
                      </a:r>
                      <a:endParaRPr lang="en-001"/>
                    </a:p>
                  </a:txBody>
                  <a:tcPr/>
                </a:tc>
                <a:tc>
                  <a:txBody>
                    <a:bodyPr/>
                    <a:lstStyle/>
                    <a:p>
                      <a:r>
                        <a:rPr lang="en-US" err="1"/>
                        <a:t>Ấn</a:t>
                      </a:r>
                      <a:r>
                        <a:rPr lang="en-US"/>
                        <a:t> </a:t>
                      </a:r>
                      <a:r>
                        <a:rPr lang="en-US" err="1"/>
                        <a:t>Độ</a:t>
                      </a:r>
                      <a:endParaRPr lang="en-001"/>
                    </a:p>
                  </a:txBody>
                  <a:tcPr/>
                </a:tc>
                <a:tc>
                  <a:txBody>
                    <a:bodyPr/>
                    <a:lstStyle/>
                    <a:p>
                      <a:r>
                        <a:rPr lang="en-US"/>
                        <a:t>8</a:t>
                      </a:r>
                      <a:endParaRPr lang="en-001"/>
                    </a:p>
                  </a:txBody>
                  <a:tcPr/>
                </a:tc>
                <a:tc>
                  <a:txBody>
                    <a:bodyPr/>
                    <a:lstStyle/>
                    <a:p>
                      <a:r>
                        <a:rPr lang="en-US"/>
                        <a:t>1.63</a:t>
                      </a:r>
                      <a:endParaRPr lang="en-001"/>
                    </a:p>
                  </a:txBody>
                  <a:tcPr/>
                </a:tc>
                <a:tc>
                  <a:txBody>
                    <a:bodyPr/>
                    <a:lstStyle/>
                    <a:p>
                      <a:r>
                        <a:rPr lang="en-US"/>
                        <a:t>64</a:t>
                      </a:r>
                      <a:endParaRPr lang="en-001"/>
                    </a:p>
                  </a:txBody>
                  <a:tcPr/>
                </a:tc>
                <a:extLst>
                  <a:ext uri="{0D108BD9-81ED-4DB2-BD59-A6C34878D82A}">
                    <a16:rowId xmlns:a16="http://schemas.microsoft.com/office/drawing/2014/main" val="3926701659"/>
                  </a:ext>
                </a:extLst>
              </a:tr>
            </a:tbl>
          </a:graphicData>
        </a:graphic>
      </p:graphicFrame>
      <p:sp>
        <p:nvSpPr>
          <p:cNvPr id="10" name="Title 5">
            <a:extLst>
              <a:ext uri="{FF2B5EF4-FFF2-40B4-BE49-F238E27FC236}">
                <a16:creationId xmlns:a16="http://schemas.microsoft.com/office/drawing/2014/main" id="{25EE910A-F2E6-3A8E-28A3-3D0A3989E87C}"/>
              </a:ext>
            </a:extLst>
          </p:cNvPr>
          <p:cNvSpPr txBox="1">
            <a:spLocks/>
          </p:cNvSpPr>
          <p:nvPr/>
        </p:nvSpPr>
        <p:spPr>
          <a:xfrm>
            <a:off x="838200" y="854560"/>
            <a:ext cx="10515600" cy="4621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vi-VN" sz="2400" b="1">
                <a:solidFill>
                  <a:schemeClr val="tx1"/>
                </a:solidFill>
                <a:latin typeface="Linux Libertine"/>
              </a:rPr>
              <a:t>10 mét súng ngắn hơi nam</a:t>
            </a:r>
            <a:r>
              <a:rPr lang="en-US" sz="2400" b="1">
                <a:solidFill>
                  <a:schemeClr val="tx1"/>
                </a:solidFill>
                <a:latin typeface="Linux Libertine"/>
              </a:rPr>
              <a:t> – Olympic 2016</a:t>
            </a:r>
            <a:endParaRPr lang="en-001" sz="2400" b="1">
              <a:solidFill>
                <a:schemeClr val="tx1"/>
              </a:solidFill>
            </a:endParaRPr>
          </a:p>
        </p:txBody>
      </p:sp>
      <p:pic>
        <p:nvPicPr>
          <p:cNvPr id="11" name="Picture 10">
            <a:extLst>
              <a:ext uri="{FF2B5EF4-FFF2-40B4-BE49-F238E27FC236}">
                <a16:creationId xmlns:a16="http://schemas.microsoft.com/office/drawing/2014/main" id="{F6A132FB-5284-9664-8858-4895D68DF6D4}"/>
              </a:ext>
            </a:extLst>
          </p:cNvPr>
          <p:cNvPicPr>
            <a:picLocks noChangeAspect="1"/>
          </p:cNvPicPr>
          <p:nvPr/>
        </p:nvPicPr>
        <p:blipFill>
          <a:blip r:embed="rId3"/>
          <a:srcRect l="35934" t="39136" r="36371" b="16690"/>
          <a:stretch/>
        </p:blipFill>
        <p:spPr>
          <a:xfrm>
            <a:off x="6463161" y="2949372"/>
            <a:ext cx="189585" cy="252000"/>
          </a:xfrm>
          <a:prstGeom prst="rect">
            <a:avLst/>
          </a:prstGeom>
        </p:spPr>
      </p:pic>
      <p:pic>
        <p:nvPicPr>
          <p:cNvPr id="12" name="Picture 11">
            <a:extLst>
              <a:ext uri="{FF2B5EF4-FFF2-40B4-BE49-F238E27FC236}">
                <a16:creationId xmlns:a16="http://schemas.microsoft.com/office/drawing/2014/main" id="{1BE6A034-CC5B-AEC9-D478-AF7F130445B9}"/>
              </a:ext>
            </a:extLst>
          </p:cNvPr>
          <p:cNvPicPr>
            <a:picLocks noChangeAspect="1"/>
          </p:cNvPicPr>
          <p:nvPr/>
        </p:nvPicPr>
        <p:blipFill>
          <a:blip r:embed="rId3"/>
          <a:srcRect l="65750" t="39136" r="6431" b="16690"/>
          <a:stretch/>
        </p:blipFill>
        <p:spPr>
          <a:xfrm>
            <a:off x="6462734" y="3317753"/>
            <a:ext cx="190439" cy="252000"/>
          </a:xfrm>
          <a:prstGeom prst="rect">
            <a:avLst/>
          </a:prstGeom>
        </p:spPr>
      </p:pic>
      <p:pic>
        <p:nvPicPr>
          <p:cNvPr id="13" name="Picture 12">
            <a:extLst>
              <a:ext uri="{FF2B5EF4-FFF2-40B4-BE49-F238E27FC236}">
                <a16:creationId xmlns:a16="http://schemas.microsoft.com/office/drawing/2014/main" id="{6A9117F0-CB7B-3B59-F9F5-AB9722502EB5}"/>
              </a:ext>
            </a:extLst>
          </p:cNvPr>
          <p:cNvPicPr>
            <a:picLocks noChangeAspect="1"/>
          </p:cNvPicPr>
          <p:nvPr/>
        </p:nvPicPr>
        <p:blipFill>
          <a:blip r:embed="rId3"/>
          <a:srcRect l="6992" t="39136" r="66187" b="16690"/>
          <a:stretch/>
        </p:blipFill>
        <p:spPr>
          <a:xfrm>
            <a:off x="6466150" y="2580991"/>
            <a:ext cx="183607" cy="252000"/>
          </a:xfrm>
          <a:prstGeom prst="rect">
            <a:avLst/>
          </a:prstGeom>
        </p:spPr>
      </p:pic>
      <p:sp>
        <p:nvSpPr>
          <p:cNvPr id="2" name="Rectangle 1">
            <a:extLst>
              <a:ext uri="{FF2B5EF4-FFF2-40B4-BE49-F238E27FC236}">
                <a16:creationId xmlns:a16="http://schemas.microsoft.com/office/drawing/2014/main" id="{EEC9AAC0-17C2-DF20-D113-04B474EDDDB6}"/>
              </a:ext>
            </a:extLst>
          </p:cNvPr>
          <p:cNvSpPr/>
          <p:nvPr/>
        </p:nvSpPr>
        <p:spPr>
          <a:xfrm>
            <a:off x="838200" y="2180121"/>
            <a:ext cx="10515600" cy="3329932"/>
          </a:xfrm>
          <a:prstGeom prst="rect">
            <a:avLst/>
          </a:prstGeom>
          <a:solidFill>
            <a:srgbClr val="FFFFFF">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TextBox 2">
            <a:extLst>
              <a:ext uri="{FF2B5EF4-FFF2-40B4-BE49-F238E27FC236}">
                <a16:creationId xmlns:a16="http://schemas.microsoft.com/office/drawing/2014/main" id="{880A127C-69F6-B1B2-7E5F-3EA31CEE5968}"/>
              </a:ext>
            </a:extLst>
          </p:cNvPr>
          <p:cNvSpPr txBox="1"/>
          <p:nvPr/>
        </p:nvSpPr>
        <p:spPr>
          <a:xfrm>
            <a:off x="8914569" y="1419175"/>
            <a:ext cx="1811898" cy="492443"/>
          </a:xfrm>
          <a:prstGeom prst="rect">
            <a:avLst/>
          </a:prstGeom>
          <a:noFill/>
        </p:spPr>
        <p:txBody>
          <a:bodyPr wrap="square" rtlCol="0">
            <a:spAutoFit/>
          </a:bodyPr>
          <a:lstStyle/>
          <a:p>
            <a:r>
              <a:rPr lang="en-US" sz="2600" b="1" err="1">
                <a:solidFill>
                  <a:schemeClr val="accent6"/>
                </a:solidFill>
              </a:rPr>
              <a:t>Biến</a:t>
            </a:r>
            <a:r>
              <a:rPr lang="en-US" sz="2600" b="1">
                <a:solidFill>
                  <a:schemeClr val="accent6"/>
                </a:solidFill>
              </a:rPr>
              <a:t> </a:t>
            </a:r>
            <a:r>
              <a:rPr lang="en-US" sz="2600" b="1" err="1">
                <a:solidFill>
                  <a:schemeClr val="accent6"/>
                </a:solidFill>
              </a:rPr>
              <a:t>số</a:t>
            </a:r>
            <a:endParaRPr lang="en-001" sz="2600" b="1">
              <a:solidFill>
                <a:schemeClr val="accent6"/>
              </a:solidFill>
            </a:endParaRPr>
          </a:p>
        </p:txBody>
      </p:sp>
      <p:cxnSp>
        <p:nvCxnSpPr>
          <p:cNvPr id="4" name="Straight Arrow Connector 3">
            <a:extLst>
              <a:ext uri="{FF2B5EF4-FFF2-40B4-BE49-F238E27FC236}">
                <a16:creationId xmlns:a16="http://schemas.microsoft.com/office/drawing/2014/main" id="{CDFCD912-9B11-3CDC-7447-D831371D725A}"/>
              </a:ext>
            </a:extLst>
          </p:cNvPr>
          <p:cNvCxnSpPr>
            <a:cxnSpLocks/>
          </p:cNvCxnSpPr>
          <p:nvPr/>
        </p:nvCxnSpPr>
        <p:spPr>
          <a:xfrm flipV="1">
            <a:off x="1744124" y="2167746"/>
            <a:ext cx="0" cy="3337560"/>
          </a:xfrm>
          <a:prstGeom prst="straightConnector1">
            <a:avLst/>
          </a:prstGeom>
          <a:ln w="63500">
            <a:solidFill>
              <a:schemeClr val="accent6"/>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554E3838-FDFE-7E5A-A3AC-F09FDB7B0B6A}"/>
              </a:ext>
            </a:extLst>
          </p:cNvPr>
          <p:cNvCxnSpPr>
            <a:cxnSpLocks/>
          </p:cNvCxnSpPr>
          <p:nvPr/>
        </p:nvCxnSpPr>
        <p:spPr>
          <a:xfrm flipV="1">
            <a:off x="4347116" y="2167746"/>
            <a:ext cx="0" cy="3337560"/>
          </a:xfrm>
          <a:prstGeom prst="straightConnector1">
            <a:avLst/>
          </a:prstGeom>
          <a:ln w="63500">
            <a:solidFill>
              <a:schemeClr val="accent6"/>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E883675-5B16-FB11-3877-3F8A54FA438F}"/>
              </a:ext>
            </a:extLst>
          </p:cNvPr>
          <p:cNvCxnSpPr>
            <a:cxnSpLocks/>
          </p:cNvCxnSpPr>
          <p:nvPr/>
        </p:nvCxnSpPr>
        <p:spPr>
          <a:xfrm flipV="1">
            <a:off x="6462734" y="2167746"/>
            <a:ext cx="0" cy="3337560"/>
          </a:xfrm>
          <a:prstGeom prst="straightConnector1">
            <a:avLst/>
          </a:prstGeom>
          <a:ln w="63500">
            <a:solidFill>
              <a:schemeClr val="accent6"/>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BA7E56C-B520-A01F-F427-F36EA311F87F}"/>
              </a:ext>
            </a:extLst>
          </p:cNvPr>
          <p:cNvCxnSpPr>
            <a:cxnSpLocks/>
          </p:cNvCxnSpPr>
          <p:nvPr/>
        </p:nvCxnSpPr>
        <p:spPr>
          <a:xfrm flipV="1">
            <a:off x="8297324" y="2167746"/>
            <a:ext cx="0" cy="3337560"/>
          </a:xfrm>
          <a:prstGeom prst="straightConnector1">
            <a:avLst/>
          </a:prstGeom>
          <a:ln w="63500">
            <a:solidFill>
              <a:schemeClr val="accent6"/>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C4377B25-D6E6-5DF5-1D2D-042B543DDE90}"/>
              </a:ext>
            </a:extLst>
          </p:cNvPr>
          <p:cNvCxnSpPr>
            <a:cxnSpLocks/>
          </p:cNvCxnSpPr>
          <p:nvPr/>
        </p:nvCxnSpPr>
        <p:spPr>
          <a:xfrm flipV="1">
            <a:off x="10235852" y="2167746"/>
            <a:ext cx="0" cy="3337560"/>
          </a:xfrm>
          <a:prstGeom prst="straightConnector1">
            <a:avLst/>
          </a:prstGeom>
          <a:ln w="63500">
            <a:solidFill>
              <a:schemeClr val="accent6"/>
            </a:solidFill>
            <a:headEnd type="triangle" w="med" len="lg"/>
            <a:tailEnd type="triangle" w="med" len="lg"/>
          </a:ln>
        </p:spPr>
        <p:style>
          <a:lnRef idx="2">
            <a:schemeClr val="accent1"/>
          </a:lnRef>
          <a:fillRef idx="0">
            <a:schemeClr val="accent1"/>
          </a:fillRef>
          <a:effectRef idx="1">
            <a:schemeClr val="accent1"/>
          </a:effectRef>
          <a:fontRef idx="minor">
            <a:schemeClr val="tx1"/>
          </a:fontRef>
        </p:style>
      </p:cxnSp>
      <p:sp>
        <p:nvSpPr>
          <p:cNvPr id="8" name="Footer Placeholder 7">
            <a:extLst>
              <a:ext uri="{FF2B5EF4-FFF2-40B4-BE49-F238E27FC236}">
                <a16:creationId xmlns:a16="http://schemas.microsoft.com/office/drawing/2014/main" id="{1729183A-422F-88E1-9449-7A99A3B6652D}"/>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676494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C94814-ABDA-0AA5-8F5D-C0D5BD0C0176}"/>
              </a:ext>
            </a:extLst>
          </p:cNvPr>
          <p:cNvSpPr>
            <a:spLocks noGrp="1"/>
          </p:cNvSpPr>
          <p:nvPr>
            <p:ph type="title"/>
          </p:nvPr>
        </p:nvSpPr>
        <p:spPr/>
        <p:txBody>
          <a:bodyPr/>
          <a:lstStyle/>
          <a:p>
            <a:r>
              <a:rPr lang="en-US"/>
              <a:t>Cấu trúc bảng dữ liệu</a:t>
            </a:r>
            <a:endParaRPr lang="en-001"/>
          </a:p>
        </p:txBody>
      </p:sp>
      <p:sp>
        <p:nvSpPr>
          <p:cNvPr id="5" name="Date Placeholder 4">
            <a:extLst>
              <a:ext uri="{FF2B5EF4-FFF2-40B4-BE49-F238E27FC236}">
                <a16:creationId xmlns:a16="http://schemas.microsoft.com/office/drawing/2014/main" id="{733889F4-C011-7E8A-7B1A-7295A9ECFC0C}"/>
              </a:ext>
            </a:extLst>
          </p:cNvPr>
          <p:cNvSpPr>
            <a:spLocks noGrp="1"/>
          </p:cNvSpPr>
          <p:nvPr>
            <p:ph type="dt" sz="half" idx="10"/>
          </p:nvPr>
        </p:nvSpPr>
        <p:spPr/>
        <p:txBody>
          <a:bodyPr/>
          <a:lstStyle/>
          <a:p>
            <a:r>
              <a:rPr lang="en-001"/>
              <a:t>25/11/2024</a:t>
            </a:r>
          </a:p>
        </p:txBody>
      </p:sp>
      <p:sp>
        <p:nvSpPr>
          <p:cNvPr id="6" name="Slide Number Placeholder 5">
            <a:extLst>
              <a:ext uri="{FF2B5EF4-FFF2-40B4-BE49-F238E27FC236}">
                <a16:creationId xmlns:a16="http://schemas.microsoft.com/office/drawing/2014/main" id="{38745279-EDC7-09A9-70EE-A95C3F8DCE37}"/>
              </a:ext>
            </a:extLst>
          </p:cNvPr>
          <p:cNvSpPr>
            <a:spLocks noGrp="1"/>
          </p:cNvSpPr>
          <p:nvPr>
            <p:ph type="sldNum" sz="quarter" idx="12"/>
          </p:nvPr>
        </p:nvSpPr>
        <p:spPr/>
        <p:txBody>
          <a:bodyPr/>
          <a:lstStyle/>
          <a:p>
            <a:fld id="{AA8328AE-A94A-43B0-BF47-266FB86AC0A6}" type="slidenum">
              <a:rPr lang="en-001" smtClean="0"/>
              <a:t>44</a:t>
            </a:fld>
            <a:endParaRPr lang="en-001"/>
          </a:p>
        </p:txBody>
      </p:sp>
      <p:graphicFrame>
        <p:nvGraphicFramePr>
          <p:cNvPr id="9" name="Content Placeholder 8">
            <a:extLst>
              <a:ext uri="{FF2B5EF4-FFF2-40B4-BE49-F238E27FC236}">
                <a16:creationId xmlns:a16="http://schemas.microsoft.com/office/drawing/2014/main" id="{A80C8221-B533-64D8-1B81-5EC85BF7B993}"/>
              </a:ext>
            </a:extLst>
          </p:cNvPr>
          <p:cNvGraphicFramePr>
            <a:graphicFrameLocks noGrp="1"/>
          </p:cNvGraphicFramePr>
          <p:nvPr>
            <p:ph idx="1"/>
          </p:nvPr>
        </p:nvGraphicFramePr>
        <p:xfrm>
          <a:off x="838200" y="2155371"/>
          <a:ext cx="10515600" cy="3337560"/>
        </p:xfrm>
        <a:graphic>
          <a:graphicData uri="http://schemas.openxmlformats.org/drawingml/2006/table">
            <a:tbl>
              <a:tblPr firstRow="1">
                <a:tableStyleId>{9D7B26C5-4107-4FEC-AEDC-1716B250A1EF}</a:tableStyleId>
              </a:tblPr>
              <a:tblGrid>
                <a:gridCol w="3051629">
                  <a:extLst>
                    <a:ext uri="{9D8B030D-6E8A-4147-A177-3AD203B41FA5}">
                      <a16:colId xmlns:a16="http://schemas.microsoft.com/office/drawing/2014/main" val="2465754829"/>
                    </a:ext>
                  </a:extLst>
                </a:gridCol>
                <a:gridCol w="2293257">
                  <a:extLst>
                    <a:ext uri="{9D8B030D-6E8A-4147-A177-3AD203B41FA5}">
                      <a16:colId xmlns:a16="http://schemas.microsoft.com/office/drawing/2014/main" val="1603602684"/>
                    </a:ext>
                  </a:extLst>
                </a:gridCol>
                <a:gridCol w="1683657">
                  <a:extLst>
                    <a:ext uri="{9D8B030D-6E8A-4147-A177-3AD203B41FA5}">
                      <a16:colId xmlns:a16="http://schemas.microsoft.com/office/drawing/2014/main" val="744110950"/>
                    </a:ext>
                  </a:extLst>
                </a:gridCol>
                <a:gridCol w="2032000">
                  <a:extLst>
                    <a:ext uri="{9D8B030D-6E8A-4147-A177-3AD203B41FA5}">
                      <a16:colId xmlns:a16="http://schemas.microsoft.com/office/drawing/2014/main" val="2523723140"/>
                    </a:ext>
                  </a:extLst>
                </a:gridCol>
                <a:gridCol w="1455057">
                  <a:extLst>
                    <a:ext uri="{9D8B030D-6E8A-4147-A177-3AD203B41FA5}">
                      <a16:colId xmlns:a16="http://schemas.microsoft.com/office/drawing/2014/main" val="98149297"/>
                    </a:ext>
                  </a:extLst>
                </a:gridCol>
              </a:tblGrid>
              <a:tr h="370840">
                <a:tc>
                  <a:txBody>
                    <a:bodyPr/>
                    <a:lstStyle/>
                    <a:p>
                      <a:r>
                        <a:rPr lang="en-US" err="1"/>
                        <a:t>Tên</a:t>
                      </a:r>
                      <a:endParaRPr lang="en-001"/>
                    </a:p>
                  </a:txBody>
                  <a:tcPr/>
                </a:tc>
                <a:tc>
                  <a:txBody>
                    <a:bodyPr/>
                    <a:lstStyle/>
                    <a:p>
                      <a:r>
                        <a:rPr lang="en-US" err="1"/>
                        <a:t>Quốc</a:t>
                      </a:r>
                      <a:r>
                        <a:rPr lang="en-US"/>
                        <a:t> </a:t>
                      </a:r>
                      <a:r>
                        <a:rPr lang="en-US" err="1"/>
                        <a:t>tịch</a:t>
                      </a:r>
                      <a:endParaRPr lang="en-001"/>
                    </a:p>
                  </a:txBody>
                  <a:tcPr/>
                </a:tc>
                <a:tc>
                  <a:txBody>
                    <a:bodyPr/>
                    <a:lstStyle/>
                    <a:p>
                      <a:r>
                        <a:rPr lang="en-US" err="1"/>
                        <a:t>Xếp</a:t>
                      </a:r>
                      <a:r>
                        <a:rPr lang="en-US"/>
                        <a:t> </a:t>
                      </a:r>
                      <a:r>
                        <a:rPr lang="en-US" err="1"/>
                        <a:t>hạng</a:t>
                      </a:r>
                      <a:endParaRPr lang="en-001"/>
                    </a:p>
                  </a:txBody>
                  <a:tcPr/>
                </a:tc>
                <a:tc>
                  <a:txBody>
                    <a:bodyPr/>
                    <a:lstStyle/>
                    <a:p>
                      <a:r>
                        <a:rPr lang="en-US" err="1"/>
                        <a:t>Chiều</a:t>
                      </a:r>
                      <a:r>
                        <a:rPr lang="en-US"/>
                        <a:t>  </a:t>
                      </a:r>
                      <a:r>
                        <a:rPr lang="en-US" err="1"/>
                        <a:t>cao</a:t>
                      </a:r>
                      <a:endParaRPr lang="en-001"/>
                    </a:p>
                  </a:txBody>
                  <a:tcPr/>
                </a:tc>
                <a:tc>
                  <a:txBody>
                    <a:bodyPr/>
                    <a:lstStyle/>
                    <a:p>
                      <a:r>
                        <a:rPr lang="en-US" err="1"/>
                        <a:t>Cân</a:t>
                      </a:r>
                      <a:r>
                        <a:rPr lang="en-US"/>
                        <a:t> </a:t>
                      </a:r>
                      <a:r>
                        <a:rPr lang="en-US" err="1"/>
                        <a:t>nặng</a:t>
                      </a:r>
                      <a:endParaRPr lang="en-001"/>
                    </a:p>
                  </a:txBody>
                  <a:tcPr/>
                </a:tc>
                <a:extLst>
                  <a:ext uri="{0D108BD9-81ED-4DB2-BD59-A6C34878D82A}">
                    <a16:rowId xmlns:a16="http://schemas.microsoft.com/office/drawing/2014/main" val="291633739"/>
                  </a:ext>
                </a:extLst>
              </a:tr>
              <a:tr h="370840">
                <a:tc>
                  <a:txBody>
                    <a:bodyPr/>
                    <a:lstStyle/>
                    <a:p>
                      <a:r>
                        <a:rPr lang="en-US"/>
                        <a:t>Hoàng Xuân Vinh</a:t>
                      </a:r>
                      <a:endParaRPr lang="en-001"/>
                    </a:p>
                  </a:txBody>
                  <a:tcPr/>
                </a:tc>
                <a:tc>
                  <a:txBody>
                    <a:bodyPr/>
                    <a:lstStyle/>
                    <a:p>
                      <a:r>
                        <a:rPr lang="en-US" err="1"/>
                        <a:t>Việt</a:t>
                      </a:r>
                      <a:r>
                        <a:rPr lang="en-US"/>
                        <a:t> Nam</a:t>
                      </a:r>
                      <a:endParaRPr lang="en-001"/>
                    </a:p>
                  </a:txBody>
                  <a:tcPr/>
                </a:tc>
                <a:tc>
                  <a:txBody>
                    <a:bodyPr/>
                    <a:lstStyle/>
                    <a:p>
                      <a:r>
                        <a:rPr lang="en-US"/>
                        <a:t>1</a:t>
                      </a:r>
                      <a:endParaRPr lang="en-001"/>
                    </a:p>
                  </a:txBody>
                  <a:tcPr/>
                </a:tc>
                <a:tc>
                  <a:txBody>
                    <a:bodyPr/>
                    <a:lstStyle/>
                    <a:p>
                      <a:r>
                        <a:rPr lang="en-US"/>
                        <a:t>1.75</a:t>
                      </a:r>
                      <a:endParaRPr lang="en-001"/>
                    </a:p>
                  </a:txBody>
                  <a:tcPr/>
                </a:tc>
                <a:tc>
                  <a:txBody>
                    <a:bodyPr/>
                    <a:lstStyle/>
                    <a:p>
                      <a:r>
                        <a:rPr lang="en-US"/>
                        <a:t>75</a:t>
                      </a:r>
                      <a:endParaRPr lang="en-001"/>
                    </a:p>
                  </a:txBody>
                  <a:tcPr/>
                </a:tc>
                <a:extLst>
                  <a:ext uri="{0D108BD9-81ED-4DB2-BD59-A6C34878D82A}">
                    <a16:rowId xmlns:a16="http://schemas.microsoft.com/office/drawing/2014/main" val="162800353"/>
                  </a:ext>
                </a:extLst>
              </a:tr>
              <a:tr h="370840">
                <a:tc>
                  <a:txBody>
                    <a:bodyPr/>
                    <a:lstStyle/>
                    <a:p>
                      <a:r>
                        <a:rPr lang="en-US"/>
                        <a:t>Felipe Almeida Wu </a:t>
                      </a:r>
                      <a:endParaRPr lang="en-001"/>
                    </a:p>
                  </a:txBody>
                  <a:tcPr/>
                </a:tc>
                <a:tc>
                  <a:txBody>
                    <a:bodyPr/>
                    <a:lstStyle/>
                    <a:p>
                      <a:r>
                        <a:rPr lang="en-US"/>
                        <a:t>Brazil</a:t>
                      </a:r>
                      <a:endParaRPr lang="en-001"/>
                    </a:p>
                  </a:txBody>
                  <a:tcPr/>
                </a:tc>
                <a:tc>
                  <a:txBody>
                    <a:bodyPr/>
                    <a:lstStyle/>
                    <a:p>
                      <a:r>
                        <a:rPr lang="en-US"/>
                        <a:t>2</a:t>
                      </a:r>
                      <a:endParaRPr lang="en-001"/>
                    </a:p>
                  </a:txBody>
                  <a:tcPr/>
                </a:tc>
                <a:tc>
                  <a:txBody>
                    <a:bodyPr/>
                    <a:lstStyle/>
                    <a:p>
                      <a:r>
                        <a:rPr lang="en-US"/>
                        <a:t>1.69</a:t>
                      </a:r>
                      <a:endParaRPr lang="en-001"/>
                    </a:p>
                  </a:txBody>
                  <a:tcPr/>
                </a:tc>
                <a:tc>
                  <a:txBody>
                    <a:bodyPr/>
                    <a:lstStyle/>
                    <a:p>
                      <a:r>
                        <a:rPr lang="en-US"/>
                        <a:t>69</a:t>
                      </a:r>
                      <a:endParaRPr lang="en-001"/>
                    </a:p>
                  </a:txBody>
                  <a:tcPr/>
                </a:tc>
                <a:extLst>
                  <a:ext uri="{0D108BD9-81ED-4DB2-BD59-A6C34878D82A}">
                    <a16:rowId xmlns:a16="http://schemas.microsoft.com/office/drawing/2014/main" val="2790805359"/>
                  </a:ext>
                </a:extLst>
              </a:tr>
              <a:tr h="370840">
                <a:tc>
                  <a:txBody>
                    <a:bodyPr/>
                    <a:lstStyle/>
                    <a:p>
                      <a:r>
                        <a:rPr lang="en-US"/>
                        <a:t>Pang Wei </a:t>
                      </a:r>
                      <a:endParaRPr lang="en-001"/>
                    </a:p>
                  </a:txBody>
                  <a:tcPr/>
                </a:tc>
                <a:tc>
                  <a:txBody>
                    <a:bodyPr/>
                    <a:lstStyle/>
                    <a:p>
                      <a:r>
                        <a:rPr lang="en-US"/>
                        <a:t>Trung </a:t>
                      </a:r>
                      <a:r>
                        <a:rPr lang="en-US" err="1"/>
                        <a:t>Quốc</a:t>
                      </a:r>
                      <a:endParaRPr lang="en-001"/>
                    </a:p>
                  </a:txBody>
                  <a:tcPr/>
                </a:tc>
                <a:tc>
                  <a:txBody>
                    <a:bodyPr/>
                    <a:lstStyle/>
                    <a:p>
                      <a:r>
                        <a:rPr lang="en-US"/>
                        <a:t>3</a:t>
                      </a:r>
                      <a:endParaRPr lang="en-001"/>
                    </a:p>
                  </a:txBody>
                  <a:tcPr/>
                </a:tc>
                <a:tc>
                  <a:txBody>
                    <a:bodyPr/>
                    <a:lstStyle/>
                    <a:p>
                      <a:r>
                        <a:rPr lang="en-US"/>
                        <a:t>1.79</a:t>
                      </a:r>
                      <a:endParaRPr lang="en-001"/>
                    </a:p>
                  </a:txBody>
                  <a:tcPr/>
                </a:tc>
                <a:tc>
                  <a:txBody>
                    <a:bodyPr/>
                    <a:lstStyle/>
                    <a:p>
                      <a:r>
                        <a:rPr lang="en-US"/>
                        <a:t>73</a:t>
                      </a:r>
                      <a:endParaRPr lang="en-001"/>
                    </a:p>
                  </a:txBody>
                  <a:tcPr/>
                </a:tc>
                <a:extLst>
                  <a:ext uri="{0D108BD9-81ED-4DB2-BD59-A6C34878D82A}">
                    <a16:rowId xmlns:a16="http://schemas.microsoft.com/office/drawing/2014/main" val="1417171140"/>
                  </a:ext>
                </a:extLst>
              </a:tr>
              <a:tr h="370840">
                <a:tc>
                  <a:txBody>
                    <a:bodyPr/>
                    <a:lstStyle/>
                    <a:p>
                      <a:r>
                        <a:rPr lang="en-US" err="1"/>
                        <a:t>Juraj</a:t>
                      </a:r>
                      <a:r>
                        <a:rPr lang="en-US"/>
                        <a:t> </a:t>
                      </a:r>
                      <a:r>
                        <a:rPr lang="en-US" err="1"/>
                        <a:t>Tužinský</a:t>
                      </a:r>
                      <a:endParaRPr lang="en-001"/>
                    </a:p>
                  </a:txBody>
                  <a:tcPr/>
                </a:tc>
                <a:tc>
                  <a:txBody>
                    <a:bodyPr/>
                    <a:lstStyle/>
                    <a:p>
                      <a:r>
                        <a:rPr lang="en-US"/>
                        <a:t>Slovakia</a:t>
                      </a:r>
                      <a:endParaRPr lang="en-001"/>
                    </a:p>
                  </a:txBody>
                  <a:tcPr/>
                </a:tc>
                <a:tc>
                  <a:txBody>
                    <a:bodyPr/>
                    <a:lstStyle/>
                    <a:p>
                      <a:r>
                        <a:rPr lang="en-US"/>
                        <a:t>4</a:t>
                      </a:r>
                      <a:endParaRPr lang="en-001"/>
                    </a:p>
                  </a:txBody>
                  <a:tcPr/>
                </a:tc>
                <a:tc>
                  <a:txBody>
                    <a:bodyPr/>
                    <a:lstStyle/>
                    <a:p>
                      <a:r>
                        <a:rPr lang="en-US"/>
                        <a:t>1.84</a:t>
                      </a:r>
                      <a:endParaRPr lang="en-001"/>
                    </a:p>
                  </a:txBody>
                  <a:tcPr/>
                </a:tc>
                <a:tc>
                  <a:txBody>
                    <a:bodyPr/>
                    <a:lstStyle/>
                    <a:p>
                      <a:r>
                        <a:rPr lang="en-US"/>
                        <a:t>78</a:t>
                      </a:r>
                      <a:endParaRPr lang="en-001"/>
                    </a:p>
                  </a:txBody>
                  <a:tcPr/>
                </a:tc>
                <a:extLst>
                  <a:ext uri="{0D108BD9-81ED-4DB2-BD59-A6C34878D82A}">
                    <a16:rowId xmlns:a16="http://schemas.microsoft.com/office/drawing/2014/main" val="1190454983"/>
                  </a:ext>
                </a:extLst>
              </a:tr>
              <a:tr h="370840">
                <a:tc>
                  <a:txBody>
                    <a:bodyPr/>
                    <a:lstStyle/>
                    <a:p>
                      <a:r>
                        <a:rPr lang="en-US"/>
                        <a:t>Jin Jong-oh</a:t>
                      </a:r>
                      <a:endParaRPr lang="en-001"/>
                    </a:p>
                  </a:txBody>
                  <a:tcPr/>
                </a:tc>
                <a:tc>
                  <a:txBody>
                    <a:bodyPr/>
                    <a:lstStyle/>
                    <a:p>
                      <a:r>
                        <a:rPr lang="en-US" err="1"/>
                        <a:t>Hàn</a:t>
                      </a:r>
                      <a:r>
                        <a:rPr lang="en-US"/>
                        <a:t> </a:t>
                      </a:r>
                      <a:r>
                        <a:rPr lang="en-US" err="1"/>
                        <a:t>Quốc</a:t>
                      </a:r>
                      <a:endParaRPr lang="en-001"/>
                    </a:p>
                  </a:txBody>
                  <a:tcPr/>
                </a:tc>
                <a:tc>
                  <a:txBody>
                    <a:bodyPr/>
                    <a:lstStyle/>
                    <a:p>
                      <a:r>
                        <a:rPr lang="en-US"/>
                        <a:t>5</a:t>
                      </a:r>
                      <a:endParaRPr lang="en-001"/>
                    </a:p>
                  </a:txBody>
                  <a:tcPr/>
                </a:tc>
                <a:tc>
                  <a:txBody>
                    <a:bodyPr/>
                    <a:lstStyle/>
                    <a:p>
                      <a:r>
                        <a:rPr lang="en-US"/>
                        <a:t>1.75</a:t>
                      </a:r>
                      <a:endParaRPr lang="en-001"/>
                    </a:p>
                  </a:txBody>
                  <a:tcPr/>
                </a:tc>
                <a:tc>
                  <a:txBody>
                    <a:bodyPr/>
                    <a:lstStyle/>
                    <a:p>
                      <a:r>
                        <a:rPr lang="en-US"/>
                        <a:t>78</a:t>
                      </a:r>
                      <a:endParaRPr lang="en-001"/>
                    </a:p>
                  </a:txBody>
                  <a:tcPr/>
                </a:tc>
                <a:extLst>
                  <a:ext uri="{0D108BD9-81ED-4DB2-BD59-A6C34878D82A}">
                    <a16:rowId xmlns:a16="http://schemas.microsoft.com/office/drawing/2014/main" val="3355407042"/>
                  </a:ext>
                </a:extLst>
              </a:tr>
              <a:tr h="370840">
                <a:tc>
                  <a:txBody>
                    <a:bodyPr/>
                    <a:lstStyle/>
                    <a:p>
                      <a:r>
                        <a:rPr lang="en-US"/>
                        <a:t>Giuseppe Giordano </a:t>
                      </a:r>
                      <a:endParaRPr lang="en-001"/>
                    </a:p>
                  </a:txBody>
                  <a:tcPr/>
                </a:tc>
                <a:tc>
                  <a:txBody>
                    <a:bodyPr/>
                    <a:lstStyle/>
                    <a:p>
                      <a:r>
                        <a:rPr lang="en-US"/>
                        <a:t>Ý</a:t>
                      </a:r>
                      <a:endParaRPr lang="en-001"/>
                    </a:p>
                  </a:txBody>
                  <a:tcPr/>
                </a:tc>
                <a:tc>
                  <a:txBody>
                    <a:bodyPr/>
                    <a:lstStyle/>
                    <a:p>
                      <a:r>
                        <a:rPr lang="en-US"/>
                        <a:t>6</a:t>
                      </a:r>
                      <a:endParaRPr lang="en-001"/>
                    </a:p>
                  </a:txBody>
                  <a:tcPr/>
                </a:tc>
                <a:tc>
                  <a:txBody>
                    <a:bodyPr/>
                    <a:lstStyle/>
                    <a:p>
                      <a:r>
                        <a:rPr lang="en-US"/>
                        <a:t>1.70</a:t>
                      </a:r>
                      <a:endParaRPr lang="en-001"/>
                    </a:p>
                  </a:txBody>
                  <a:tcPr/>
                </a:tc>
                <a:tc>
                  <a:txBody>
                    <a:bodyPr/>
                    <a:lstStyle/>
                    <a:p>
                      <a:r>
                        <a:rPr lang="en-US"/>
                        <a:t>74</a:t>
                      </a:r>
                      <a:endParaRPr lang="en-001"/>
                    </a:p>
                  </a:txBody>
                  <a:tcPr/>
                </a:tc>
                <a:extLst>
                  <a:ext uri="{0D108BD9-81ED-4DB2-BD59-A6C34878D82A}">
                    <a16:rowId xmlns:a16="http://schemas.microsoft.com/office/drawing/2014/main" val="2183141741"/>
                  </a:ext>
                </a:extLst>
              </a:tr>
              <a:tr h="370840">
                <a:tc>
                  <a:txBody>
                    <a:bodyPr/>
                    <a:lstStyle/>
                    <a:p>
                      <a:r>
                        <a:rPr lang="en-US"/>
                        <a:t>Vladimir </a:t>
                      </a:r>
                      <a:r>
                        <a:rPr lang="en-US" err="1"/>
                        <a:t>Gontcharov</a:t>
                      </a:r>
                      <a:endParaRPr lang="en-001"/>
                    </a:p>
                  </a:txBody>
                  <a:tcPr/>
                </a:tc>
                <a:tc>
                  <a:txBody>
                    <a:bodyPr/>
                    <a:lstStyle/>
                    <a:p>
                      <a:r>
                        <a:rPr lang="en-US"/>
                        <a:t>Nga</a:t>
                      </a:r>
                      <a:endParaRPr lang="en-001"/>
                    </a:p>
                  </a:txBody>
                  <a:tcPr/>
                </a:tc>
                <a:tc>
                  <a:txBody>
                    <a:bodyPr/>
                    <a:lstStyle/>
                    <a:p>
                      <a:r>
                        <a:rPr lang="en-US"/>
                        <a:t>7</a:t>
                      </a:r>
                      <a:endParaRPr lang="en-001"/>
                    </a:p>
                  </a:txBody>
                  <a:tcPr/>
                </a:tc>
                <a:tc>
                  <a:txBody>
                    <a:bodyPr/>
                    <a:lstStyle/>
                    <a:p>
                      <a:r>
                        <a:rPr lang="en-US"/>
                        <a:t>1.67</a:t>
                      </a:r>
                      <a:endParaRPr lang="en-001"/>
                    </a:p>
                  </a:txBody>
                  <a:tcPr/>
                </a:tc>
                <a:tc>
                  <a:txBody>
                    <a:bodyPr/>
                    <a:lstStyle/>
                    <a:p>
                      <a:r>
                        <a:rPr lang="en-US"/>
                        <a:t>59</a:t>
                      </a:r>
                      <a:endParaRPr lang="en-001"/>
                    </a:p>
                  </a:txBody>
                  <a:tcPr/>
                </a:tc>
                <a:extLst>
                  <a:ext uri="{0D108BD9-81ED-4DB2-BD59-A6C34878D82A}">
                    <a16:rowId xmlns:a16="http://schemas.microsoft.com/office/drawing/2014/main" val="3446772735"/>
                  </a:ext>
                </a:extLst>
              </a:tr>
              <a:tr h="370840">
                <a:tc>
                  <a:txBody>
                    <a:bodyPr/>
                    <a:lstStyle/>
                    <a:p>
                      <a:r>
                        <a:rPr lang="en-US"/>
                        <a:t>Jitu Rai</a:t>
                      </a:r>
                      <a:endParaRPr lang="en-001"/>
                    </a:p>
                  </a:txBody>
                  <a:tcPr/>
                </a:tc>
                <a:tc>
                  <a:txBody>
                    <a:bodyPr/>
                    <a:lstStyle/>
                    <a:p>
                      <a:r>
                        <a:rPr lang="en-US" err="1"/>
                        <a:t>Ấn</a:t>
                      </a:r>
                      <a:r>
                        <a:rPr lang="en-US"/>
                        <a:t> </a:t>
                      </a:r>
                      <a:r>
                        <a:rPr lang="en-US" err="1"/>
                        <a:t>Độ</a:t>
                      </a:r>
                      <a:endParaRPr lang="en-001"/>
                    </a:p>
                  </a:txBody>
                  <a:tcPr/>
                </a:tc>
                <a:tc>
                  <a:txBody>
                    <a:bodyPr/>
                    <a:lstStyle/>
                    <a:p>
                      <a:r>
                        <a:rPr lang="en-US"/>
                        <a:t>8</a:t>
                      </a:r>
                      <a:endParaRPr lang="en-001"/>
                    </a:p>
                  </a:txBody>
                  <a:tcPr/>
                </a:tc>
                <a:tc>
                  <a:txBody>
                    <a:bodyPr/>
                    <a:lstStyle/>
                    <a:p>
                      <a:r>
                        <a:rPr lang="en-US"/>
                        <a:t>1.63</a:t>
                      </a:r>
                      <a:endParaRPr lang="en-001"/>
                    </a:p>
                  </a:txBody>
                  <a:tcPr/>
                </a:tc>
                <a:tc>
                  <a:txBody>
                    <a:bodyPr/>
                    <a:lstStyle/>
                    <a:p>
                      <a:r>
                        <a:rPr lang="en-US"/>
                        <a:t>64</a:t>
                      </a:r>
                      <a:endParaRPr lang="en-001"/>
                    </a:p>
                  </a:txBody>
                  <a:tcPr/>
                </a:tc>
                <a:extLst>
                  <a:ext uri="{0D108BD9-81ED-4DB2-BD59-A6C34878D82A}">
                    <a16:rowId xmlns:a16="http://schemas.microsoft.com/office/drawing/2014/main" val="3926701659"/>
                  </a:ext>
                </a:extLst>
              </a:tr>
            </a:tbl>
          </a:graphicData>
        </a:graphic>
      </p:graphicFrame>
      <p:sp>
        <p:nvSpPr>
          <p:cNvPr id="10" name="Title 5">
            <a:extLst>
              <a:ext uri="{FF2B5EF4-FFF2-40B4-BE49-F238E27FC236}">
                <a16:creationId xmlns:a16="http://schemas.microsoft.com/office/drawing/2014/main" id="{25EE910A-F2E6-3A8E-28A3-3D0A3989E87C}"/>
              </a:ext>
            </a:extLst>
          </p:cNvPr>
          <p:cNvSpPr txBox="1">
            <a:spLocks/>
          </p:cNvSpPr>
          <p:nvPr/>
        </p:nvSpPr>
        <p:spPr>
          <a:xfrm>
            <a:off x="838200" y="854560"/>
            <a:ext cx="10515600" cy="4621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vi-VN" sz="2400" b="1">
                <a:solidFill>
                  <a:schemeClr val="tx1"/>
                </a:solidFill>
                <a:latin typeface="Linux Libertine"/>
              </a:rPr>
              <a:t>10 mét súng ngắn hơi nam</a:t>
            </a:r>
            <a:r>
              <a:rPr lang="en-US" sz="2400" b="1">
                <a:solidFill>
                  <a:schemeClr val="tx1"/>
                </a:solidFill>
                <a:latin typeface="Linux Libertine"/>
              </a:rPr>
              <a:t> – Olympic 2016</a:t>
            </a:r>
            <a:endParaRPr lang="en-001" sz="2400" b="1">
              <a:solidFill>
                <a:schemeClr val="tx1"/>
              </a:solidFill>
            </a:endParaRPr>
          </a:p>
        </p:txBody>
      </p:sp>
      <p:pic>
        <p:nvPicPr>
          <p:cNvPr id="11" name="Picture 10">
            <a:extLst>
              <a:ext uri="{FF2B5EF4-FFF2-40B4-BE49-F238E27FC236}">
                <a16:creationId xmlns:a16="http://schemas.microsoft.com/office/drawing/2014/main" id="{F6A132FB-5284-9664-8858-4895D68DF6D4}"/>
              </a:ext>
            </a:extLst>
          </p:cNvPr>
          <p:cNvPicPr>
            <a:picLocks noChangeAspect="1"/>
          </p:cNvPicPr>
          <p:nvPr/>
        </p:nvPicPr>
        <p:blipFill>
          <a:blip r:embed="rId3"/>
          <a:srcRect l="35934" t="39136" r="36371" b="16690"/>
          <a:stretch/>
        </p:blipFill>
        <p:spPr>
          <a:xfrm>
            <a:off x="6060844" y="2949372"/>
            <a:ext cx="224742" cy="252000"/>
          </a:xfrm>
          <a:prstGeom prst="rect">
            <a:avLst/>
          </a:prstGeom>
        </p:spPr>
      </p:pic>
      <p:pic>
        <p:nvPicPr>
          <p:cNvPr id="12" name="Picture 11">
            <a:extLst>
              <a:ext uri="{FF2B5EF4-FFF2-40B4-BE49-F238E27FC236}">
                <a16:creationId xmlns:a16="http://schemas.microsoft.com/office/drawing/2014/main" id="{1BE6A034-CC5B-AEC9-D478-AF7F130445B9}"/>
              </a:ext>
            </a:extLst>
          </p:cNvPr>
          <p:cNvPicPr>
            <a:picLocks noChangeAspect="1"/>
          </p:cNvPicPr>
          <p:nvPr/>
        </p:nvPicPr>
        <p:blipFill>
          <a:blip r:embed="rId3"/>
          <a:srcRect l="65750" t="39136" r="6431" b="16690"/>
          <a:stretch/>
        </p:blipFill>
        <p:spPr>
          <a:xfrm>
            <a:off x="6060686" y="3317753"/>
            <a:ext cx="225754" cy="252000"/>
          </a:xfrm>
          <a:prstGeom prst="rect">
            <a:avLst/>
          </a:prstGeom>
        </p:spPr>
      </p:pic>
      <p:pic>
        <p:nvPicPr>
          <p:cNvPr id="13" name="Picture 12">
            <a:extLst>
              <a:ext uri="{FF2B5EF4-FFF2-40B4-BE49-F238E27FC236}">
                <a16:creationId xmlns:a16="http://schemas.microsoft.com/office/drawing/2014/main" id="{6A9117F0-CB7B-3B59-F9F5-AB9722502EB5}"/>
              </a:ext>
            </a:extLst>
          </p:cNvPr>
          <p:cNvPicPr>
            <a:picLocks noChangeAspect="1"/>
          </p:cNvPicPr>
          <p:nvPr/>
        </p:nvPicPr>
        <p:blipFill>
          <a:blip r:embed="rId3"/>
          <a:srcRect l="6992" t="39136" r="66187" b="16690"/>
          <a:stretch/>
        </p:blipFill>
        <p:spPr>
          <a:xfrm>
            <a:off x="6061952" y="2580991"/>
            <a:ext cx="217655" cy="252000"/>
          </a:xfrm>
          <a:prstGeom prst="rect">
            <a:avLst/>
          </a:prstGeom>
        </p:spPr>
      </p:pic>
      <p:sp>
        <p:nvSpPr>
          <p:cNvPr id="2" name="Rectangle 1">
            <a:extLst>
              <a:ext uri="{FF2B5EF4-FFF2-40B4-BE49-F238E27FC236}">
                <a16:creationId xmlns:a16="http://schemas.microsoft.com/office/drawing/2014/main" id="{EEC9AAC0-17C2-DF20-D113-04B474EDDDB6}"/>
              </a:ext>
            </a:extLst>
          </p:cNvPr>
          <p:cNvSpPr/>
          <p:nvPr/>
        </p:nvSpPr>
        <p:spPr>
          <a:xfrm>
            <a:off x="838200" y="2180121"/>
            <a:ext cx="10515600" cy="3329932"/>
          </a:xfrm>
          <a:prstGeom prst="rect">
            <a:avLst/>
          </a:prstGeom>
          <a:solidFill>
            <a:srgbClr val="FFFFFF">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TextBox 2">
            <a:extLst>
              <a:ext uri="{FF2B5EF4-FFF2-40B4-BE49-F238E27FC236}">
                <a16:creationId xmlns:a16="http://schemas.microsoft.com/office/drawing/2014/main" id="{880A127C-69F6-B1B2-7E5F-3EA31CEE5968}"/>
              </a:ext>
            </a:extLst>
          </p:cNvPr>
          <p:cNvSpPr txBox="1"/>
          <p:nvPr/>
        </p:nvSpPr>
        <p:spPr>
          <a:xfrm>
            <a:off x="5464514" y="1498324"/>
            <a:ext cx="1811898" cy="492443"/>
          </a:xfrm>
          <a:prstGeom prst="rect">
            <a:avLst/>
          </a:prstGeom>
          <a:noFill/>
        </p:spPr>
        <p:txBody>
          <a:bodyPr wrap="square" rtlCol="0">
            <a:spAutoFit/>
          </a:bodyPr>
          <a:lstStyle/>
          <a:p>
            <a:r>
              <a:rPr lang="en-US" sz="2600" b="1" err="1">
                <a:solidFill>
                  <a:srgbClr val="00B050"/>
                </a:solidFill>
              </a:rPr>
              <a:t>Giá</a:t>
            </a:r>
            <a:r>
              <a:rPr lang="en-US" sz="2600" b="1">
                <a:solidFill>
                  <a:srgbClr val="00B050"/>
                </a:solidFill>
              </a:rPr>
              <a:t> </a:t>
            </a:r>
            <a:r>
              <a:rPr lang="en-US" sz="2600" b="1" err="1">
                <a:solidFill>
                  <a:srgbClr val="00B050"/>
                </a:solidFill>
              </a:rPr>
              <a:t>trị</a:t>
            </a:r>
            <a:endParaRPr lang="en-001" sz="2600" b="1">
              <a:solidFill>
                <a:srgbClr val="00B050"/>
              </a:solidFill>
            </a:endParaRPr>
          </a:p>
        </p:txBody>
      </p:sp>
      <p:grpSp>
        <p:nvGrpSpPr>
          <p:cNvPr id="86" name="Group 85">
            <a:extLst>
              <a:ext uri="{FF2B5EF4-FFF2-40B4-BE49-F238E27FC236}">
                <a16:creationId xmlns:a16="http://schemas.microsoft.com/office/drawing/2014/main" id="{5022BB1A-7FB4-62AD-68C5-5D38F0E93530}"/>
              </a:ext>
            </a:extLst>
          </p:cNvPr>
          <p:cNvGrpSpPr/>
          <p:nvPr/>
        </p:nvGrpSpPr>
        <p:grpSpPr>
          <a:xfrm>
            <a:off x="804672" y="2558829"/>
            <a:ext cx="9582912" cy="296321"/>
            <a:chOff x="804672" y="2558829"/>
            <a:chExt cx="9582912" cy="296321"/>
          </a:xfrm>
        </p:grpSpPr>
        <p:sp>
          <p:nvSpPr>
            <p:cNvPr id="36" name="Rectangle: Rounded Corners 35">
              <a:extLst>
                <a:ext uri="{FF2B5EF4-FFF2-40B4-BE49-F238E27FC236}">
                  <a16:creationId xmlns:a16="http://schemas.microsoft.com/office/drawing/2014/main" id="{A923CFF6-3B11-29EF-31FB-7E92B523C7B4}"/>
                </a:ext>
              </a:extLst>
            </p:cNvPr>
            <p:cNvSpPr/>
            <p:nvPr/>
          </p:nvSpPr>
          <p:spPr>
            <a:xfrm>
              <a:off x="5971032" y="2558829"/>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7" name="Rectangle: Rounded Corners 36">
              <a:extLst>
                <a:ext uri="{FF2B5EF4-FFF2-40B4-BE49-F238E27FC236}">
                  <a16:creationId xmlns:a16="http://schemas.microsoft.com/office/drawing/2014/main" id="{A3C287B5-4B08-1AC2-6D98-DF15E10978AC}"/>
                </a:ext>
              </a:extLst>
            </p:cNvPr>
            <p:cNvSpPr/>
            <p:nvPr/>
          </p:nvSpPr>
          <p:spPr>
            <a:xfrm>
              <a:off x="3828288" y="2558829"/>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3" name="Rectangle: Rounded Corners 42">
              <a:extLst>
                <a:ext uri="{FF2B5EF4-FFF2-40B4-BE49-F238E27FC236}">
                  <a16:creationId xmlns:a16="http://schemas.microsoft.com/office/drawing/2014/main" id="{91EBE752-3517-7678-6FBF-EBF56000CE58}"/>
                </a:ext>
              </a:extLst>
            </p:cNvPr>
            <p:cNvSpPr/>
            <p:nvPr/>
          </p:nvSpPr>
          <p:spPr>
            <a:xfrm>
              <a:off x="804672" y="2558829"/>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0" name="Rectangle: Rounded Corners 69">
              <a:extLst>
                <a:ext uri="{FF2B5EF4-FFF2-40B4-BE49-F238E27FC236}">
                  <a16:creationId xmlns:a16="http://schemas.microsoft.com/office/drawing/2014/main" id="{7659201B-68C6-03B9-CE7F-DD563A1509BA}"/>
                </a:ext>
              </a:extLst>
            </p:cNvPr>
            <p:cNvSpPr/>
            <p:nvPr/>
          </p:nvSpPr>
          <p:spPr>
            <a:xfrm>
              <a:off x="7802880" y="2558829"/>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8" name="Rectangle: Rounded Corners 77">
              <a:extLst>
                <a:ext uri="{FF2B5EF4-FFF2-40B4-BE49-F238E27FC236}">
                  <a16:creationId xmlns:a16="http://schemas.microsoft.com/office/drawing/2014/main" id="{E9E210D8-3038-ECFE-4783-7057A32123B6}"/>
                </a:ext>
              </a:extLst>
            </p:cNvPr>
            <p:cNvSpPr/>
            <p:nvPr/>
          </p:nvSpPr>
          <p:spPr>
            <a:xfrm>
              <a:off x="9866090" y="2558829"/>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87" name="Group 86">
            <a:extLst>
              <a:ext uri="{FF2B5EF4-FFF2-40B4-BE49-F238E27FC236}">
                <a16:creationId xmlns:a16="http://schemas.microsoft.com/office/drawing/2014/main" id="{2D51A25A-3144-15BB-05C3-6F9696DC08D1}"/>
              </a:ext>
            </a:extLst>
          </p:cNvPr>
          <p:cNvGrpSpPr/>
          <p:nvPr/>
        </p:nvGrpSpPr>
        <p:grpSpPr>
          <a:xfrm>
            <a:off x="804672" y="2925375"/>
            <a:ext cx="9582912" cy="296321"/>
            <a:chOff x="804672" y="2919103"/>
            <a:chExt cx="9582912" cy="296321"/>
          </a:xfrm>
        </p:grpSpPr>
        <p:sp>
          <p:nvSpPr>
            <p:cNvPr id="42" name="Rectangle: Rounded Corners 41">
              <a:extLst>
                <a:ext uri="{FF2B5EF4-FFF2-40B4-BE49-F238E27FC236}">
                  <a16:creationId xmlns:a16="http://schemas.microsoft.com/office/drawing/2014/main" id="{E71A1737-1064-13B4-30E5-5C811EDDE629}"/>
                </a:ext>
              </a:extLst>
            </p:cNvPr>
            <p:cNvSpPr/>
            <p:nvPr/>
          </p:nvSpPr>
          <p:spPr>
            <a:xfrm>
              <a:off x="804672" y="2919103"/>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4" name="Rectangle: Rounded Corners 43">
              <a:extLst>
                <a:ext uri="{FF2B5EF4-FFF2-40B4-BE49-F238E27FC236}">
                  <a16:creationId xmlns:a16="http://schemas.microsoft.com/office/drawing/2014/main" id="{1A570BA6-E38A-1CD5-523A-BAE781B6C494}"/>
                </a:ext>
              </a:extLst>
            </p:cNvPr>
            <p:cNvSpPr/>
            <p:nvPr/>
          </p:nvSpPr>
          <p:spPr>
            <a:xfrm>
              <a:off x="3828288" y="2919103"/>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2" name="Rectangle: Rounded Corners 51">
              <a:extLst>
                <a:ext uri="{FF2B5EF4-FFF2-40B4-BE49-F238E27FC236}">
                  <a16:creationId xmlns:a16="http://schemas.microsoft.com/office/drawing/2014/main" id="{87E0BFEA-4039-EAE8-E6B5-5273A2A536CB}"/>
                </a:ext>
              </a:extLst>
            </p:cNvPr>
            <p:cNvSpPr/>
            <p:nvPr/>
          </p:nvSpPr>
          <p:spPr>
            <a:xfrm>
              <a:off x="5971032" y="2919103"/>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1" name="Rectangle: Rounded Corners 70">
              <a:extLst>
                <a:ext uri="{FF2B5EF4-FFF2-40B4-BE49-F238E27FC236}">
                  <a16:creationId xmlns:a16="http://schemas.microsoft.com/office/drawing/2014/main" id="{3D8D368E-FA6F-406E-E60D-3FC3D8BF26ED}"/>
                </a:ext>
              </a:extLst>
            </p:cNvPr>
            <p:cNvSpPr/>
            <p:nvPr/>
          </p:nvSpPr>
          <p:spPr>
            <a:xfrm>
              <a:off x="7802880" y="2919103"/>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9" name="Rectangle: Rounded Corners 78">
              <a:extLst>
                <a:ext uri="{FF2B5EF4-FFF2-40B4-BE49-F238E27FC236}">
                  <a16:creationId xmlns:a16="http://schemas.microsoft.com/office/drawing/2014/main" id="{43965A54-59AC-4497-EE04-F271256BBCE5}"/>
                </a:ext>
              </a:extLst>
            </p:cNvPr>
            <p:cNvSpPr/>
            <p:nvPr/>
          </p:nvSpPr>
          <p:spPr>
            <a:xfrm>
              <a:off x="9866090" y="2919103"/>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88" name="Group 87">
            <a:extLst>
              <a:ext uri="{FF2B5EF4-FFF2-40B4-BE49-F238E27FC236}">
                <a16:creationId xmlns:a16="http://schemas.microsoft.com/office/drawing/2014/main" id="{D0927F69-592F-FCB2-8E0E-26ABE14F9AA9}"/>
              </a:ext>
            </a:extLst>
          </p:cNvPr>
          <p:cNvGrpSpPr/>
          <p:nvPr/>
        </p:nvGrpSpPr>
        <p:grpSpPr>
          <a:xfrm>
            <a:off x="804672" y="3291921"/>
            <a:ext cx="9582912" cy="296321"/>
            <a:chOff x="804672" y="3276056"/>
            <a:chExt cx="9582912" cy="296321"/>
          </a:xfrm>
        </p:grpSpPr>
        <p:sp>
          <p:nvSpPr>
            <p:cNvPr id="41" name="Rectangle: Rounded Corners 40">
              <a:extLst>
                <a:ext uri="{FF2B5EF4-FFF2-40B4-BE49-F238E27FC236}">
                  <a16:creationId xmlns:a16="http://schemas.microsoft.com/office/drawing/2014/main" id="{F1E84814-A3CD-DB67-CD10-6961ADB35B24}"/>
                </a:ext>
              </a:extLst>
            </p:cNvPr>
            <p:cNvSpPr/>
            <p:nvPr/>
          </p:nvSpPr>
          <p:spPr>
            <a:xfrm>
              <a:off x="804672" y="3276056"/>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5" name="Rectangle: Rounded Corners 44">
              <a:extLst>
                <a:ext uri="{FF2B5EF4-FFF2-40B4-BE49-F238E27FC236}">
                  <a16:creationId xmlns:a16="http://schemas.microsoft.com/office/drawing/2014/main" id="{5838A7E2-F72A-6BC2-4A2A-F5DDC7CDCF51}"/>
                </a:ext>
              </a:extLst>
            </p:cNvPr>
            <p:cNvSpPr/>
            <p:nvPr/>
          </p:nvSpPr>
          <p:spPr>
            <a:xfrm>
              <a:off x="3828288" y="3276056"/>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3" name="Rectangle: Rounded Corners 52">
              <a:extLst>
                <a:ext uri="{FF2B5EF4-FFF2-40B4-BE49-F238E27FC236}">
                  <a16:creationId xmlns:a16="http://schemas.microsoft.com/office/drawing/2014/main" id="{17C597A2-BE78-CCA5-F941-86A32895EB46}"/>
                </a:ext>
              </a:extLst>
            </p:cNvPr>
            <p:cNvSpPr/>
            <p:nvPr/>
          </p:nvSpPr>
          <p:spPr>
            <a:xfrm>
              <a:off x="5971032" y="3276056"/>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2" name="Rectangle: Rounded Corners 71">
              <a:extLst>
                <a:ext uri="{FF2B5EF4-FFF2-40B4-BE49-F238E27FC236}">
                  <a16:creationId xmlns:a16="http://schemas.microsoft.com/office/drawing/2014/main" id="{E2221DAE-123C-09B0-8465-6F1948B87B12}"/>
                </a:ext>
              </a:extLst>
            </p:cNvPr>
            <p:cNvSpPr/>
            <p:nvPr/>
          </p:nvSpPr>
          <p:spPr>
            <a:xfrm>
              <a:off x="7802880" y="3276056"/>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0" name="Rectangle: Rounded Corners 79">
              <a:extLst>
                <a:ext uri="{FF2B5EF4-FFF2-40B4-BE49-F238E27FC236}">
                  <a16:creationId xmlns:a16="http://schemas.microsoft.com/office/drawing/2014/main" id="{4B4D3B0E-1851-4517-55DE-A72BF69E6663}"/>
                </a:ext>
              </a:extLst>
            </p:cNvPr>
            <p:cNvSpPr/>
            <p:nvPr/>
          </p:nvSpPr>
          <p:spPr>
            <a:xfrm>
              <a:off x="9866090" y="3276056"/>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89" name="Group 88">
            <a:extLst>
              <a:ext uri="{FF2B5EF4-FFF2-40B4-BE49-F238E27FC236}">
                <a16:creationId xmlns:a16="http://schemas.microsoft.com/office/drawing/2014/main" id="{33900A20-9A89-FFF0-CC65-408AD6FC84A2}"/>
              </a:ext>
            </a:extLst>
          </p:cNvPr>
          <p:cNvGrpSpPr/>
          <p:nvPr/>
        </p:nvGrpSpPr>
        <p:grpSpPr>
          <a:xfrm>
            <a:off x="804672" y="3658467"/>
            <a:ext cx="9582912" cy="296321"/>
            <a:chOff x="804672" y="3650318"/>
            <a:chExt cx="9582912" cy="296321"/>
          </a:xfrm>
        </p:grpSpPr>
        <p:sp>
          <p:nvSpPr>
            <p:cNvPr id="40" name="Rectangle: Rounded Corners 39">
              <a:extLst>
                <a:ext uri="{FF2B5EF4-FFF2-40B4-BE49-F238E27FC236}">
                  <a16:creationId xmlns:a16="http://schemas.microsoft.com/office/drawing/2014/main" id="{BBA0A694-4720-7CBA-72DA-508406A1388E}"/>
                </a:ext>
              </a:extLst>
            </p:cNvPr>
            <p:cNvSpPr/>
            <p:nvPr/>
          </p:nvSpPr>
          <p:spPr>
            <a:xfrm>
              <a:off x="804672" y="3650318"/>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6" name="Rectangle: Rounded Corners 45">
              <a:extLst>
                <a:ext uri="{FF2B5EF4-FFF2-40B4-BE49-F238E27FC236}">
                  <a16:creationId xmlns:a16="http://schemas.microsoft.com/office/drawing/2014/main" id="{421CDA84-98CA-5B76-05B1-4E584BCB6CC3}"/>
                </a:ext>
              </a:extLst>
            </p:cNvPr>
            <p:cNvSpPr/>
            <p:nvPr/>
          </p:nvSpPr>
          <p:spPr>
            <a:xfrm>
              <a:off x="3828288" y="3650318"/>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4" name="Rectangle: Rounded Corners 53">
              <a:extLst>
                <a:ext uri="{FF2B5EF4-FFF2-40B4-BE49-F238E27FC236}">
                  <a16:creationId xmlns:a16="http://schemas.microsoft.com/office/drawing/2014/main" id="{7DA3509E-8D5A-2B0D-B6AC-60CB809F4241}"/>
                </a:ext>
              </a:extLst>
            </p:cNvPr>
            <p:cNvSpPr/>
            <p:nvPr/>
          </p:nvSpPr>
          <p:spPr>
            <a:xfrm>
              <a:off x="5971032" y="3650318"/>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3" name="Rectangle: Rounded Corners 72">
              <a:extLst>
                <a:ext uri="{FF2B5EF4-FFF2-40B4-BE49-F238E27FC236}">
                  <a16:creationId xmlns:a16="http://schemas.microsoft.com/office/drawing/2014/main" id="{496DC868-BF5D-5416-F4A0-EC8049383DE0}"/>
                </a:ext>
              </a:extLst>
            </p:cNvPr>
            <p:cNvSpPr/>
            <p:nvPr/>
          </p:nvSpPr>
          <p:spPr>
            <a:xfrm>
              <a:off x="7802880" y="3650318"/>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1" name="Rectangle: Rounded Corners 80">
              <a:extLst>
                <a:ext uri="{FF2B5EF4-FFF2-40B4-BE49-F238E27FC236}">
                  <a16:creationId xmlns:a16="http://schemas.microsoft.com/office/drawing/2014/main" id="{0AA8DE8E-2941-7F7E-FCD6-331BC8DEC5DE}"/>
                </a:ext>
              </a:extLst>
            </p:cNvPr>
            <p:cNvSpPr/>
            <p:nvPr/>
          </p:nvSpPr>
          <p:spPr>
            <a:xfrm>
              <a:off x="9866090" y="3650318"/>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90" name="Group 89">
            <a:extLst>
              <a:ext uri="{FF2B5EF4-FFF2-40B4-BE49-F238E27FC236}">
                <a16:creationId xmlns:a16="http://schemas.microsoft.com/office/drawing/2014/main" id="{680ACE25-6E26-CEFD-ACB7-39382EF10C4D}"/>
              </a:ext>
            </a:extLst>
          </p:cNvPr>
          <p:cNvGrpSpPr/>
          <p:nvPr/>
        </p:nvGrpSpPr>
        <p:grpSpPr>
          <a:xfrm>
            <a:off x="804672" y="4025013"/>
            <a:ext cx="9582912" cy="296321"/>
            <a:chOff x="804672" y="4003925"/>
            <a:chExt cx="9582912" cy="296321"/>
          </a:xfrm>
        </p:grpSpPr>
        <p:sp>
          <p:nvSpPr>
            <p:cNvPr id="39" name="Rectangle: Rounded Corners 38">
              <a:extLst>
                <a:ext uri="{FF2B5EF4-FFF2-40B4-BE49-F238E27FC236}">
                  <a16:creationId xmlns:a16="http://schemas.microsoft.com/office/drawing/2014/main" id="{CC46A128-07C4-DEB8-95AC-3EA2EE1921CC}"/>
                </a:ext>
              </a:extLst>
            </p:cNvPr>
            <p:cNvSpPr/>
            <p:nvPr/>
          </p:nvSpPr>
          <p:spPr>
            <a:xfrm>
              <a:off x="804672" y="4003925"/>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7" name="Rectangle: Rounded Corners 46">
              <a:extLst>
                <a:ext uri="{FF2B5EF4-FFF2-40B4-BE49-F238E27FC236}">
                  <a16:creationId xmlns:a16="http://schemas.microsoft.com/office/drawing/2014/main" id="{9362C88E-09FE-0A66-60AF-A3996CF808DB}"/>
                </a:ext>
              </a:extLst>
            </p:cNvPr>
            <p:cNvSpPr/>
            <p:nvPr/>
          </p:nvSpPr>
          <p:spPr>
            <a:xfrm>
              <a:off x="3828288" y="4003925"/>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5" name="Rectangle: Rounded Corners 54">
              <a:extLst>
                <a:ext uri="{FF2B5EF4-FFF2-40B4-BE49-F238E27FC236}">
                  <a16:creationId xmlns:a16="http://schemas.microsoft.com/office/drawing/2014/main" id="{E1821670-4B64-3CF9-83E1-DEC001B52C85}"/>
                </a:ext>
              </a:extLst>
            </p:cNvPr>
            <p:cNvSpPr/>
            <p:nvPr/>
          </p:nvSpPr>
          <p:spPr>
            <a:xfrm>
              <a:off x="5971032" y="4003925"/>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4" name="Rectangle: Rounded Corners 73">
              <a:extLst>
                <a:ext uri="{FF2B5EF4-FFF2-40B4-BE49-F238E27FC236}">
                  <a16:creationId xmlns:a16="http://schemas.microsoft.com/office/drawing/2014/main" id="{BDBC1BDE-7388-C4E1-B386-DEF56A7033DF}"/>
                </a:ext>
              </a:extLst>
            </p:cNvPr>
            <p:cNvSpPr/>
            <p:nvPr/>
          </p:nvSpPr>
          <p:spPr>
            <a:xfrm>
              <a:off x="7802880" y="4003925"/>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2" name="Rectangle: Rounded Corners 81">
              <a:extLst>
                <a:ext uri="{FF2B5EF4-FFF2-40B4-BE49-F238E27FC236}">
                  <a16:creationId xmlns:a16="http://schemas.microsoft.com/office/drawing/2014/main" id="{D717A30D-A9EF-18B4-3FD0-785A09843614}"/>
                </a:ext>
              </a:extLst>
            </p:cNvPr>
            <p:cNvSpPr/>
            <p:nvPr/>
          </p:nvSpPr>
          <p:spPr>
            <a:xfrm>
              <a:off x="9866090" y="4003925"/>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91" name="Group 90">
            <a:extLst>
              <a:ext uri="{FF2B5EF4-FFF2-40B4-BE49-F238E27FC236}">
                <a16:creationId xmlns:a16="http://schemas.microsoft.com/office/drawing/2014/main" id="{1809A193-6145-AFD7-5EBA-AF7E9C208E38}"/>
              </a:ext>
            </a:extLst>
          </p:cNvPr>
          <p:cNvGrpSpPr/>
          <p:nvPr/>
        </p:nvGrpSpPr>
        <p:grpSpPr>
          <a:xfrm>
            <a:off x="804672" y="4391559"/>
            <a:ext cx="9582912" cy="296321"/>
            <a:chOff x="804672" y="4381074"/>
            <a:chExt cx="9582912" cy="296321"/>
          </a:xfrm>
        </p:grpSpPr>
        <p:sp>
          <p:nvSpPr>
            <p:cNvPr id="38" name="Rectangle: Rounded Corners 37">
              <a:extLst>
                <a:ext uri="{FF2B5EF4-FFF2-40B4-BE49-F238E27FC236}">
                  <a16:creationId xmlns:a16="http://schemas.microsoft.com/office/drawing/2014/main" id="{13A1D337-91AF-BBBB-D3D6-1B0875040059}"/>
                </a:ext>
              </a:extLst>
            </p:cNvPr>
            <p:cNvSpPr/>
            <p:nvPr/>
          </p:nvSpPr>
          <p:spPr>
            <a:xfrm>
              <a:off x="804672" y="4381074"/>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8" name="Rectangle: Rounded Corners 47">
              <a:extLst>
                <a:ext uri="{FF2B5EF4-FFF2-40B4-BE49-F238E27FC236}">
                  <a16:creationId xmlns:a16="http://schemas.microsoft.com/office/drawing/2014/main" id="{F58E1D86-CE1A-FA56-5648-0400B7348AA2}"/>
                </a:ext>
              </a:extLst>
            </p:cNvPr>
            <p:cNvSpPr/>
            <p:nvPr/>
          </p:nvSpPr>
          <p:spPr>
            <a:xfrm>
              <a:off x="3828288" y="4381074"/>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6" name="Rectangle: Rounded Corners 55">
              <a:extLst>
                <a:ext uri="{FF2B5EF4-FFF2-40B4-BE49-F238E27FC236}">
                  <a16:creationId xmlns:a16="http://schemas.microsoft.com/office/drawing/2014/main" id="{A2D40D73-CD75-16C6-16D8-2E717E5E0066}"/>
                </a:ext>
              </a:extLst>
            </p:cNvPr>
            <p:cNvSpPr/>
            <p:nvPr/>
          </p:nvSpPr>
          <p:spPr>
            <a:xfrm>
              <a:off x="5971032" y="4381074"/>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5" name="Rectangle: Rounded Corners 74">
              <a:extLst>
                <a:ext uri="{FF2B5EF4-FFF2-40B4-BE49-F238E27FC236}">
                  <a16:creationId xmlns:a16="http://schemas.microsoft.com/office/drawing/2014/main" id="{EBF9295A-5A57-9736-ED0F-5761D7D28C9F}"/>
                </a:ext>
              </a:extLst>
            </p:cNvPr>
            <p:cNvSpPr/>
            <p:nvPr/>
          </p:nvSpPr>
          <p:spPr>
            <a:xfrm>
              <a:off x="7802880" y="4381074"/>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3" name="Rectangle: Rounded Corners 82">
              <a:extLst>
                <a:ext uri="{FF2B5EF4-FFF2-40B4-BE49-F238E27FC236}">
                  <a16:creationId xmlns:a16="http://schemas.microsoft.com/office/drawing/2014/main" id="{973ADB96-8A31-6275-8138-BBE19440A481}"/>
                </a:ext>
              </a:extLst>
            </p:cNvPr>
            <p:cNvSpPr/>
            <p:nvPr/>
          </p:nvSpPr>
          <p:spPr>
            <a:xfrm>
              <a:off x="9866090" y="4381074"/>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92" name="Group 91">
            <a:extLst>
              <a:ext uri="{FF2B5EF4-FFF2-40B4-BE49-F238E27FC236}">
                <a16:creationId xmlns:a16="http://schemas.microsoft.com/office/drawing/2014/main" id="{3E2DC1F7-6260-6BAC-ACE2-7D3371A1563C}"/>
              </a:ext>
            </a:extLst>
          </p:cNvPr>
          <p:cNvGrpSpPr/>
          <p:nvPr/>
        </p:nvGrpSpPr>
        <p:grpSpPr>
          <a:xfrm>
            <a:off x="804672" y="4758105"/>
            <a:ext cx="9582912" cy="296321"/>
            <a:chOff x="804672" y="4735004"/>
            <a:chExt cx="9582912" cy="296321"/>
          </a:xfrm>
        </p:grpSpPr>
        <p:sp>
          <p:nvSpPr>
            <p:cNvPr id="26" name="Rectangle: Rounded Corners 25">
              <a:extLst>
                <a:ext uri="{FF2B5EF4-FFF2-40B4-BE49-F238E27FC236}">
                  <a16:creationId xmlns:a16="http://schemas.microsoft.com/office/drawing/2014/main" id="{77ACB50E-CCCE-8CE5-E671-7A806A04C26B}"/>
                </a:ext>
              </a:extLst>
            </p:cNvPr>
            <p:cNvSpPr/>
            <p:nvPr/>
          </p:nvSpPr>
          <p:spPr>
            <a:xfrm>
              <a:off x="804672" y="4735004"/>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9" name="Rectangle: Rounded Corners 48">
              <a:extLst>
                <a:ext uri="{FF2B5EF4-FFF2-40B4-BE49-F238E27FC236}">
                  <a16:creationId xmlns:a16="http://schemas.microsoft.com/office/drawing/2014/main" id="{7B3B13B9-2F1E-542E-DC64-F3ED2041D2FD}"/>
                </a:ext>
              </a:extLst>
            </p:cNvPr>
            <p:cNvSpPr/>
            <p:nvPr/>
          </p:nvSpPr>
          <p:spPr>
            <a:xfrm>
              <a:off x="3828288" y="4735004"/>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7" name="Rectangle: Rounded Corners 56">
              <a:extLst>
                <a:ext uri="{FF2B5EF4-FFF2-40B4-BE49-F238E27FC236}">
                  <a16:creationId xmlns:a16="http://schemas.microsoft.com/office/drawing/2014/main" id="{618C6FE7-6480-AC48-3878-688D9FC5AC85}"/>
                </a:ext>
              </a:extLst>
            </p:cNvPr>
            <p:cNvSpPr/>
            <p:nvPr/>
          </p:nvSpPr>
          <p:spPr>
            <a:xfrm>
              <a:off x="5971032" y="4735004"/>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6" name="Rectangle: Rounded Corners 75">
              <a:extLst>
                <a:ext uri="{FF2B5EF4-FFF2-40B4-BE49-F238E27FC236}">
                  <a16:creationId xmlns:a16="http://schemas.microsoft.com/office/drawing/2014/main" id="{ECC745EE-7A4D-974D-1745-CCEB7A8354F3}"/>
                </a:ext>
              </a:extLst>
            </p:cNvPr>
            <p:cNvSpPr/>
            <p:nvPr/>
          </p:nvSpPr>
          <p:spPr>
            <a:xfrm>
              <a:off x="7802880" y="4735004"/>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4" name="Rectangle: Rounded Corners 83">
              <a:extLst>
                <a:ext uri="{FF2B5EF4-FFF2-40B4-BE49-F238E27FC236}">
                  <a16:creationId xmlns:a16="http://schemas.microsoft.com/office/drawing/2014/main" id="{AFAB3042-4AA4-B056-8F3E-D7C2E3442D60}"/>
                </a:ext>
              </a:extLst>
            </p:cNvPr>
            <p:cNvSpPr/>
            <p:nvPr/>
          </p:nvSpPr>
          <p:spPr>
            <a:xfrm>
              <a:off x="9866090" y="4735004"/>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grpSp>
        <p:nvGrpSpPr>
          <p:cNvPr id="93" name="Group 92">
            <a:extLst>
              <a:ext uri="{FF2B5EF4-FFF2-40B4-BE49-F238E27FC236}">
                <a16:creationId xmlns:a16="http://schemas.microsoft.com/office/drawing/2014/main" id="{DD0A02FF-6589-0393-AA4A-27C4827A03F3}"/>
              </a:ext>
            </a:extLst>
          </p:cNvPr>
          <p:cNvGrpSpPr/>
          <p:nvPr/>
        </p:nvGrpSpPr>
        <p:grpSpPr>
          <a:xfrm>
            <a:off x="804672" y="5124650"/>
            <a:ext cx="9582912" cy="296321"/>
            <a:chOff x="804672" y="5124650"/>
            <a:chExt cx="9582912" cy="296321"/>
          </a:xfrm>
        </p:grpSpPr>
        <p:sp>
          <p:nvSpPr>
            <p:cNvPr id="35" name="Rectangle: Rounded Corners 34">
              <a:extLst>
                <a:ext uri="{FF2B5EF4-FFF2-40B4-BE49-F238E27FC236}">
                  <a16:creationId xmlns:a16="http://schemas.microsoft.com/office/drawing/2014/main" id="{662BA90E-A9DB-42CD-215D-FFBA7CBAD523}"/>
                </a:ext>
              </a:extLst>
            </p:cNvPr>
            <p:cNvSpPr/>
            <p:nvPr/>
          </p:nvSpPr>
          <p:spPr>
            <a:xfrm>
              <a:off x="804672" y="5124650"/>
              <a:ext cx="2319528"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0" name="Rectangle: Rounded Corners 49">
              <a:extLst>
                <a:ext uri="{FF2B5EF4-FFF2-40B4-BE49-F238E27FC236}">
                  <a16:creationId xmlns:a16="http://schemas.microsoft.com/office/drawing/2014/main" id="{0DCF9E6A-1E06-55EA-713F-BA839A63D613}"/>
                </a:ext>
              </a:extLst>
            </p:cNvPr>
            <p:cNvSpPr/>
            <p:nvPr/>
          </p:nvSpPr>
          <p:spPr>
            <a:xfrm>
              <a:off x="3828288" y="5124650"/>
              <a:ext cx="1438656"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8" name="Rectangle: Rounded Corners 57">
              <a:extLst>
                <a:ext uri="{FF2B5EF4-FFF2-40B4-BE49-F238E27FC236}">
                  <a16:creationId xmlns:a16="http://schemas.microsoft.com/office/drawing/2014/main" id="{57E5E513-1BF6-EE30-6A84-63B39AA749BD}"/>
                </a:ext>
              </a:extLst>
            </p:cNvPr>
            <p:cNvSpPr/>
            <p:nvPr/>
          </p:nvSpPr>
          <p:spPr>
            <a:xfrm>
              <a:off x="5971032" y="5124650"/>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7" name="Rectangle: Rounded Corners 76">
              <a:extLst>
                <a:ext uri="{FF2B5EF4-FFF2-40B4-BE49-F238E27FC236}">
                  <a16:creationId xmlns:a16="http://schemas.microsoft.com/office/drawing/2014/main" id="{79411836-74AC-4285-6F8F-243D9BD7FA57}"/>
                </a:ext>
              </a:extLst>
            </p:cNvPr>
            <p:cNvSpPr/>
            <p:nvPr/>
          </p:nvSpPr>
          <p:spPr>
            <a:xfrm>
              <a:off x="7802880" y="5124650"/>
              <a:ext cx="798862"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5" name="Rectangle: Rounded Corners 84">
              <a:extLst>
                <a:ext uri="{FF2B5EF4-FFF2-40B4-BE49-F238E27FC236}">
                  <a16:creationId xmlns:a16="http://schemas.microsoft.com/office/drawing/2014/main" id="{9B72F4C8-6D1F-AD88-B6D1-E8AA013C7B07}"/>
                </a:ext>
              </a:extLst>
            </p:cNvPr>
            <p:cNvSpPr/>
            <p:nvPr/>
          </p:nvSpPr>
          <p:spPr>
            <a:xfrm>
              <a:off x="9866090" y="5124650"/>
              <a:ext cx="521494" cy="296321"/>
            </a:xfrm>
            <a:prstGeom prst="roundRect">
              <a:avLst>
                <a:gd name="adj" fmla="val 50000"/>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sp>
        <p:nvSpPr>
          <p:cNvPr id="4" name="Footer Placeholder 3">
            <a:extLst>
              <a:ext uri="{FF2B5EF4-FFF2-40B4-BE49-F238E27FC236}">
                <a16:creationId xmlns:a16="http://schemas.microsoft.com/office/drawing/2014/main" id="{9DBB74B1-10B4-B57F-A383-9100572630A0}"/>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872012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DC94814-ABDA-0AA5-8F5D-C0D5BD0C0176}"/>
              </a:ext>
            </a:extLst>
          </p:cNvPr>
          <p:cNvSpPr>
            <a:spLocks noGrp="1"/>
          </p:cNvSpPr>
          <p:nvPr>
            <p:ph type="title"/>
          </p:nvPr>
        </p:nvSpPr>
        <p:spPr/>
        <p:txBody>
          <a:bodyPr/>
          <a:lstStyle/>
          <a:p>
            <a:r>
              <a:rPr lang="en-US"/>
              <a:t>Cấu trúc bảng dữ liệu</a:t>
            </a:r>
            <a:endParaRPr lang="en-001"/>
          </a:p>
        </p:txBody>
      </p:sp>
      <p:sp>
        <p:nvSpPr>
          <p:cNvPr id="5" name="Date Placeholder 4">
            <a:extLst>
              <a:ext uri="{FF2B5EF4-FFF2-40B4-BE49-F238E27FC236}">
                <a16:creationId xmlns:a16="http://schemas.microsoft.com/office/drawing/2014/main" id="{733889F4-C011-7E8A-7B1A-7295A9ECFC0C}"/>
              </a:ext>
            </a:extLst>
          </p:cNvPr>
          <p:cNvSpPr>
            <a:spLocks noGrp="1"/>
          </p:cNvSpPr>
          <p:nvPr>
            <p:ph type="dt" sz="half" idx="10"/>
          </p:nvPr>
        </p:nvSpPr>
        <p:spPr/>
        <p:txBody>
          <a:bodyPr/>
          <a:lstStyle/>
          <a:p>
            <a:r>
              <a:rPr lang="en-001"/>
              <a:t>25/11/2024</a:t>
            </a:r>
          </a:p>
        </p:txBody>
      </p:sp>
      <p:sp>
        <p:nvSpPr>
          <p:cNvPr id="6" name="Slide Number Placeholder 5">
            <a:extLst>
              <a:ext uri="{FF2B5EF4-FFF2-40B4-BE49-F238E27FC236}">
                <a16:creationId xmlns:a16="http://schemas.microsoft.com/office/drawing/2014/main" id="{38745279-EDC7-09A9-70EE-A95C3F8DCE37}"/>
              </a:ext>
            </a:extLst>
          </p:cNvPr>
          <p:cNvSpPr>
            <a:spLocks noGrp="1"/>
          </p:cNvSpPr>
          <p:nvPr>
            <p:ph type="sldNum" sz="quarter" idx="12"/>
          </p:nvPr>
        </p:nvSpPr>
        <p:spPr/>
        <p:txBody>
          <a:bodyPr/>
          <a:lstStyle/>
          <a:p>
            <a:fld id="{AA8328AE-A94A-43B0-BF47-266FB86AC0A6}" type="slidenum">
              <a:rPr lang="en-001" smtClean="0"/>
              <a:t>45</a:t>
            </a:fld>
            <a:endParaRPr lang="en-001"/>
          </a:p>
        </p:txBody>
      </p:sp>
      <p:graphicFrame>
        <p:nvGraphicFramePr>
          <p:cNvPr id="9" name="Content Placeholder 8">
            <a:extLst>
              <a:ext uri="{FF2B5EF4-FFF2-40B4-BE49-F238E27FC236}">
                <a16:creationId xmlns:a16="http://schemas.microsoft.com/office/drawing/2014/main" id="{A80C8221-B533-64D8-1B81-5EC85BF7B993}"/>
              </a:ext>
            </a:extLst>
          </p:cNvPr>
          <p:cNvGraphicFramePr>
            <a:graphicFrameLocks noGrp="1"/>
          </p:cNvGraphicFramePr>
          <p:nvPr>
            <p:ph idx="1"/>
          </p:nvPr>
        </p:nvGraphicFramePr>
        <p:xfrm>
          <a:off x="838200" y="2155371"/>
          <a:ext cx="10515600" cy="3337560"/>
        </p:xfrm>
        <a:graphic>
          <a:graphicData uri="http://schemas.openxmlformats.org/drawingml/2006/table">
            <a:tbl>
              <a:tblPr firstRow="1">
                <a:tableStyleId>{9D7B26C5-4107-4FEC-AEDC-1716B250A1EF}</a:tableStyleId>
              </a:tblPr>
              <a:tblGrid>
                <a:gridCol w="3051629">
                  <a:extLst>
                    <a:ext uri="{9D8B030D-6E8A-4147-A177-3AD203B41FA5}">
                      <a16:colId xmlns:a16="http://schemas.microsoft.com/office/drawing/2014/main" val="2465754829"/>
                    </a:ext>
                  </a:extLst>
                </a:gridCol>
                <a:gridCol w="2293257">
                  <a:extLst>
                    <a:ext uri="{9D8B030D-6E8A-4147-A177-3AD203B41FA5}">
                      <a16:colId xmlns:a16="http://schemas.microsoft.com/office/drawing/2014/main" val="1603602684"/>
                    </a:ext>
                  </a:extLst>
                </a:gridCol>
                <a:gridCol w="1683657">
                  <a:extLst>
                    <a:ext uri="{9D8B030D-6E8A-4147-A177-3AD203B41FA5}">
                      <a16:colId xmlns:a16="http://schemas.microsoft.com/office/drawing/2014/main" val="744110950"/>
                    </a:ext>
                  </a:extLst>
                </a:gridCol>
                <a:gridCol w="2032000">
                  <a:extLst>
                    <a:ext uri="{9D8B030D-6E8A-4147-A177-3AD203B41FA5}">
                      <a16:colId xmlns:a16="http://schemas.microsoft.com/office/drawing/2014/main" val="2523723140"/>
                    </a:ext>
                  </a:extLst>
                </a:gridCol>
                <a:gridCol w="1455057">
                  <a:extLst>
                    <a:ext uri="{9D8B030D-6E8A-4147-A177-3AD203B41FA5}">
                      <a16:colId xmlns:a16="http://schemas.microsoft.com/office/drawing/2014/main" val="98149297"/>
                    </a:ext>
                  </a:extLst>
                </a:gridCol>
              </a:tblGrid>
              <a:tr h="370840">
                <a:tc>
                  <a:txBody>
                    <a:bodyPr/>
                    <a:lstStyle/>
                    <a:p>
                      <a:r>
                        <a:rPr lang="en-US" err="1"/>
                        <a:t>Tên</a:t>
                      </a:r>
                      <a:endParaRPr lang="en-001"/>
                    </a:p>
                  </a:txBody>
                  <a:tcPr/>
                </a:tc>
                <a:tc>
                  <a:txBody>
                    <a:bodyPr/>
                    <a:lstStyle/>
                    <a:p>
                      <a:r>
                        <a:rPr lang="en-US" err="1"/>
                        <a:t>Quốc</a:t>
                      </a:r>
                      <a:r>
                        <a:rPr lang="en-US"/>
                        <a:t> </a:t>
                      </a:r>
                      <a:r>
                        <a:rPr lang="en-US" err="1"/>
                        <a:t>tịch</a:t>
                      </a:r>
                      <a:endParaRPr lang="en-001"/>
                    </a:p>
                  </a:txBody>
                  <a:tcPr/>
                </a:tc>
                <a:tc>
                  <a:txBody>
                    <a:bodyPr/>
                    <a:lstStyle/>
                    <a:p>
                      <a:r>
                        <a:rPr lang="en-US" err="1"/>
                        <a:t>Xếp</a:t>
                      </a:r>
                      <a:r>
                        <a:rPr lang="en-US"/>
                        <a:t> </a:t>
                      </a:r>
                      <a:r>
                        <a:rPr lang="en-US" err="1"/>
                        <a:t>hạng</a:t>
                      </a:r>
                      <a:endParaRPr lang="en-001"/>
                    </a:p>
                  </a:txBody>
                  <a:tcPr/>
                </a:tc>
                <a:tc>
                  <a:txBody>
                    <a:bodyPr/>
                    <a:lstStyle/>
                    <a:p>
                      <a:r>
                        <a:rPr lang="en-US" err="1"/>
                        <a:t>Chiều</a:t>
                      </a:r>
                      <a:r>
                        <a:rPr lang="en-US"/>
                        <a:t>  </a:t>
                      </a:r>
                      <a:r>
                        <a:rPr lang="en-US" err="1"/>
                        <a:t>cao</a:t>
                      </a:r>
                      <a:endParaRPr lang="en-001"/>
                    </a:p>
                  </a:txBody>
                  <a:tcPr/>
                </a:tc>
                <a:tc>
                  <a:txBody>
                    <a:bodyPr/>
                    <a:lstStyle/>
                    <a:p>
                      <a:r>
                        <a:rPr lang="en-US" err="1"/>
                        <a:t>Cân</a:t>
                      </a:r>
                      <a:r>
                        <a:rPr lang="en-US"/>
                        <a:t> </a:t>
                      </a:r>
                      <a:r>
                        <a:rPr lang="en-US" err="1"/>
                        <a:t>nặng</a:t>
                      </a:r>
                      <a:endParaRPr lang="en-001"/>
                    </a:p>
                  </a:txBody>
                  <a:tcPr/>
                </a:tc>
                <a:extLst>
                  <a:ext uri="{0D108BD9-81ED-4DB2-BD59-A6C34878D82A}">
                    <a16:rowId xmlns:a16="http://schemas.microsoft.com/office/drawing/2014/main" val="291633739"/>
                  </a:ext>
                </a:extLst>
              </a:tr>
              <a:tr h="370840">
                <a:tc>
                  <a:txBody>
                    <a:bodyPr/>
                    <a:lstStyle/>
                    <a:p>
                      <a:r>
                        <a:rPr lang="en-US"/>
                        <a:t>Hoàng Xuân Vinh</a:t>
                      </a:r>
                      <a:endParaRPr lang="en-001"/>
                    </a:p>
                  </a:txBody>
                  <a:tcPr/>
                </a:tc>
                <a:tc>
                  <a:txBody>
                    <a:bodyPr/>
                    <a:lstStyle/>
                    <a:p>
                      <a:r>
                        <a:rPr lang="en-US" err="1"/>
                        <a:t>Việt</a:t>
                      </a:r>
                      <a:r>
                        <a:rPr lang="en-US"/>
                        <a:t> Nam</a:t>
                      </a:r>
                      <a:endParaRPr lang="en-001"/>
                    </a:p>
                  </a:txBody>
                  <a:tcPr/>
                </a:tc>
                <a:tc>
                  <a:txBody>
                    <a:bodyPr/>
                    <a:lstStyle/>
                    <a:p>
                      <a:r>
                        <a:rPr lang="en-US"/>
                        <a:t>1</a:t>
                      </a:r>
                      <a:endParaRPr lang="en-001"/>
                    </a:p>
                  </a:txBody>
                  <a:tcPr/>
                </a:tc>
                <a:tc>
                  <a:txBody>
                    <a:bodyPr/>
                    <a:lstStyle/>
                    <a:p>
                      <a:r>
                        <a:rPr lang="en-US"/>
                        <a:t>1.75</a:t>
                      </a:r>
                      <a:endParaRPr lang="en-001"/>
                    </a:p>
                  </a:txBody>
                  <a:tcPr/>
                </a:tc>
                <a:tc>
                  <a:txBody>
                    <a:bodyPr/>
                    <a:lstStyle/>
                    <a:p>
                      <a:r>
                        <a:rPr lang="en-US"/>
                        <a:t>75</a:t>
                      </a:r>
                      <a:endParaRPr lang="en-001"/>
                    </a:p>
                  </a:txBody>
                  <a:tcPr/>
                </a:tc>
                <a:extLst>
                  <a:ext uri="{0D108BD9-81ED-4DB2-BD59-A6C34878D82A}">
                    <a16:rowId xmlns:a16="http://schemas.microsoft.com/office/drawing/2014/main" val="162800353"/>
                  </a:ext>
                </a:extLst>
              </a:tr>
              <a:tr h="370840">
                <a:tc>
                  <a:txBody>
                    <a:bodyPr/>
                    <a:lstStyle/>
                    <a:p>
                      <a:r>
                        <a:rPr lang="en-US"/>
                        <a:t>Felipe Almeida Wu </a:t>
                      </a:r>
                      <a:endParaRPr lang="en-001"/>
                    </a:p>
                  </a:txBody>
                  <a:tcPr/>
                </a:tc>
                <a:tc>
                  <a:txBody>
                    <a:bodyPr/>
                    <a:lstStyle/>
                    <a:p>
                      <a:r>
                        <a:rPr lang="en-US"/>
                        <a:t>Brazil</a:t>
                      </a:r>
                      <a:endParaRPr lang="en-001"/>
                    </a:p>
                  </a:txBody>
                  <a:tcPr/>
                </a:tc>
                <a:tc>
                  <a:txBody>
                    <a:bodyPr/>
                    <a:lstStyle/>
                    <a:p>
                      <a:r>
                        <a:rPr lang="en-US"/>
                        <a:t>2</a:t>
                      </a:r>
                      <a:endParaRPr lang="en-001"/>
                    </a:p>
                  </a:txBody>
                  <a:tcPr/>
                </a:tc>
                <a:tc>
                  <a:txBody>
                    <a:bodyPr/>
                    <a:lstStyle/>
                    <a:p>
                      <a:r>
                        <a:rPr lang="en-US"/>
                        <a:t>1.69</a:t>
                      </a:r>
                      <a:endParaRPr lang="en-001"/>
                    </a:p>
                  </a:txBody>
                  <a:tcPr/>
                </a:tc>
                <a:tc>
                  <a:txBody>
                    <a:bodyPr/>
                    <a:lstStyle/>
                    <a:p>
                      <a:r>
                        <a:rPr lang="en-US"/>
                        <a:t>69</a:t>
                      </a:r>
                      <a:endParaRPr lang="en-001"/>
                    </a:p>
                  </a:txBody>
                  <a:tcPr/>
                </a:tc>
                <a:extLst>
                  <a:ext uri="{0D108BD9-81ED-4DB2-BD59-A6C34878D82A}">
                    <a16:rowId xmlns:a16="http://schemas.microsoft.com/office/drawing/2014/main" val="2790805359"/>
                  </a:ext>
                </a:extLst>
              </a:tr>
              <a:tr h="370840">
                <a:tc>
                  <a:txBody>
                    <a:bodyPr/>
                    <a:lstStyle/>
                    <a:p>
                      <a:r>
                        <a:rPr lang="en-US"/>
                        <a:t>Pang Wei </a:t>
                      </a:r>
                      <a:endParaRPr lang="en-001"/>
                    </a:p>
                  </a:txBody>
                  <a:tcPr/>
                </a:tc>
                <a:tc>
                  <a:txBody>
                    <a:bodyPr/>
                    <a:lstStyle/>
                    <a:p>
                      <a:r>
                        <a:rPr lang="en-US"/>
                        <a:t>Trung </a:t>
                      </a:r>
                      <a:r>
                        <a:rPr lang="en-US" err="1"/>
                        <a:t>Quốc</a:t>
                      </a:r>
                      <a:endParaRPr lang="en-001"/>
                    </a:p>
                  </a:txBody>
                  <a:tcPr/>
                </a:tc>
                <a:tc>
                  <a:txBody>
                    <a:bodyPr/>
                    <a:lstStyle/>
                    <a:p>
                      <a:r>
                        <a:rPr lang="en-US"/>
                        <a:t>3</a:t>
                      </a:r>
                      <a:endParaRPr lang="en-001"/>
                    </a:p>
                  </a:txBody>
                  <a:tcPr/>
                </a:tc>
                <a:tc>
                  <a:txBody>
                    <a:bodyPr/>
                    <a:lstStyle/>
                    <a:p>
                      <a:r>
                        <a:rPr lang="en-US"/>
                        <a:t>1.79</a:t>
                      </a:r>
                      <a:endParaRPr lang="en-001"/>
                    </a:p>
                  </a:txBody>
                  <a:tcPr/>
                </a:tc>
                <a:tc>
                  <a:txBody>
                    <a:bodyPr/>
                    <a:lstStyle/>
                    <a:p>
                      <a:r>
                        <a:rPr lang="en-US"/>
                        <a:t>73</a:t>
                      </a:r>
                      <a:endParaRPr lang="en-001"/>
                    </a:p>
                  </a:txBody>
                  <a:tcPr/>
                </a:tc>
                <a:extLst>
                  <a:ext uri="{0D108BD9-81ED-4DB2-BD59-A6C34878D82A}">
                    <a16:rowId xmlns:a16="http://schemas.microsoft.com/office/drawing/2014/main" val="1417171140"/>
                  </a:ext>
                </a:extLst>
              </a:tr>
              <a:tr h="370840">
                <a:tc>
                  <a:txBody>
                    <a:bodyPr/>
                    <a:lstStyle/>
                    <a:p>
                      <a:r>
                        <a:rPr lang="en-US" err="1"/>
                        <a:t>Juraj</a:t>
                      </a:r>
                      <a:r>
                        <a:rPr lang="en-US"/>
                        <a:t> </a:t>
                      </a:r>
                      <a:r>
                        <a:rPr lang="en-US" err="1"/>
                        <a:t>Tužinský</a:t>
                      </a:r>
                      <a:endParaRPr lang="en-001"/>
                    </a:p>
                  </a:txBody>
                  <a:tcPr/>
                </a:tc>
                <a:tc>
                  <a:txBody>
                    <a:bodyPr/>
                    <a:lstStyle/>
                    <a:p>
                      <a:r>
                        <a:rPr lang="en-US"/>
                        <a:t>Slovakia</a:t>
                      </a:r>
                      <a:endParaRPr lang="en-001"/>
                    </a:p>
                  </a:txBody>
                  <a:tcPr/>
                </a:tc>
                <a:tc>
                  <a:txBody>
                    <a:bodyPr/>
                    <a:lstStyle/>
                    <a:p>
                      <a:r>
                        <a:rPr lang="en-US"/>
                        <a:t>4</a:t>
                      </a:r>
                      <a:endParaRPr lang="en-001"/>
                    </a:p>
                  </a:txBody>
                  <a:tcPr/>
                </a:tc>
                <a:tc>
                  <a:txBody>
                    <a:bodyPr/>
                    <a:lstStyle/>
                    <a:p>
                      <a:r>
                        <a:rPr lang="en-US"/>
                        <a:t>1.84</a:t>
                      </a:r>
                      <a:endParaRPr lang="en-001"/>
                    </a:p>
                  </a:txBody>
                  <a:tcPr/>
                </a:tc>
                <a:tc>
                  <a:txBody>
                    <a:bodyPr/>
                    <a:lstStyle/>
                    <a:p>
                      <a:r>
                        <a:rPr lang="en-US"/>
                        <a:t>78</a:t>
                      </a:r>
                      <a:endParaRPr lang="en-001"/>
                    </a:p>
                  </a:txBody>
                  <a:tcPr/>
                </a:tc>
                <a:extLst>
                  <a:ext uri="{0D108BD9-81ED-4DB2-BD59-A6C34878D82A}">
                    <a16:rowId xmlns:a16="http://schemas.microsoft.com/office/drawing/2014/main" val="1190454983"/>
                  </a:ext>
                </a:extLst>
              </a:tr>
              <a:tr h="370840">
                <a:tc>
                  <a:txBody>
                    <a:bodyPr/>
                    <a:lstStyle/>
                    <a:p>
                      <a:r>
                        <a:rPr lang="en-US"/>
                        <a:t>Jin Jong-oh</a:t>
                      </a:r>
                      <a:endParaRPr lang="en-001"/>
                    </a:p>
                  </a:txBody>
                  <a:tcPr/>
                </a:tc>
                <a:tc>
                  <a:txBody>
                    <a:bodyPr/>
                    <a:lstStyle/>
                    <a:p>
                      <a:r>
                        <a:rPr lang="en-US" err="1"/>
                        <a:t>Hàn</a:t>
                      </a:r>
                      <a:r>
                        <a:rPr lang="en-US"/>
                        <a:t> </a:t>
                      </a:r>
                      <a:r>
                        <a:rPr lang="en-US" err="1"/>
                        <a:t>Quốc</a:t>
                      </a:r>
                      <a:endParaRPr lang="en-001"/>
                    </a:p>
                  </a:txBody>
                  <a:tcPr/>
                </a:tc>
                <a:tc>
                  <a:txBody>
                    <a:bodyPr/>
                    <a:lstStyle/>
                    <a:p>
                      <a:r>
                        <a:rPr lang="en-US"/>
                        <a:t>5</a:t>
                      </a:r>
                      <a:endParaRPr lang="en-001"/>
                    </a:p>
                  </a:txBody>
                  <a:tcPr/>
                </a:tc>
                <a:tc>
                  <a:txBody>
                    <a:bodyPr/>
                    <a:lstStyle/>
                    <a:p>
                      <a:r>
                        <a:rPr lang="en-US"/>
                        <a:t>1.75</a:t>
                      </a:r>
                      <a:endParaRPr lang="en-001"/>
                    </a:p>
                  </a:txBody>
                  <a:tcPr/>
                </a:tc>
                <a:tc>
                  <a:txBody>
                    <a:bodyPr/>
                    <a:lstStyle/>
                    <a:p>
                      <a:r>
                        <a:rPr lang="en-US"/>
                        <a:t>78</a:t>
                      </a:r>
                      <a:endParaRPr lang="en-001"/>
                    </a:p>
                  </a:txBody>
                  <a:tcPr/>
                </a:tc>
                <a:extLst>
                  <a:ext uri="{0D108BD9-81ED-4DB2-BD59-A6C34878D82A}">
                    <a16:rowId xmlns:a16="http://schemas.microsoft.com/office/drawing/2014/main" val="3355407042"/>
                  </a:ext>
                </a:extLst>
              </a:tr>
              <a:tr h="370840">
                <a:tc>
                  <a:txBody>
                    <a:bodyPr/>
                    <a:lstStyle/>
                    <a:p>
                      <a:r>
                        <a:rPr lang="en-US"/>
                        <a:t>Giuseppe Giordano </a:t>
                      </a:r>
                      <a:endParaRPr lang="en-001"/>
                    </a:p>
                  </a:txBody>
                  <a:tcPr/>
                </a:tc>
                <a:tc>
                  <a:txBody>
                    <a:bodyPr/>
                    <a:lstStyle/>
                    <a:p>
                      <a:r>
                        <a:rPr lang="en-US"/>
                        <a:t>Ý</a:t>
                      </a:r>
                      <a:endParaRPr lang="en-001"/>
                    </a:p>
                  </a:txBody>
                  <a:tcPr/>
                </a:tc>
                <a:tc>
                  <a:txBody>
                    <a:bodyPr/>
                    <a:lstStyle/>
                    <a:p>
                      <a:r>
                        <a:rPr lang="en-US"/>
                        <a:t>6</a:t>
                      </a:r>
                      <a:endParaRPr lang="en-001"/>
                    </a:p>
                  </a:txBody>
                  <a:tcPr/>
                </a:tc>
                <a:tc>
                  <a:txBody>
                    <a:bodyPr/>
                    <a:lstStyle/>
                    <a:p>
                      <a:r>
                        <a:rPr lang="en-US"/>
                        <a:t>1.70</a:t>
                      </a:r>
                      <a:endParaRPr lang="en-001"/>
                    </a:p>
                  </a:txBody>
                  <a:tcPr/>
                </a:tc>
                <a:tc>
                  <a:txBody>
                    <a:bodyPr/>
                    <a:lstStyle/>
                    <a:p>
                      <a:r>
                        <a:rPr lang="en-US"/>
                        <a:t>74</a:t>
                      </a:r>
                      <a:endParaRPr lang="en-001"/>
                    </a:p>
                  </a:txBody>
                  <a:tcPr/>
                </a:tc>
                <a:extLst>
                  <a:ext uri="{0D108BD9-81ED-4DB2-BD59-A6C34878D82A}">
                    <a16:rowId xmlns:a16="http://schemas.microsoft.com/office/drawing/2014/main" val="2183141741"/>
                  </a:ext>
                </a:extLst>
              </a:tr>
              <a:tr h="370840">
                <a:tc>
                  <a:txBody>
                    <a:bodyPr/>
                    <a:lstStyle/>
                    <a:p>
                      <a:r>
                        <a:rPr lang="en-US"/>
                        <a:t>Vladimir </a:t>
                      </a:r>
                      <a:r>
                        <a:rPr lang="en-US" err="1"/>
                        <a:t>Gontcharov</a:t>
                      </a:r>
                      <a:endParaRPr lang="en-001"/>
                    </a:p>
                  </a:txBody>
                  <a:tcPr/>
                </a:tc>
                <a:tc>
                  <a:txBody>
                    <a:bodyPr/>
                    <a:lstStyle/>
                    <a:p>
                      <a:r>
                        <a:rPr lang="en-US"/>
                        <a:t>Nga</a:t>
                      </a:r>
                      <a:endParaRPr lang="en-001"/>
                    </a:p>
                  </a:txBody>
                  <a:tcPr/>
                </a:tc>
                <a:tc>
                  <a:txBody>
                    <a:bodyPr/>
                    <a:lstStyle/>
                    <a:p>
                      <a:r>
                        <a:rPr lang="en-US"/>
                        <a:t>7</a:t>
                      </a:r>
                      <a:endParaRPr lang="en-001"/>
                    </a:p>
                  </a:txBody>
                  <a:tcPr/>
                </a:tc>
                <a:tc>
                  <a:txBody>
                    <a:bodyPr/>
                    <a:lstStyle/>
                    <a:p>
                      <a:r>
                        <a:rPr lang="en-US"/>
                        <a:t>1.67</a:t>
                      </a:r>
                      <a:endParaRPr lang="en-001"/>
                    </a:p>
                  </a:txBody>
                  <a:tcPr/>
                </a:tc>
                <a:tc>
                  <a:txBody>
                    <a:bodyPr/>
                    <a:lstStyle/>
                    <a:p>
                      <a:r>
                        <a:rPr lang="en-US"/>
                        <a:t>59</a:t>
                      </a:r>
                      <a:endParaRPr lang="en-001"/>
                    </a:p>
                  </a:txBody>
                  <a:tcPr/>
                </a:tc>
                <a:extLst>
                  <a:ext uri="{0D108BD9-81ED-4DB2-BD59-A6C34878D82A}">
                    <a16:rowId xmlns:a16="http://schemas.microsoft.com/office/drawing/2014/main" val="3446772735"/>
                  </a:ext>
                </a:extLst>
              </a:tr>
              <a:tr h="370840">
                <a:tc>
                  <a:txBody>
                    <a:bodyPr/>
                    <a:lstStyle/>
                    <a:p>
                      <a:r>
                        <a:rPr lang="en-US"/>
                        <a:t>Jitu Rai</a:t>
                      </a:r>
                      <a:endParaRPr lang="en-001"/>
                    </a:p>
                  </a:txBody>
                  <a:tcPr/>
                </a:tc>
                <a:tc>
                  <a:txBody>
                    <a:bodyPr/>
                    <a:lstStyle/>
                    <a:p>
                      <a:r>
                        <a:rPr lang="en-US" err="1"/>
                        <a:t>Ấn</a:t>
                      </a:r>
                      <a:r>
                        <a:rPr lang="en-US"/>
                        <a:t> </a:t>
                      </a:r>
                      <a:r>
                        <a:rPr lang="en-US" err="1"/>
                        <a:t>Độ</a:t>
                      </a:r>
                      <a:endParaRPr lang="en-001"/>
                    </a:p>
                  </a:txBody>
                  <a:tcPr/>
                </a:tc>
                <a:tc>
                  <a:txBody>
                    <a:bodyPr/>
                    <a:lstStyle/>
                    <a:p>
                      <a:r>
                        <a:rPr lang="en-US"/>
                        <a:t>8</a:t>
                      </a:r>
                      <a:endParaRPr lang="en-001"/>
                    </a:p>
                  </a:txBody>
                  <a:tcPr/>
                </a:tc>
                <a:tc>
                  <a:txBody>
                    <a:bodyPr/>
                    <a:lstStyle/>
                    <a:p>
                      <a:r>
                        <a:rPr lang="en-US"/>
                        <a:t>1.63</a:t>
                      </a:r>
                      <a:endParaRPr lang="en-001"/>
                    </a:p>
                  </a:txBody>
                  <a:tcPr/>
                </a:tc>
                <a:tc>
                  <a:txBody>
                    <a:bodyPr/>
                    <a:lstStyle/>
                    <a:p>
                      <a:r>
                        <a:rPr lang="en-US"/>
                        <a:t>64</a:t>
                      </a:r>
                      <a:endParaRPr lang="en-001"/>
                    </a:p>
                  </a:txBody>
                  <a:tcPr/>
                </a:tc>
                <a:extLst>
                  <a:ext uri="{0D108BD9-81ED-4DB2-BD59-A6C34878D82A}">
                    <a16:rowId xmlns:a16="http://schemas.microsoft.com/office/drawing/2014/main" val="3926701659"/>
                  </a:ext>
                </a:extLst>
              </a:tr>
            </a:tbl>
          </a:graphicData>
        </a:graphic>
      </p:graphicFrame>
      <p:sp>
        <p:nvSpPr>
          <p:cNvPr id="10" name="Title 5">
            <a:extLst>
              <a:ext uri="{FF2B5EF4-FFF2-40B4-BE49-F238E27FC236}">
                <a16:creationId xmlns:a16="http://schemas.microsoft.com/office/drawing/2014/main" id="{25EE910A-F2E6-3A8E-28A3-3D0A3989E87C}"/>
              </a:ext>
            </a:extLst>
          </p:cNvPr>
          <p:cNvSpPr txBox="1">
            <a:spLocks/>
          </p:cNvSpPr>
          <p:nvPr/>
        </p:nvSpPr>
        <p:spPr>
          <a:xfrm>
            <a:off x="838200" y="854560"/>
            <a:ext cx="10515600" cy="4621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ctr"/>
            <a:r>
              <a:rPr lang="vi-VN" sz="2400" b="1">
                <a:solidFill>
                  <a:schemeClr val="tx1"/>
                </a:solidFill>
                <a:latin typeface="Linux Libertine"/>
              </a:rPr>
              <a:t>10 mét súng ngắn hơi nam</a:t>
            </a:r>
            <a:r>
              <a:rPr lang="en-US" sz="2400" b="1">
                <a:solidFill>
                  <a:schemeClr val="tx1"/>
                </a:solidFill>
                <a:latin typeface="Linux Libertine"/>
              </a:rPr>
              <a:t> – Olympic 2016</a:t>
            </a:r>
            <a:endParaRPr lang="en-001" sz="2400" b="1">
              <a:solidFill>
                <a:schemeClr val="tx1"/>
              </a:solidFill>
            </a:endParaRPr>
          </a:p>
        </p:txBody>
      </p:sp>
      <p:pic>
        <p:nvPicPr>
          <p:cNvPr id="11" name="Picture 10">
            <a:extLst>
              <a:ext uri="{FF2B5EF4-FFF2-40B4-BE49-F238E27FC236}">
                <a16:creationId xmlns:a16="http://schemas.microsoft.com/office/drawing/2014/main" id="{F6A132FB-5284-9664-8858-4895D68DF6D4}"/>
              </a:ext>
            </a:extLst>
          </p:cNvPr>
          <p:cNvPicPr>
            <a:picLocks noChangeAspect="1"/>
          </p:cNvPicPr>
          <p:nvPr/>
        </p:nvPicPr>
        <p:blipFill>
          <a:blip r:embed="rId3"/>
          <a:srcRect l="35934" t="39136" r="36371" b="16690"/>
          <a:stretch/>
        </p:blipFill>
        <p:spPr>
          <a:xfrm>
            <a:off x="6463161" y="2949372"/>
            <a:ext cx="189585" cy="252000"/>
          </a:xfrm>
          <a:prstGeom prst="rect">
            <a:avLst/>
          </a:prstGeom>
        </p:spPr>
      </p:pic>
      <p:pic>
        <p:nvPicPr>
          <p:cNvPr id="12" name="Picture 11">
            <a:extLst>
              <a:ext uri="{FF2B5EF4-FFF2-40B4-BE49-F238E27FC236}">
                <a16:creationId xmlns:a16="http://schemas.microsoft.com/office/drawing/2014/main" id="{1BE6A034-CC5B-AEC9-D478-AF7F130445B9}"/>
              </a:ext>
            </a:extLst>
          </p:cNvPr>
          <p:cNvPicPr>
            <a:picLocks noChangeAspect="1"/>
          </p:cNvPicPr>
          <p:nvPr/>
        </p:nvPicPr>
        <p:blipFill>
          <a:blip r:embed="rId3"/>
          <a:srcRect l="65750" t="39136" r="6431" b="16690"/>
          <a:stretch/>
        </p:blipFill>
        <p:spPr>
          <a:xfrm>
            <a:off x="6462734" y="3317753"/>
            <a:ext cx="190439" cy="252000"/>
          </a:xfrm>
          <a:prstGeom prst="rect">
            <a:avLst/>
          </a:prstGeom>
        </p:spPr>
      </p:pic>
      <p:pic>
        <p:nvPicPr>
          <p:cNvPr id="13" name="Picture 12">
            <a:extLst>
              <a:ext uri="{FF2B5EF4-FFF2-40B4-BE49-F238E27FC236}">
                <a16:creationId xmlns:a16="http://schemas.microsoft.com/office/drawing/2014/main" id="{6A9117F0-CB7B-3B59-F9F5-AB9722502EB5}"/>
              </a:ext>
            </a:extLst>
          </p:cNvPr>
          <p:cNvPicPr>
            <a:picLocks noChangeAspect="1"/>
          </p:cNvPicPr>
          <p:nvPr/>
        </p:nvPicPr>
        <p:blipFill>
          <a:blip r:embed="rId3"/>
          <a:srcRect l="6992" t="39136" r="66187" b="16690"/>
          <a:stretch/>
        </p:blipFill>
        <p:spPr>
          <a:xfrm>
            <a:off x="6466150" y="2580991"/>
            <a:ext cx="183607" cy="252000"/>
          </a:xfrm>
          <a:prstGeom prst="rect">
            <a:avLst/>
          </a:prstGeom>
        </p:spPr>
      </p:pic>
      <p:sp>
        <p:nvSpPr>
          <p:cNvPr id="2" name="Left Brace 1">
            <a:extLst>
              <a:ext uri="{FF2B5EF4-FFF2-40B4-BE49-F238E27FC236}">
                <a16:creationId xmlns:a16="http://schemas.microsoft.com/office/drawing/2014/main" id="{B9DD3CF8-EF35-9E6C-471A-A4BCABE9B4C8}"/>
              </a:ext>
            </a:extLst>
          </p:cNvPr>
          <p:cNvSpPr/>
          <p:nvPr/>
        </p:nvSpPr>
        <p:spPr>
          <a:xfrm rot="5400000">
            <a:off x="3009236" y="-246028"/>
            <a:ext cx="318322" cy="4660395"/>
          </a:xfrm>
          <a:prstGeom prst="leftBrace">
            <a:avLst/>
          </a:prstGeom>
          <a:ln w="38100">
            <a:solidFill>
              <a:schemeClr val="accent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001"/>
          </a:p>
        </p:txBody>
      </p:sp>
      <p:sp>
        <p:nvSpPr>
          <p:cNvPr id="3" name="Left Brace 2">
            <a:extLst>
              <a:ext uri="{FF2B5EF4-FFF2-40B4-BE49-F238E27FC236}">
                <a16:creationId xmlns:a16="http://schemas.microsoft.com/office/drawing/2014/main" id="{74084E41-8B52-0801-3B4C-EEE19730DE52}"/>
              </a:ext>
            </a:extLst>
          </p:cNvPr>
          <p:cNvSpPr/>
          <p:nvPr/>
        </p:nvSpPr>
        <p:spPr>
          <a:xfrm rot="5400000">
            <a:off x="6513762" y="1271207"/>
            <a:ext cx="318322" cy="1625928"/>
          </a:xfrm>
          <a:prstGeom prst="leftBrace">
            <a:avLst/>
          </a:prstGeom>
          <a:ln w="38100">
            <a:solidFill>
              <a:schemeClr val="accent2">
                <a:lumMod val="75000"/>
              </a:schemeClr>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001"/>
          </a:p>
        </p:txBody>
      </p:sp>
      <p:sp>
        <p:nvSpPr>
          <p:cNvPr id="4" name="Left Brace 3">
            <a:extLst>
              <a:ext uri="{FF2B5EF4-FFF2-40B4-BE49-F238E27FC236}">
                <a16:creationId xmlns:a16="http://schemas.microsoft.com/office/drawing/2014/main" id="{68643EDD-0BF5-4421-3FF4-CFB264D3B727}"/>
              </a:ext>
            </a:extLst>
          </p:cNvPr>
          <p:cNvSpPr/>
          <p:nvPr/>
        </p:nvSpPr>
        <p:spPr>
          <a:xfrm rot="16200000" flipV="1">
            <a:off x="9368888" y="3823298"/>
            <a:ext cx="318322" cy="3474717"/>
          </a:xfrm>
          <a:prstGeom prst="leftBrace">
            <a:avLst/>
          </a:prstGeom>
          <a:ln w="38100">
            <a:solidFill>
              <a:schemeClr val="accent6"/>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001"/>
          </a:p>
        </p:txBody>
      </p:sp>
      <p:sp>
        <p:nvSpPr>
          <p:cNvPr id="8" name="Left Brace 7">
            <a:extLst>
              <a:ext uri="{FF2B5EF4-FFF2-40B4-BE49-F238E27FC236}">
                <a16:creationId xmlns:a16="http://schemas.microsoft.com/office/drawing/2014/main" id="{8FE1E30C-3F39-85BE-C26D-D803B53B61F2}"/>
              </a:ext>
            </a:extLst>
          </p:cNvPr>
          <p:cNvSpPr/>
          <p:nvPr/>
        </p:nvSpPr>
        <p:spPr>
          <a:xfrm rot="16200000" flipV="1">
            <a:off x="4100418" y="2139276"/>
            <a:ext cx="318322" cy="6842761"/>
          </a:xfrm>
          <a:prstGeom prst="leftBrace">
            <a:avLst/>
          </a:prstGeom>
          <a:ln w="38100"/>
        </p:spPr>
        <p:style>
          <a:lnRef idx="2">
            <a:schemeClr val="accent3"/>
          </a:lnRef>
          <a:fillRef idx="0">
            <a:schemeClr val="accent3"/>
          </a:fillRef>
          <a:effectRef idx="1">
            <a:schemeClr val="accent3"/>
          </a:effectRef>
          <a:fontRef idx="minor">
            <a:schemeClr val="tx1"/>
          </a:fontRef>
        </p:style>
        <p:txBody>
          <a:bodyPr rtlCol="0" anchor="ctr"/>
          <a:lstStyle/>
          <a:p>
            <a:pPr algn="ctr"/>
            <a:endParaRPr lang="en-001"/>
          </a:p>
        </p:txBody>
      </p:sp>
      <p:sp>
        <p:nvSpPr>
          <p:cNvPr id="17" name="TextBox 16">
            <a:extLst>
              <a:ext uri="{FF2B5EF4-FFF2-40B4-BE49-F238E27FC236}">
                <a16:creationId xmlns:a16="http://schemas.microsoft.com/office/drawing/2014/main" id="{EB68ED30-7D83-37B2-CA3F-DAD05EC3FFDE}"/>
              </a:ext>
            </a:extLst>
          </p:cNvPr>
          <p:cNvSpPr txBox="1"/>
          <p:nvPr/>
        </p:nvSpPr>
        <p:spPr>
          <a:xfrm>
            <a:off x="1449325" y="1497324"/>
            <a:ext cx="3438144" cy="369083"/>
          </a:xfrm>
          <a:prstGeom prst="rect">
            <a:avLst/>
          </a:prstGeom>
          <a:noFill/>
        </p:spPr>
        <p:txBody>
          <a:bodyPr wrap="square" rtlCol="0">
            <a:spAutoFit/>
          </a:bodyPr>
          <a:lstStyle/>
          <a:p>
            <a:pPr algn="ctr"/>
            <a:r>
              <a:rPr lang="en-US" b="1" err="1">
                <a:solidFill>
                  <a:schemeClr val="accent1"/>
                </a:solidFill>
              </a:rPr>
              <a:t>Biến</a:t>
            </a:r>
            <a:r>
              <a:rPr lang="en-US" b="1">
                <a:solidFill>
                  <a:schemeClr val="accent1"/>
                </a:solidFill>
              </a:rPr>
              <a:t> </a:t>
            </a:r>
            <a:r>
              <a:rPr lang="en-US" b="1" err="1">
                <a:solidFill>
                  <a:schemeClr val="accent1"/>
                </a:solidFill>
              </a:rPr>
              <a:t>định</a:t>
            </a:r>
            <a:r>
              <a:rPr lang="en-US" b="1">
                <a:solidFill>
                  <a:schemeClr val="accent1"/>
                </a:solidFill>
              </a:rPr>
              <a:t> </a:t>
            </a:r>
            <a:r>
              <a:rPr lang="en-US" b="1" err="1">
                <a:solidFill>
                  <a:schemeClr val="accent1"/>
                </a:solidFill>
              </a:rPr>
              <a:t>danh</a:t>
            </a:r>
            <a:endParaRPr lang="en-001" b="1">
              <a:solidFill>
                <a:schemeClr val="accent1"/>
              </a:solidFill>
            </a:endParaRPr>
          </a:p>
        </p:txBody>
      </p:sp>
      <p:sp>
        <p:nvSpPr>
          <p:cNvPr id="18" name="TextBox 17">
            <a:extLst>
              <a:ext uri="{FF2B5EF4-FFF2-40B4-BE49-F238E27FC236}">
                <a16:creationId xmlns:a16="http://schemas.microsoft.com/office/drawing/2014/main" id="{EE5639C1-939A-8AB7-CA08-13540B5C6FCC}"/>
              </a:ext>
            </a:extLst>
          </p:cNvPr>
          <p:cNvSpPr txBox="1"/>
          <p:nvPr/>
        </p:nvSpPr>
        <p:spPr>
          <a:xfrm>
            <a:off x="4953851" y="1494930"/>
            <a:ext cx="3438144" cy="369083"/>
          </a:xfrm>
          <a:prstGeom prst="rect">
            <a:avLst/>
          </a:prstGeom>
          <a:noFill/>
        </p:spPr>
        <p:txBody>
          <a:bodyPr wrap="square" rtlCol="0">
            <a:spAutoFit/>
          </a:bodyPr>
          <a:lstStyle/>
          <a:p>
            <a:pPr algn="ctr"/>
            <a:r>
              <a:rPr lang="en-US" b="1" err="1">
                <a:solidFill>
                  <a:schemeClr val="accent3">
                    <a:lumMod val="75000"/>
                  </a:schemeClr>
                </a:solidFill>
              </a:rPr>
              <a:t>Biến</a:t>
            </a:r>
            <a:r>
              <a:rPr lang="en-US" b="1">
                <a:solidFill>
                  <a:schemeClr val="accent3">
                    <a:lumMod val="75000"/>
                  </a:schemeClr>
                </a:solidFill>
              </a:rPr>
              <a:t> </a:t>
            </a:r>
            <a:r>
              <a:rPr lang="en-US" b="1" err="1">
                <a:solidFill>
                  <a:schemeClr val="accent3">
                    <a:lumMod val="75000"/>
                  </a:schemeClr>
                </a:solidFill>
              </a:rPr>
              <a:t>thứ</a:t>
            </a:r>
            <a:r>
              <a:rPr lang="en-US" b="1">
                <a:solidFill>
                  <a:schemeClr val="accent3">
                    <a:lumMod val="75000"/>
                  </a:schemeClr>
                </a:solidFill>
              </a:rPr>
              <a:t> </a:t>
            </a:r>
            <a:r>
              <a:rPr lang="en-US" b="1" err="1">
                <a:solidFill>
                  <a:schemeClr val="accent3">
                    <a:lumMod val="75000"/>
                  </a:schemeClr>
                </a:solidFill>
              </a:rPr>
              <a:t>bậc</a:t>
            </a:r>
            <a:endParaRPr lang="en-001" b="1">
              <a:solidFill>
                <a:schemeClr val="accent3">
                  <a:lumMod val="75000"/>
                </a:schemeClr>
              </a:solidFill>
            </a:endParaRPr>
          </a:p>
        </p:txBody>
      </p:sp>
      <p:sp>
        <p:nvSpPr>
          <p:cNvPr id="19" name="TextBox 18">
            <a:extLst>
              <a:ext uri="{FF2B5EF4-FFF2-40B4-BE49-F238E27FC236}">
                <a16:creationId xmlns:a16="http://schemas.microsoft.com/office/drawing/2014/main" id="{493675C9-FF42-4BCF-5A52-E93C8FDDEBC5}"/>
              </a:ext>
            </a:extLst>
          </p:cNvPr>
          <p:cNvSpPr txBox="1"/>
          <p:nvPr/>
        </p:nvSpPr>
        <p:spPr>
          <a:xfrm>
            <a:off x="2540507" y="5789739"/>
            <a:ext cx="3438144" cy="369083"/>
          </a:xfrm>
          <a:prstGeom prst="rect">
            <a:avLst/>
          </a:prstGeom>
          <a:noFill/>
        </p:spPr>
        <p:txBody>
          <a:bodyPr wrap="square" rtlCol="0">
            <a:spAutoFit/>
          </a:bodyPr>
          <a:lstStyle/>
          <a:p>
            <a:pPr algn="ctr"/>
            <a:r>
              <a:rPr lang="en-US" b="1" err="1">
                <a:solidFill>
                  <a:schemeClr val="accent3"/>
                </a:solidFill>
              </a:rPr>
              <a:t>Biến</a:t>
            </a:r>
            <a:r>
              <a:rPr lang="en-US" b="1">
                <a:solidFill>
                  <a:schemeClr val="accent3"/>
                </a:solidFill>
              </a:rPr>
              <a:t> </a:t>
            </a:r>
            <a:r>
              <a:rPr lang="en-US" b="1" err="1">
                <a:solidFill>
                  <a:schemeClr val="accent3"/>
                </a:solidFill>
              </a:rPr>
              <a:t>định</a:t>
            </a:r>
            <a:r>
              <a:rPr lang="en-US" b="1">
                <a:solidFill>
                  <a:schemeClr val="accent3"/>
                </a:solidFill>
              </a:rPr>
              <a:t> </a:t>
            </a:r>
            <a:r>
              <a:rPr lang="en-US" b="1" err="1">
                <a:solidFill>
                  <a:schemeClr val="accent3"/>
                </a:solidFill>
              </a:rPr>
              <a:t>tính</a:t>
            </a:r>
            <a:r>
              <a:rPr lang="en-US" b="1">
                <a:solidFill>
                  <a:schemeClr val="accent3"/>
                </a:solidFill>
              </a:rPr>
              <a:t>/</a:t>
            </a:r>
            <a:r>
              <a:rPr lang="en-US" b="1" err="1">
                <a:solidFill>
                  <a:schemeClr val="accent3"/>
                </a:solidFill>
              </a:rPr>
              <a:t>rời</a:t>
            </a:r>
            <a:r>
              <a:rPr lang="en-US" b="1">
                <a:solidFill>
                  <a:schemeClr val="accent3"/>
                </a:solidFill>
              </a:rPr>
              <a:t> </a:t>
            </a:r>
            <a:r>
              <a:rPr lang="en-US" b="1" err="1">
                <a:solidFill>
                  <a:schemeClr val="accent3"/>
                </a:solidFill>
              </a:rPr>
              <a:t>rạc</a:t>
            </a:r>
            <a:endParaRPr lang="en-001" b="1">
              <a:solidFill>
                <a:schemeClr val="accent3"/>
              </a:solidFill>
            </a:endParaRPr>
          </a:p>
        </p:txBody>
      </p:sp>
      <p:sp>
        <p:nvSpPr>
          <p:cNvPr id="20" name="TextBox 19">
            <a:extLst>
              <a:ext uri="{FF2B5EF4-FFF2-40B4-BE49-F238E27FC236}">
                <a16:creationId xmlns:a16="http://schemas.microsoft.com/office/drawing/2014/main" id="{26AB186A-9BD5-B779-06B2-C3568A34C8C9}"/>
              </a:ext>
            </a:extLst>
          </p:cNvPr>
          <p:cNvSpPr txBox="1"/>
          <p:nvPr/>
        </p:nvSpPr>
        <p:spPr>
          <a:xfrm>
            <a:off x="7808977" y="5789740"/>
            <a:ext cx="3438144" cy="369083"/>
          </a:xfrm>
          <a:prstGeom prst="rect">
            <a:avLst/>
          </a:prstGeom>
          <a:noFill/>
        </p:spPr>
        <p:txBody>
          <a:bodyPr wrap="square" rtlCol="0">
            <a:spAutoFit/>
          </a:bodyPr>
          <a:lstStyle/>
          <a:p>
            <a:pPr algn="ctr"/>
            <a:r>
              <a:rPr lang="en-US" b="1" err="1">
                <a:solidFill>
                  <a:schemeClr val="accent6"/>
                </a:solidFill>
              </a:rPr>
              <a:t>Biến</a:t>
            </a:r>
            <a:r>
              <a:rPr lang="en-US" b="1">
                <a:solidFill>
                  <a:schemeClr val="accent6"/>
                </a:solidFill>
              </a:rPr>
              <a:t> </a:t>
            </a:r>
            <a:r>
              <a:rPr lang="en-US" b="1" err="1">
                <a:solidFill>
                  <a:schemeClr val="accent6"/>
                </a:solidFill>
              </a:rPr>
              <a:t>định</a:t>
            </a:r>
            <a:r>
              <a:rPr lang="en-US" b="1">
                <a:solidFill>
                  <a:schemeClr val="accent6"/>
                </a:solidFill>
              </a:rPr>
              <a:t> </a:t>
            </a:r>
            <a:r>
              <a:rPr lang="en-US" b="1" err="1">
                <a:solidFill>
                  <a:schemeClr val="accent6"/>
                </a:solidFill>
              </a:rPr>
              <a:t>lượng</a:t>
            </a:r>
            <a:r>
              <a:rPr lang="en-US" b="1">
                <a:solidFill>
                  <a:schemeClr val="accent6"/>
                </a:solidFill>
              </a:rPr>
              <a:t>/</a:t>
            </a:r>
            <a:r>
              <a:rPr lang="en-US" b="1" err="1">
                <a:solidFill>
                  <a:schemeClr val="accent6"/>
                </a:solidFill>
              </a:rPr>
              <a:t>liên</a:t>
            </a:r>
            <a:r>
              <a:rPr lang="en-US" b="1">
                <a:solidFill>
                  <a:schemeClr val="accent6"/>
                </a:solidFill>
              </a:rPr>
              <a:t> </a:t>
            </a:r>
            <a:r>
              <a:rPr lang="en-US" b="1" err="1">
                <a:solidFill>
                  <a:schemeClr val="accent6"/>
                </a:solidFill>
              </a:rPr>
              <a:t>tục</a:t>
            </a:r>
            <a:endParaRPr lang="en-001" b="1">
              <a:solidFill>
                <a:schemeClr val="accent6"/>
              </a:solidFill>
            </a:endParaRPr>
          </a:p>
        </p:txBody>
      </p:sp>
      <p:sp>
        <p:nvSpPr>
          <p:cNvPr id="14" name="Footer Placeholder 13">
            <a:extLst>
              <a:ext uri="{FF2B5EF4-FFF2-40B4-BE49-F238E27FC236}">
                <a16:creationId xmlns:a16="http://schemas.microsoft.com/office/drawing/2014/main" id="{D1168549-5355-4C15-EE92-3C3731199AE3}"/>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754540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C20CE-FA34-5700-6E4E-C27A83CF00CC}"/>
              </a:ext>
            </a:extLst>
          </p:cNvPr>
          <p:cNvSpPr>
            <a:spLocks noGrp="1"/>
          </p:cNvSpPr>
          <p:nvPr>
            <p:ph type="title"/>
          </p:nvPr>
        </p:nvSpPr>
        <p:spPr/>
        <p:txBody>
          <a:bodyPr>
            <a:normAutofit/>
          </a:bodyPr>
          <a:lstStyle/>
          <a:p>
            <a:r>
              <a:rPr lang="en-US" dirty="0" err="1"/>
              <a:t>Biến</a:t>
            </a:r>
            <a:r>
              <a:rPr lang="en-US" dirty="0"/>
              <a:t> </a:t>
            </a:r>
            <a:r>
              <a:rPr lang="en-US" dirty="0" err="1"/>
              <a:t>định</a:t>
            </a:r>
            <a:r>
              <a:rPr lang="en-US" dirty="0"/>
              <a:t> </a:t>
            </a:r>
            <a:r>
              <a:rPr lang="en-US" dirty="0" err="1"/>
              <a:t>lượng</a:t>
            </a:r>
            <a:r>
              <a:rPr lang="en-US" dirty="0"/>
              <a:t>/</a:t>
            </a:r>
            <a:r>
              <a:rPr lang="en-US" dirty="0" err="1"/>
              <a:t>liên</a:t>
            </a:r>
            <a:r>
              <a:rPr lang="en-US" dirty="0"/>
              <a:t> </a:t>
            </a:r>
            <a:r>
              <a:rPr lang="en-US" dirty="0" err="1"/>
              <a:t>tục</a:t>
            </a:r>
            <a:endParaRPr lang="en-US" dirty="0"/>
          </a:p>
        </p:txBody>
      </p:sp>
      <p:sp>
        <p:nvSpPr>
          <p:cNvPr id="9" name="Content Placeholder 8">
            <a:extLst>
              <a:ext uri="{FF2B5EF4-FFF2-40B4-BE49-F238E27FC236}">
                <a16:creationId xmlns:a16="http://schemas.microsoft.com/office/drawing/2014/main" id="{93118190-E67E-3CDA-9960-6FD68F7A7E87}"/>
              </a:ext>
            </a:extLst>
          </p:cNvPr>
          <p:cNvSpPr>
            <a:spLocks noGrp="1"/>
          </p:cNvSpPr>
          <p:nvPr>
            <p:ph idx="1"/>
          </p:nvPr>
        </p:nvSpPr>
        <p:spPr/>
        <p:txBody>
          <a:bodyPr/>
          <a:lstStyle/>
          <a:p>
            <a:r>
              <a:rPr lang="en-US" dirty="0" err="1"/>
              <a:t>Ví</a:t>
            </a:r>
            <a:r>
              <a:rPr lang="en-US" dirty="0"/>
              <a:t> </a:t>
            </a:r>
            <a:r>
              <a:rPr lang="en-US" dirty="0" err="1"/>
              <a:t>dụ</a:t>
            </a:r>
            <a:r>
              <a:rPr lang="en-US" dirty="0"/>
              <a:t>:</a:t>
            </a:r>
          </a:p>
          <a:p>
            <a:pPr lvl="1"/>
            <a:r>
              <a:rPr lang="en-US" dirty="0"/>
              <a:t>GDP</a:t>
            </a:r>
          </a:p>
          <a:p>
            <a:pPr lvl="1"/>
            <a:r>
              <a:rPr lang="en-US" dirty="0" err="1"/>
              <a:t>Lượng</a:t>
            </a:r>
            <a:r>
              <a:rPr lang="en-US" dirty="0"/>
              <a:t> </a:t>
            </a:r>
            <a:r>
              <a:rPr lang="en-US" dirty="0" err="1"/>
              <a:t>khách</a:t>
            </a:r>
            <a:r>
              <a:rPr lang="en-US" dirty="0"/>
              <a:t> </a:t>
            </a:r>
            <a:r>
              <a:rPr lang="en-US" dirty="0" err="1"/>
              <a:t>tham</a:t>
            </a:r>
            <a:r>
              <a:rPr lang="en-US" dirty="0"/>
              <a:t> </a:t>
            </a:r>
            <a:r>
              <a:rPr lang="en-US" dirty="0" err="1"/>
              <a:t>quan</a:t>
            </a:r>
            <a:r>
              <a:rPr lang="en-US" dirty="0"/>
              <a:t> </a:t>
            </a:r>
            <a:r>
              <a:rPr lang="en-US" dirty="0" err="1"/>
              <a:t>các</a:t>
            </a:r>
            <a:r>
              <a:rPr lang="en-US" dirty="0"/>
              <a:t> </a:t>
            </a:r>
            <a:r>
              <a:rPr lang="en-US" dirty="0" err="1"/>
              <a:t>công</a:t>
            </a:r>
            <a:r>
              <a:rPr lang="en-US" dirty="0"/>
              <a:t> </a:t>
            </a:r>
            <a:r>
              <a:rPr lang="en-US" dirty="0" err="1"/>
              <a:t>trình</a:t>
            </a:r>
            <a:r>
              <a:rPr lang="en-US" dirty="0"/>
              <a:t> </a:t>
            </a:r>
            <a:r>
              <a:rPr lang="en-US" dirty="0" err="1"/>
              <a:t>văn</a:t>
            </a:r>
            <a:r>
              <a:rPr lang="en-US" dirty="0"/>
              <a:t> </a:t>
            </a:r>
            <a:r>
              <a:rPr lang="en-US" dirty="0" err="1"/>
              <a:t>hóa</a:t>
            </a:r>
            <a:r>
              <a:rPr lang="en-US" dirty="0"/>
              <a:t> </a:t>
            </a:r>
            <a:r>
              <a:rPr lang="en-US" dirty="0" err="1"/>
              <a:t>hàng</a:t>
            </a:r>
            <a:r>
              <a:rPr lang="en-US" dirty="0"/>
              <a:t> </a:t>
            </a:r>
            <a:r>
              <a:rPr lang="en-US" dirty="0" err="1"/>
              <a:t>năm</a:t>
            </a:r>
            <a:endParaRPr lang="en-US" dirty="0"/>
          </a:p>
          <a:p>
            <a:pPr lvl="1"/>
            <a:r>
              <a:rPr lang="en-US" b="0" i="0" dirty="0" err="1">
                <a:solidFill>
                  <a:srgbClr val="000000"/>
                </a:solidFill>
                <a:effectLst/>
                <a:highlight>
                  <a:srgbClr val="FFFFFF"/>
                </a:highlight>
              </a:rPr>
              <a:t>Kinh</a:t>
            </a:r>
            <a:r>
              <a:rPr lang="en-US" b="0" i="0" dirty="0">
                <a:solidFill>
                  <a:srgbClr val="000000"/>
                </a:solidFill>
                <a:effectLst/>
                <a:highlight>
                  <a:srgbClr val="FFFFFF"/>
                </a:highlight>
              </a:rPr>
              <a:t> </a:t>
            </a:r>
            <a:r>
              <a:rPr lang="en-US" b="0" i="0" dirty="0" err="1">
                <a:solidFill>
                  <a:srgbClr val="000000"/>
                </a:solidFill>
                <a:effectLst/>
                <a:highlight>
                  <a:srgbClr val="FFFFFF"/>
                </a:highlight>
              </a:rPr>
              <a:t>phí</a:t>
            </a:r>
            <a:r>
              <a:rPr lang="en-US" b="0" i="0" dirty="0">
                <a:solidFill>
                  <a:srgbClr val="000000"/>
                </a:solidFill>
                <a:effectLst/>
                <a:highlight>
                  <a:srgbClr val="FFFFFF"/>
                </a:highlight>
              </a:rPr>
              <a:t> </a:t>
            </a:r>
            <a:r>
              <a:rPr lang="en-US" b="0" i="0" dirty="0" err="1">
                <a:solidFill>
                  <a:srgbClr val="000000"/>
                </a:solidFill>
                <a:effectLst/>
                <a:highlight>
                  <a:srgbClr val="FFFFFF"/>
                </a:highlight>
              </a:rPr>
              <a:t>đầu</a:t>
            </a:r>
            <a:r>
              <a:rPr lang="en-US" b="0" i="0" dirty="0">
                <a:solidFill>
                  <a:srgbClr val="000000"/>
                </a:solidFill>
                <a:effectLst/>
                <a:highlight>
                  <a:srgbClr val="FFFFFF"/>
                </a:highlight>
              </a:rPr>
              <a:t> </a:t>
            </a:r>
            <a:r>
              <a:rPr lang="en-US" b="0" i="0" dirty="0" err="1">
                <a:solidFill>
                  <a:srgbClr val="000000"/>
                </a:solidFill>
                <a:effectLst/>
                <a:highlight>
                  <a:srgbClr val="FFFFFF"/>
                </a:highlight>
              </a:rPr>
              <a:t>tư</a:t>
            </a:r>
            <a:r>
              <a:rPr lang="en-US" b="0" i="0" dirty="0">
                <a:solidFill>
                  <a:srgbClr val="000000"/>
                </a:solidFill>
                <a:effectLst/>
                <a:highlight>
                  <a:srgbClr val="FFFFFF"/>
                </a:highlight>
              </a:rPr>
              <a:t> </a:t>
            </a:r>
            <a:r>
              <a:rPr lang="en-US" b="0" i="0" dirty="0" err="1">
                <a:solidFill>
                  <a:srgbClr val="000000"/>
                </a:solidFill>
                <a:effectLst/>
                <a:highlight>
                  <a:srgbClr val="FFFFFF"/>
                </a:highlight>
              </a:rPr>
              <a:t>tu</a:t>
            </a:r>
            <a:r>
              <a:rPr lang="en-US" b="0" i="0" dirty="0">
                <a:solidFill>
                  <a:srgbClr val="000000"/>
                </a:solidFill>
                <a:effectLst/>
                <a:highlight>
                  <a:srgbClr val="FFFFFF"/>
                </a:highlight>
              </a:rPr>
              <a:t> </a:t>
            </a:r>
            <a:r>
              <a:rPr lang="en-US" b="0" i="0" dirty="0" err="1">
                <a:solidFill>
                  <a:srgbClr val="000000"/>
                </a:solidFill>
                <a:effectLst/>
                <a:highlight>
                  <a:srgbClr val="FFFFFF"/>
                </a:highlight>
              </a:rPr>
              <a:t>sửa</a:t>
            </a:r>
            <a:endParaRPr lang="en-US" b="0" i="0" dirty="0">
              <a:solidFill>
                <a:srgbClr val="000000"/>
              </a:solidFill>
              <a:effectLst/>
              <a:highlight>
                <a:srgbClr val="FFFFFF"/>
              </a:highlight>
            </a:endParaRPr>
          </a:p>
          <a:p>
            <a:pPr lvl="1"/>
            <a:r>
              <a:rPr lang="en-US" dirty="0" err="1">
                <a:solidFill>
                  <a:srgbClr val="000000"/>
                </a:solidFill>
                <a:highlight>
                  <a:srgbClr val="FFFFFF"/>
                </a:highlight>
              </a:rPr>
              <a:t>Số</a:t>
            </a:r>
            <a:r>
              <a:rPr lang="en-US" dirty="0">
                <a:solidFill>
                  <a:srgbClr val="000000"/>
                </a:solidFill>
                <a:highlight>
                  <a:srgbClr val="FFFFFF"/>
                </a:highlight>
              </a:rPr>
              <a:t> </a:t>
            </a:r>
            <a:r>
              <a:rPr lang="en-US" dirty="0" err="1">
                <a:solidFill>
                  <a:srgbClr val="000000"/>
                </a:solidFill>
                <a:highlight>
                  <a:srgbClr val="FFFFFF"/>
                </a:highlight>
              </a:rPr>
              <a:t>nghệ</a:t>
            </a:r>
            <a:r>
              <a:rPr lang="en-US" dirty="0">
                <a:solidFill>
                  <a:srgbClr val="000000"/>
                </a:solidFill>
                <a:highlight>
                  <a:srgbClr val="FFFFFF"/>
                </a:highlight>
              </a:rPr>
              <a:t> </a:t>
            </a:r>
            <a:r>
              <a:rPr lang="en-US" dirty="0" err="1">
                <a:solidFill>
                  <a:srgbClr val="000000"/>
                </a:solidFill>
                <a:highlight>
                  <a:srgbClr val="FFFFFF"/>
                </a:highlight>
              </a:rPr>
              <a:t>nhân</a:t>
            </a:r>
            <a:r>
              <a:rPr lang="en-US" dirty="0">
                <a:solidFill>
                  <a:srgbClr val="000000"/>
                </a:solidFill>
                <a:highlight>
                  <a:srgbClr val="FFFFFF"/>
                </a:highlight>
              </a:rPr>
              <a:t> </a:t>
            </a:r>
            <a:r>
              <a:rPr lang="en-US" dirty="0" err="1">
                <a:solidFill>
                  <a:srgbClr val="000000"/>
                </a:solidFill>
                <a:highlight>
                  <a:srgbClr val="FFFFFF"/>
                </a:highlight>
              </a:rPr>
              <a:t>hiện</a:t>
            </a:r>
            <a:r>
              <a:rPr lang="en-US" dirty="0">
                <a:solidFill>
                  <a:srgbClr val="000000"/>
                </a:solidFill>
                <a:highlight>
                  <a:srgbClr val="FFFFFF"/>
                </a:highlight>
              </a:rPr>
              <a:t> </a:t>
            </a:r>
            <a:r>
              <a:rPr lang="en-US" dirty="0" err="1">
                <a:solidFill>
                  <a:srgbClr val="000000"/>
                </a:solidFill>
                <a:highlight>
                  <a:srgbClr val="FFFFFF"/>
                </a:highlight>
              </a:rPr>
              <a:t>tại</a:t>
            </a:r>
            <a:endParaRPr lang="en-US" dirty="0">
              <a:solidFill>
                <a:srgbClr val="000000"/>
              </a:solidFill>
              <a:highlight>
                <a:srgbClr val="FFFFFF"/>
              </a:highlight>
            </a:endParaRPr>
          </a:p>
          <a:p>
            <a:r>
              <a:rPr lang="en-US" dirty="0" err="1">
                <a:solidFill>
                  <a:srgbClr val="000000"/>
                </a:solidFill>
                <a:highlight>
                  <a:srgbClr val="FFFFFF"/>
                </a:highlight>
              </a:rPr>
              <a:t>Đặc</a:t>
            </a:r>
            <a:r>
              <a:rPr lang="en-US" dirty="0">
                <a:solidFill>
                  <a:srgbClr val="000000"/>
                </a:solidFill>
                <a:highlight>
                  <a:srgbClr val="FFFFFF"/>
                </a:highlight>
              </a:rPr>
              <a:t> </a:t>
            </a:r>
            <a:r>
              <a:rPr lang="en-US" dirty="0" err="1">
                <a:solidFill>
                  <a:srgbClr val="000000"/>
                </a:solidFill>
                <a:highlight>
                  <a:srgbClr val="FFFFFF"/>
                </a:highlight>
              </a:rPr>
              <a:t>điểm</a:t>
            </a:r>
            <a:endParaRPr lang="en-US" dirty="0">
              <a:solidFill>
                <a:srgbClr val="000000"/>
              </a:solidFill>
              <a:highlight>
                <a:srgbClr val="FFFFFF"/>
              </a:highlight>
            </a:endParaRPr>
          </a:p>
          <a:p>
            <a:pPr lvl="1"/>
            <a:r>
              <a:rPr lang="en-US" dirty="0" err="1">
                <a:solidFill>
                  <a:srgbClr val="000000"/>
                </a:solidFill>
                <a:highlight>
                  <a:srgbClr val="FFFFFF"/>
                </a:highlight>
              </a:rPr>
              <a:t>Được</a:t>
            </a:r>
            <a:r>
              <a:rPr lang="en-US" dirty="0">
                <a:solidFill>
                  <a:srgbClr val="000000"/>
                </a:solidFill>
                <a:highlight>
                  <a:srgbClr val="FFFFFF"/>
                </a:highlight>
              </a:rPr>
              <a:t> </a:t>
            </a:r>
            <a:r>
              <a:rPr lang="en-US" dirty="0" err="1">
                <a:solidFill>
                  <a:srgbClr val="000000"/>
                </a:solidFill>
                <a:highlight>
                  <a:srgbClr val="FFFFFF"/>
                </a:highlight>
              </a:rPr>
              <a:t>biểu</a:t>
            </a:r>
            <a:r>
              <a:rPr lang="en-US" dirty="0">
                <a:solidFill>
                  <a:srgbClr val="000000"/>
                </a:solidFill>
                <a:highlight>
                  <a:srgbClr val="FFFFFF"/>
                </a:highlight>
              </a:rPr>
              <a:t> </a:t>
            </a:r>
            <a:r>
              <a:rPr lang="en-US" dirty="0" err="1">
                <a:solidFill>
                  <a:srgbClr val="000000"/>
                </a:solidFill>
                <a:highlight>
                  <a:srgbClr val="FFFFFF"/>
                </a:highlight>
              </a:rPr>
              <a:t>diễn</a:t>
            </a:r>
            <a:r>
              <a:rPr lang="en-US" dirty="0">
                <a:solidFill>
                  <a:srgbClr val="000000"/>
                </a:solidFill>
                <a:highlight>
                  <a:srgbClr val="FFFFFF"/>
                </a:highlight>
              </a:rPr>
              <a:t> </a:t>
            </a:r>
            <a:r>
              <a:rPr lang="en-US" dirty="0" err="1">
                <a:solidFill>
                  <a:srgbClr val="000000"/>
                </a:solidFill>
                <a:highlight>
                  <a:srgbClr val="FFFFFF"/>
                </a:highlight>
              </a:rPr>
              <a:t>bằng</a:t>
            </a:r>
            <a:r>
              <a:rPr lang="en-US" dirty="0">
                <a:solidFill>
                  <a:srgbClr val="000000"/>
                </a:solidFill>
                <a:highlight>
                  <a:srgbClr val="FFFFFF"/>
                </a:highlight>
              </a:rPr>
              <a:t> </a:t>
            </a:r>
            <a:r>
              <a:rPr lang="en-US" dirty="0" err="1">
                <a:solidFill>
                  <a:srgbClr val="000000"/>
                </a:solidFill>
                <a:highlight>
                  <a:srgbClr val="FFFFFF"/>
                </a:highlight>
              </a:rPr>
              <a:t>số</a:t>
            </a:r>
            <a:r>
              <a:rPr lang="en-US" dirty="0">
                <a:solidFill>
                  <a:srgbClr val="000000"/>
                </a:solidFill>
                <a:highlight>
                  <a:srgbClr val="FFFFFF"/>
                </a:highlight>
              </a:rPr>
              <a:t>, </a:t>
            </a:r>
            <a:r>
              <a:rPr lang="en-US" dirty="0" err="1">
                <a:solidFill>
                  <a:srgbClr val="000000"/>
                </a:solidFill>
                <a:highlight>
                  <a:srgbClr val="FFFFFF"/>
                </a:highlight>
              </a:rPr>
              <a:t>cho</a:t>
            </a:r>
            <a:r>
              <a:rPr lang="en-US" dirty="0">
                <a:solidFill>
                  <a:srgbClr val="000000"/>
                </a:solidFill>
                <a:highlight>
                  <a:srgbClr val="FFFFFF"/>
                </a:highlight>
              </a:rPr>
              <a:t> </a:t>
            </a:r>
            <a:r>
              <a:rPr lang="en-US" dirty="0" err="1">
                <a:solidFill>
                  <a:srgbClr val="000000"/>
                </a:solidFill>
                <a:highlight>
                  <a:srgbClr val="FFFFFF"/>
                </a:highlight>
              </a:rPr>
              <a:t>phép</a:t>
            </a:r>
            <a:r>
              <a:rPr lang="en-US" dirty="0">
                <a:solidFill>
                  <a:srgbClr val="000000"/>
                </a:solidFill>
                <a:highlight>
                  <a:srgbClr val="FFFFFF"/>
                </a:highlight>
              </a:rPr>
              <a:t> </a:t>
            </a:r>
            <a:r>
              <a:rPr lang="en-US" dirty="0" err="1">
                <a:solidFill>
                  <a:srgbClr val="000000"/>
                </a:solidFill>
                <a:highlight>
                  <a:srgbClr val="FFFFFF"/>
                </a:highlight>
              </a:rPr>
              <a:t>thực</a:t>
            </a:r>
            <a:r>
              <a:rPr lang="en-US" dirty="0">
                <a:solidFill>
                  <a:srgbClr val="000000"/>
                </a:solidFill>
                <a:highlight>
                  <a:srgbClr val="FFFFFF"/>
                </a:highlight>
              </a:rPr>
              <a:t> </a:t>
            </a:r>
            <a:r>
              <a:rPr lang="en-US" dirty="0" err="1">
                <a:solidFill>
                  <a:srgbClr val="000000"/>
                </a:solidFill>
                <a:highlight>
                  <a:srgbClr val="FFFFFF"/>
                </a:highlight>
              </a:rPr>
              <a:t>hiện</a:t>
            </a:r>
            <a:r>
              <a:rPr lang="en-US" dirty="0">
                <a:solidFill>
                  <a:srgbClr val="000000"/>
                </a:solidFill>
                <a:highlight>
                  <a:srgbClr val="FFFFFF"/>
                </a:highlight>
              </a:rPr>
              <a:t> </a:t>
            </a:r>
            <a:r>
              <a:rPr lang="en-US" dirty="0" err="1">
                <a:solidFill>
                  <a:srgbClr val="000000"/>
                </a:solidFill>
                <a:highlight>
                  <a:srgbClr val="FFFFFF"/>
                </a:highlight>
              </a:rPr>
              <a:t>các</a:t>
            </a:r>
            <a:r>
              <a:rPr lang="en-US" dirty="0">
                <a:solidFill>
                  <a:srgbClr val="000000"/>
                </a:solidFill>
                <a:highlight>
                  <a:srgbClr val="FFFFFF"/>
                </a:highlight>
              </a:rPr>
              <a:t> </a:t>
            </a:r>
            <a:r>
              <a:rPr lang="en-US" dirty="0" err="1">
                <a:solidFill>
                  <a:srgbClr val="000000"/>
                </a:solidFill>
                <a:highlight>
                  <a:srgbClr val="FFFFFF"/>
                </a:highlight>
              </a:rPr>
              <a:t>phép</a:t>
            </a:r>
            <a:r>
              <a:rPr lang="en-US" dirty="0">
                <a:solidFill>
                  <a:srgbClr val="000000"/>
                </a:solidFill>
                <a:highlight>
                  <a:srgbClr val="FFFFFF"/>
                </a:highlight>
              </a:rPr>
              <a:t> </a:t>
            </a:r>
            <a:r>
              <a:rPr lang="en-US" dirty="0" err="1">
                <a:solidFill>
                  <a:srgbClr val="000000"/>
                </a:solidFill>
                <a:highlight>
                  <a:srgbClr val="FFFFFF"/>
                </a:highlight>
              </a:rPr>
              <a:t>toán</a:t>
            </a:r>
            <a:endParaRPr lang="en-US" dirty="0">
              <a:solidFill>
                <a:srgbClr val="000000"/>
              </a:solidFill>
              <a:highlight>
                <a:srgbClr val="FFFFFF"/>
              </a:highlight>
            </a:endParaRPr>
          </a:p>
          <a:p>
            <a:pPr lvl="1"/>
            <a:r>
              <a:rPr lang="en-US" dirty="0" err="1">
                <a:solidFill>
                  <a:srgbClr val="000000"/>
                </a:solidFill>
                <a:highlight>
                  <a:srgbClr val="FFFFFF"/>
                </a:highlight>
              </a:rPr>
              <a:t>Có</a:t>
            </a:r>
            <a:r>
              <a:rPr lang="en-US" dirty="0">
                <a:solidFill>
                  <a:srgbClr val="000000"/>
                </a:solidFill>
                <a:highlight>
                  <a:srgbClr val="FFFFFF"/>
                </a:highlight>
              </a:rPr>
              <a:t> </a:t>
            </a:r>
            <a:r>
              <a:rPr lang="en-US" dirty="0" err="1">
                <a:solidFill>
                  <a:srgbClr val="000000"/>
                </a:solidFill>
                <a:highlight>
                  <a:srgbClr val="FFFFFF"/>
                </a:highlight>
              </a:rPr>
              <a:t>thể</a:t>
            </a:r>
            <a:r>
              <a:rPr lang="en-US" dirty="0">
                <a:solidFill>
                  <a:srgbClr val="000000"/>
                </a:solidFill>
                <a:highlight>
                  <a:srgbClr val="FFFFFF"/>
                </a:highlight>
              </a:rPr>
              <a:t> </a:t>
            </a:r>
            <a:r>
              <a:rPr lang="en-US" dirty="0" err="1">
                <a:solidFill>
                  <a:srgbClr val="000000"/>
                </a:solidFill>
                <a:highlight>
                  <a:srgbClr val="FFFFFF"/>
                </a:highlight>
              </a:rPr>
              <a:t>đo</a:t>
            </a:r>
            <a:r>
              <a:rPr lang="en-US" dirty="0">
                <a:solidFill>
                  <a:srgbClr val="000000"/>
                </a:solidFill>
                <a:highlight>
                  <a:srgbClr val="FFFFFF"/>
                </a:highlight>
              </a:rPr>
              <a:t> </a:t>
            </a:r>
            <a:r>
              <a:rPr lang="en-US" dirty="0" err="1">
                <a:solidFill>
                  <a:srgbClr val="000000"/>
                </a:solidFill>
                <a:highlight>
                  <a:srgbClr val="FFFFFF"/>
                </a:highlight>
              </a:rPr>
              <a:t>lường</a:t>
            </a:r>
            <a:r>
              <a:rPr lang="en-US" dirty="0">
                <a:solidFill>
                  <a:srgbClr val="000000"/>
                </a:solidFill>
                <a:highlight>
                  <a:srgbClr val="FFFFFF"/>
                </a:highlight>
              </a:rPr>
              <a:t> </a:t>
            </a:r>
            <a:r>
              <a:rPr lang="en-US" dirty="0" err="1">
                <a:solidFill>
                  <a:srgbClr val="000000"/>
                </a:solidFill>
                <a:highlight>
                  <a:srgbClr val="FFFFFF"/>
                </a:highlight>
              </a:rPr>
              <a:t>được</a:t>
            </a:r>
            <a:endParaRPr lang="en-US" dirty="0">
              <a:solidFill>
                <a:srgbClr val="000000"/>
              </a:solidFill>
              <a:highlight>
                <a:srgbClr val="FFFFFF"/>
              </a:highlight>
            </a:endParaRPr>
          </a:p>
          <a:p>
            <a:pPr lvl="1"/>
            <a:r>
              <a:rPr lang="en-US" dirty="0">
                <a:solidFill>
                  <a:srgbClr val="000000"/>
                </a:solidFill>
                <a:highlight>
                  <a:srgbClr val="FFFFFF"/>
                </a:highlight>
              </a:rPr>
              <a:t>Liên </a:t>
            </a:r>
            <a:r>
              <a:rPr lang="en-US" dirty="0" err="1">
                <a:solidFill>
                  <a:srgbClr val="000000"/>
                </a:solidFill>
                <a:highlight>
                  <a:srgbClr val="FFFFFF"/>
                </a:highlight>
              </a:rPr>
              <a:t>tục</a:t>
            </a:r>
            <a:r>
              <a:rPr lang="en-US" dirty="0">
                <a:solidFill>
                  <a:srgbClr val="000000"/>
                </a:solidFill>
                <a:highlight>
                  <a:srgbClr val="FFFFFF"/>
                </a:highlight>
              </a:rPr>
              <a:t> (GDP) </a:t>
            </a:r>
            <a:r>
              <a:rPr lang="en-US" dirty="0" err="1">
                <a:solidFill>
                  <a:srgbClr val="000000"/>
                </a:solidFill>
                <a:highlight>
                  <a:srgbClr val="FFFFFF"/>
                </a:highlight>
              </a:rPr>
              <a:t>hoặc</a:t>
            </a:r>
            <a:r>
              <a:rPr lang="en-US" dirty="0">
                <a:solidFill>
                  <a:srgbClr val="000000"/>
                </a:solidFill>
                <a:highlight>
                  <a:srgbClr val="FFFFFF"/>
                </a:highlight>
              </a:rPr>
              <a:t> </a:t>
            </a:r>
            <a:r>
              <a:rPr lang="en-US" dirty="0" err="1">
                <a:solidFill>
                  <a:srgbClr val="000000"/>
                </a:solidFill>
                <a:highlight>
                  <a:srgbClr val="FFFFFF"/>
                </a:highlight>
              </a:rPr>
              <a:t>rời</a:t>
            </a:r>
            <a:r>
              <a:rPr lang="en-US" dirty="0">
                <a:solidFill>
                  <a:srgbClr val="000000"/>
                </a:solidFill>
                <a:highlight>
                  <a:srgbClr val="FFFFFF"/>
                </a:highlight>
              </a:rPr>
              <a:t> </a:t>
            </a:r>
            <a:r>
              <a:rPr lang="en-US" dirty="0" err="1">
                <a:solidFill>
                  <a:srgbClr val="000000"/>
                </a:solidFill>
                <a:highlight>
                  <a:srgbClr val="FFFFFF"/>
                </a:highlight>
              </a:rPr>
              <a:t>rạc</a:t>
            </a:r>
            <a:r>
              <a:rPr lang="en-US" dirty="0">
                <a:solidFill>
                  <a:srgbClr val="000000"/>
                </a:solidFill>
                <a:highlight>
                  <a:srgbClr val="FFFFFF"/>
                </a:highlight>
              </a:rPr>
              <a:t> (</a:t>
            </a:r>
            <a:r>
              <a:rPr lang="en-US" dirty="0" err="1">
                <a:solidFill>
                  <a:srgbClr val="000000"/>
                </a:solidFill>
                <a:highlight>
                  <a:srgbClr val="FFFFFF"/>
                </a:highlight>
              </a:rPr>
              <a:t>số</a:t>
            </a:r>
            <a:r>
              <a:rPr lang="en-US" dirty="0">
                <a:solidFill>
                  <a:srgbClr val="000000"/>
                </a:solidFill>
                <a:highlight>
                  <a:srgbClr val="FFFFFF"/>
                </a:highlight>
              </a:rPr>
              <a:t> </a:t>
            </a:r>
            <a:r>
              <a:rPr lang="en-US" dirty="0" err="1">
                <a:solidFill>
                  <a:srgbClr val="000000"/>
                </a:solidFill>
                <a:highlight>
                  <a:srgbClr val="FFFFFF"/>
                </a:highlight>
              </a:rPr>
              <a:t>nghệ</a:t>
            </a:r>
            <a:r>
              <a:rPr lang="en-US" dirty="0">
                <a:solidFill>
                  <a:srgbClr val="000000"/>
                </a:solidFill>
                <a:highlight>
                  <a:srgbClr val="FFFFFF"/>
                </a:highlight>
              </a:rPr>
              <a:t> </a:t>
            </a:r>
            <a:r>
              <a:rPr lang="en-US" dirty="0" err="1">
                <a:solidFill>
                  <a:srgbClr val="000000"/>
                </a:solidFill>
                <a:highlight>
                  <a:srgbClr val="FFFFFF"/>
                </a:highlight>
              </a:rPr>
              <a:t>nhân</a:t>
            </a:r>
            <a:r>
              <a:rPr lang="en-US" dirty="0">
                <a:solidFill>
                  <a:srgbClr val="000000"/>
                </a:solidFill>
                <a:highlight>
                  <a:srgbClr val="FFFFFF"/>
                </a:highlight>
              </a:rPr>
              <a:t>)</a:t>
            </a:r>
          </a:p>
          <a:p>
            <a:pPr lvl="1"/>
            <a:endParaRPr lang="en-US" dirty="0"/>
          </a:p>
          <a:p>
            <a:endParaRPr lang="en-US" dirty="0"/>
          </a:p>
        </p:txBody>
      </p:sp>
      <p:sp>
        <p:nvSpPr>
          <p:cNvPr id="4" name="Footer Placeholder 3">
            <a:extLst>
              <a:ext uri="{FF2B5EF4-FFF2-40B4-BE49-F238E27FC236}">
                <a16:creationId xmlns:a16="http://schemas.microsoft.com/office/drawing/2014/main" id="{AB2D03E2-029D-4D82-1341-1A89CACA2B1C}"/>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52684A5E-BDA1-F925-4EE7-A820CACB8E07}"/>
              </a:ext>
            </a:extLst>
          </p:cNvPr>
          <p:cNvSpPr>
            <a:spLocks noGrp="1"/>
          </p:cNvSpPr>
          <p:nvPr>
            <p:ph type="sldNum" sz="quarter" idx="12"/>
          </p:nvPr>
        </p:nvSpPr>
        <p:spPr/>
        <p:txBody>
          <a:bodyPr/>
          <a:lstStyle/>
          <a:p>
            <a:fld id="{558478D3-4DD5-4D7B-8D8D-7EA87687E863}" type="slidenum">
              <a:rPr lang="en-US" smtClean="0"/>
              <a:pPr/>
              <a:t>46</a:t>
            </a:fld>
            <a:endParaRPr lang="en-US"/>
          </a:p>
        </p:txBody>
      </p:sp>
      <p:sp>
        <p:nvSpPr>
          <p:cNvPr id="3" name="Date Placeholder 2">
            <a:extLst>
              <a:ext uri="{FF2B5EF4-FFF2-40B4-BE49-F238E27FC236}">
                <a16:creationId xmlns:a16="http://schemas.microsoft.com/office/drawing/2014/main" id="{35AA6009-1C12-D790-AE7D-722546C8BA7E}"/>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099672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dirty="0" err="1"/>
              <a:t>Biến</a:t>
            </a:r>
            <a:r>
              <a:rPr lang="en-US" dirty="0"/>
              <a:t> </a:t>
            </a:r>
            <a:r>
              <a:rPr lang="en-US" dirty="0" err="1"/>
              <a:t>định</a:t>
            </a:r>
            <a:r>
              <a:rPr lang="en-US" dirty="0"/>
              <a:t> </a:t>
            </a:r>
            <a:r>
              <a:rPr lang="en-US" dirty="0" err="1"/>
              <a:t>tính</a:t>
            </a:r>
            <a:r>
              <a:rPr lang="en-US" dirty="0"/>
              <a:t> – </a:t>
            </a:r>
            <a:r>
              <a:rPr lang="en-US" dirty="0" err="1"/>
              <a:t>Biến</a:t>
            </a:r>
            <a:r>
              <a:rPr lang="en-US" dirty="0"/>
              <a:t> </a:t>
            </a:r>
            <a:r>
              <a:rPr lang="en-US" dirty="0" err="1"/>
              <a:t>định</a:t>
            </a:r>
            <a:r>
              <a:rPr lang="en-US" dirty="0"/>
              <a:t> </a:t>
            </a:r>
            <a:r>
              <a:rPr lang="en-US" dirty="0" err="1"/>
              <a:t>danh</a:t>
            </a:r>
            <a:endParaRPr lang="en-US" dirty="0"/>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dirty="0" err="1"/>
              <a:t>Ví</a:t>
            </a:r>
            <a:r>
              <a:rPr lang="en-US" dirty="0"/>
              <a:t> </a:t>
            </a:r>
            <a:r>
              <a:rPr lang="en-US" dirty="0" err="1"/>
              <a:t>dụ</a:t>
            </a:r>
            <a:r>
              <a:rPr lang="en-US" dirty="0"/>
              <a:t>:</a:t>
            </a:r>
          </a:p>
          <a:p>
            <a:pPr lvl="1"/>
            <a:r>
              <a:rPr lang="en-US" dirty="0" err="1"/>
              <a:t>Giới</a:t>
            </a:r>
            <a:r>
              <a:rPr lang="en-US" dirty="0"/>
              <a:t> </a:t>
            </a:r>
            <a:r>
              <a:rPr lang="en-US" dirty="0" err="1"/>
              <a:t>tính</a:t>
            </a:r>
            <a:r>
              <a:rPr lang="en-US" dirty="0"/>
              <a:t>: Nam, </a:t>
            </a:r>
            <a:r>
              <a:rPr lang="en-US" dirty="0" err="1"/>
              <a:t>Nữ</a:t>
            </a:r>
            <a:r>
              <a:rPr lang="en-US" dirty="0"/>
              <a:t>, X</a:t>
            </a:r>
          </a:p>
          <a:p>
            <a:pPr lvl="1"/>
            <a:r>
              <a:rPr lang="en-US" dirty="0" err="1"/>
              <a:t>Loại</a:t>
            </a:r>
            <a:r>
              <a:rPr lang="en-US" dirty="0"/>
              <a:t> </a:t>
            </a:r>
            <a:r>
              <a:rPr lang="en-US" dirty="0" err="1"/>
              <a:t>hình</a:t>
            </a:r>
            <a:r>
              <a:rPr lang="en-US" dirty="0"/>
              <a:t> di </a:t>
            </a:r>
            <a:r>
              <a:rPr lang="en-US" dirty="0" err="1"/>
              <a:t>tích</a:t>
            </a:r>
            <a:r>
              <a:rPr lang="en-US" dirty="0"/>
              <a:t>: </a:t>
            </a:r>
            <a:r>
              <a:rPr lang="en-US" dirty="0" err="1"/>
              <a:t>Đình</a:t>
            </a:r>
            <a:r>
              <a:rPr lang="en-US" dirty="0"/>
              <a:t>, </a:t>
            </a:r>
            <a:r>
              <a:rPr lang="en-US" dirty="0" err="1"/>
              <a:t>đền</a:t>
            </a:r>
            <a:r>
              <a:rPr lang="en-US" dirty="0"/>
              <a:t>, </a:t>
            </a:r>
            <a:r>
              <a:rPr lang="en-US" dirty="0" err="1"/>
              <a:t>chùa</a:t>
            </a:r>
            <a:r>
              <a:rPr lang="en-US" dirty="0"/>
              <a:t>, </a:t>
            </a:r>
            <a:r>
              <a:rPr lang="en-US" dirty="0" err="1"/>
              <a:t>lăng</a:t>
            </a:r>
            <a:r>
              <a:rPr lang="en-US" dirty="0"/>
              <a:t>, </a:t>
            </a:r>
            <a:r>
              <a:rPr lang="en-US" dirty="0" err="1"/>
              <a:t>thành</a:t>
            </a:r>
            <a:r>
              <a:rPr lang="en-US" dirty="0"/>
              <a:t> </a:t>
            </a:r>
            <a:r>
              <a:rPr lang="en-US" dirty="0" err="1"/>
              <a:t>cổ</a:t>
            </a:r>
            <a:endParaRPr lang="en-US" dirty="0"/>
          </a:p>
          <a:p>
            <a:pPr lvl="1"/>
            <a:r>
              <a:rPr lang="en-US" dirty="0" err="1"/>
              <a:t>Nguồn</a:t>
            </a:r>
            <a:r>
              <a:rPr lang="en-US" dirty="0"/>
              <a:t> </a:t>
            </a:r>
            <a:r>
              <a:rPr lang="en-US" dirty="0" err="1"/>
              <a:t>kinh</a:t>
            </a:r>
            <a:r>
              <a:rPr lang="en-US" dirty="0"/>
              <a:t> </a:t>
            </a:r>
            <a:r>
              <a:rPr lang="en-US" dirty="0" err="1"/>
              <a:t>phí</a:t>
            </a:r>
            <a:r>
              <a:rPr lang="en-US" dirty="0"/>
              <a:t> </a:t>
            </a:r>
            <a:r>
              <a:rPr lang="en-US" dirty="0" err="1"/>
              <a:t>bảo</a:t>
            </a:r>
            <a:r>
              <a:rPr lang="en-US" dirty="0"/>
              <a:t> </a:t>
            </a:r>
            <a:r>
              <a:rPr lang="en-US" dirty="0" err="1"/>
              <a:t>tồn</a:t>
            </a:r>
            <a:r>
              <a:rPr lang="en-US" dirty="0"/>
              <a:t>: </a:t>
            </a:r>
            <a:r>
              <a:rPr lang="en-US" dirty="0" err="1"/>
              <a:t>Nhà</a:t>
            </a:r>
            <a:r>
              <a:rPr lang="en-US" dirty="0"/>
              <a:t> </a:t>
            </a:r>
            <a:r>
              <a:rPr lang="en-US" dirty="0" err="1"/>
              <a:t>nước</a:t>
            </a:r>
            <a:r>
              <a:rPr lang="en-US" dirty="0"/>
              <a:t>, </a:t>
            </a:r>
            <a:r>
              <a:rPr lang="en-US" dirty="0" err="1"/>
              <a:t>Tư</a:t>
            </a:r>
            <a:r>
              <a:rPr lang="en-US" dirty="0"/>
              <a:t> </a:t>
            </a:r>
            <a:r>
              <a:rPr lang="en-US" dirty="0" err="1"/>
              <a:t>nhân</a:t>
            </a:r>
            <a:r>
              <a:rPr lang="en-US" dirty="0"/>
              <a:t>, </a:t>
            </a:r>
            <a:r>
              <a:rPr lang="en-US" dirty="0" err="1"/>
              <a:t>Xã</a:t>
            </a:r>
            <a:r>
              <a:rPr lang="en-US" dirty="0"/>
              <a:t> </a:t>
            </a:r>
            <a:r>
              <a:rPr lang="en-US" dirty="0" err="1"/>
              <a:t>hội</a:t>
            </a:r>
            <a:r>
              <a:rPr lang="en-US" dirty="0"/>
              <a:t> </a:t>
            </a:r>
            <a:r>
              <a:rPr lang="en-US" dirty="0" err="1"/>
              <a:t>hóa</a:t>
            </a:r>
            <a:endParaRPr lang="en-US" dirty="0"/>
          </a:p>
          <a:p>
            <a:r>
              <a:rPr lang="en-US" dirty="0" err="1"/>
              <a:t>Đặc</a:t>
            </a:r>
            <a:r>
              <a:rPr lang="en-US" dirty="0"/>
              <a:t> </a:t>
            </a:r>
            <a:r>
              <a:rPr lang="en-US" dirty="0" err="1"/>
              <a:t>điểm</a:t>
            </a:r>
            <a:endParaRPr lang="en-US" dirty="0"/>
          </a:p>
          <a:p>
            <a:pPr lvl="1"/>
            <a:r>
              <a:rPr lang="en-US" dirty="0" err="1"/>
              <a:t>Được</a:t>
            </a:r>
            <a:r>
              <a:rPr lang="en-US" dirty="0"/>
              <a:t> </a:t>
            </a:r>
            <a:r>
              <a:rPr lang="en-US" dirty="0" err="1"/>
              <a:t>biểu</a:t>
            </a:r>
            <a:r>
              <a:rPr lang="en-US" dirty="0"/>
              <a:t> </a:t>
            </a:r>
            <a:r>
              <a:rPr lang="en-US" dirty="0" err="1"/>
              <a:t>diễn</a:t>
            </a:r>
            <a:r>
              <a:rPr lang="en-US" dirty="0"/>
              <a:t> </a:t>
            </a:r>
            <a:r>
              <a:rPr lang="en-US" dirty="0" err="1"/>
              <a:t>bởi</a:t>
            </a:r>
            <a:r>
              <a:rPr lang="en-US" dirty="0"/>
              <a:t> </a:t>
            </a:r>
            <a:r>
              <a:rPr lang="en-US" dirty="0" err="1"/>
              <a:t>tên</a:t>
            </a:r>
            <a:r>
              <a:rPr lang="en-US" dirty="0"/>
              <a:t> (</a:t>
            </a:r>
            <a:r>
              <a:rPr lang="en-US" dirty="0" err="1"/>
              <a:t>ký</a:t>
            </a:r>
            <a:r>
              <a:rPr lang="en-US" dirty="0"/>
              <a:t> </a:t>
            </a:r>
            <a:r>
              <a:rPr lang="en-US" dirty="0" err="1"/>
              <a:t>tự</a:t>
            </a:r>
            <a:r>
              <a:rPr lang="en-US" dirty="0"/>
              <a:t> </a:t>
            </a:r>
            <a:r>
              <a:rPr lang="en-US" dirty="0" err="1"/>
              <a:t>chữ</a:t>
            </a:r>
            <a:r>
              <a:rPr lang="en-US" dirty="0"/>
              <a:t>)</a:t>
            </a:r>
          </a:p>
          <a:p>
            <a:pPr lvl="1"/>
            <a:r>
              <a:rPr lang="en-US" dirty="0" err="1"/>
              <a:t>Thường</a:t>
            </a:r>
            <a:r>
              <a:rPr lang="en-US" dirty="0"/>
              <a:t> </a:t>
            </a:r>
            <a:r>
              <a:rPr lang="en-US" dirty="0" err="1"/>
              <a:t>mang</a:t>
            </a:r>
            <a:r>
              <a:rPr lang="en-US" dirty="0"/>
              <a:t> </a:t>
            </a:r>
            <a:r>
              <a:rPr lang="en-US" dirty="0" err="1"/>
              <a:t>tính</a:t>
            </a:r>
            <a:r>
              <a:rPr lang="en-US" dirty="0"/>
              <a:t> </a:t>
            </a:r>
            <a:r>
              <a:rPr lang="en-US" dirty="0" err="1"/>
              <a:t>phân</a:t>
            </a:r>
            <a:r>
              <a:rPr lang="en-US" dirty="0"/>
              <a:t> </a:t>
            </a:r>
            <a:r>
              <a:rPr lang="en-US" dirty="0" err="1"/>
              <a:t>loại</a:t>
            </a:r>
            <a:r>
              <a:rPr lang="en-US" dirty="0"/>
              <a:t> </a:t>
            </a:r>
            <a:r>
              <a:rPr lang="en-US" dirty="0" err="1"/>
              <a:t>và</a:t>
            </a:r>
            <a:r>
              <a:rPr lang="en-US" dirty="0"/>
              <a:t> </a:t>
            </a:r>
            <a:r>
              <a:rPr lang="en-US" dirty="0" err="1"/>
              <a:t>không</a:t>
            </a:r>
            <a:r>
              <a:rPr lang="en-US" dirty="0"/>
              <a:t> </a:t>
            </a:r>
            <a:r>
              <a:rPr lang="en-US" dirty="0" err="1"/>
              <a:t>có</a:t>
            </a:r>
            <a:r>
              <a:rPr lang="en-US" dirty="0"/>
              <a:t> </a:t>
            </a:r>
            <a:r>
              <a:rPr lang="en-US" dirty="0" err="1"/>
              <a:t>tính</a:t>
            </a:r>
            <a:r>
              <a:rPr lang="en-US" dirty="0"/>
              <a:t> </a:t>
            </a:r>
            <a:r>
              <a:rPr lang="en-US" dirty="0" err="1"/>
              <a:t>thứ</a:t>
            </a:r>
            <a:r>
              <a:rPr lang="en-US" dirty="0"/>
              <a:t> </a:t>
            </a:r>
            <a:r>
              <a:rPr lang="en-US" dirty="0" err="1"/>
              <a:t>bậc</a:t>
            </a:r>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47</a:t>
            </a:fld>
            <a:endParaRPr lang="en-US"/>
          </a:p>
        </p:txBody>
      </p:sp>
      <p:sp>
        <p:nvSpPr>
          <p:cNvPr id="6" name="Date Placeholder 5">
            <a:extLst>
              <a:ext uri="{FF2B5EF4-FFF2-40B4-BE49-F238E27FC236}">
                <a16:creationId xmlns:a16="http://schemas.microsoft.com/office/drawing/2014/main" id="{D5772863-E7AC-C9CE-599F-42BF8FC782B5}"/>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949504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a:t>Biến định tính/rời rạc – Biến thứ bậc</a:t>
            </a:r>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dirty="0" err="1"/>
              <a:t>Ví</a:t>
            </a:r>
            <a:r>
              <a:rPr lang="en-US" dirty="0"/>
              <a:t> </a:t>
            </a:r>
            <a:r>
              <a:rPr lang="en-US" dirty="0" err="1"/>
              <a:t>dụ</a:t>
            </a:r>
            <a:r>
              <a:rPr lang="en-US" dirty="0"/>
              <a:t>:</a:t>
            </a:r>
          </a:p>
          <a:p>
            <a:pPr lvl="1"/>
            <a:r>
              <a:rPr lang="en-US" dirty="0"/>
              <a:t>Thang Likert: </a:t>
            </a:r>
            <a:r>
              <a:rPr lang="en-US" dirty="0" err="1"/>
              <a:t>hoàn</a:t>
            </a:r>
            <a:r>
              <a:rPr lang="en-US" dirty="0"/>
              <a:t> </a:t>
            </a:r>
            <a:r>
              <a:rPr lang="en-US" dirty="0" err="1"/>
              <a:t>toàn</a:t>
            </a:r>
            <a:r>
              <a:rPr lang="en-US" dirty="0"/>
              <a:t> </a:t>
            </a:r>
            <a:r>
              <a:rPr lang="en-US" dirty="0" err="1"/>
              <a:t>không</a:t>
            </a:r>
            <a:r>
              <a:rPr lang="en-US" dirty="0"/>
              <a:t> </a:t>
            </a:r>
            <a:r>
              <a:rPr lang="en-US" dirty="0" err="1"/>
              <a:t>đồng</a:t>
            </a:r>
            <a:r>
              <a:rPr lang="en-US" dirty="0"/>
              <a:t> ý – </a:t>
            </a:r>
            <a:r>
              <a:rPr lang="en-US" dirty="0" err="1"/>
              <a:t>hoàn</a:t>
            </a:r>
            <a:r>
              <a:rPr lang="en-US" dirty="0"/>
              <a:t> </a:t>
            </a:r>
            <a:r>
              <a:rPr lang="en-US" dirty="0" err="1"/>
              <a:t>toàn</a:t>
            </a:r>
            <a:r>
              <a:rPr lang="en-US" dirty="0"/>
              <a:t> </a:t>
            </a:r>
            <a:r>
              <a:rPr lang="en-US" dirty="0" err="1"/>
              <a:t>đồng</a:t>
            </a:r>
            <a:r>
              <a:rPr lang="en-US" dirty="0"/>
              <a:t> ý</a:t>
            </a:r>
          </a:p>
          <a:p>
            <a:pPr lvl="1"/>
            <a:r>
              <a:rPr lang="en-US" dirty="0" err="1"/>
              <a:t>Mức</a:t>
            </a:r>
            <a:r>
              <a:rPr lang="en-US" dirty="0"/>
              <a:t> </a:t>
            </a:r>
            <a:r>
              <a:rPr lang="en-US" dirty="0" err="1"/>
              <a:t>độ</a:t>
            </a:r>
            <a:r>
              <a:rPr lang="en-US" dirty="0"/>
              <a:t> </a:t>
            </a:r>
            <a:r>
              <a:rPr lang="en-US" dirty="0" err="1"/>
              <a:t>bảo</a:t>
            </a:r>
            <a:r>
              <a:rPr lang="en-US" dirty="0"/>
              <a:t> </a:t>
            </a:r>
            <a:r>
              <a:rPr lang="en-US" dirty="0" err="1"/>
              <a:t>tồn</a:t>
            </a:r>
            <a:r>
              <a:rPr lang="en-US" dirty="0"/>
              <a:t>: </a:t>
            </a:r>
            <a:r>
              <a:rPr lang="en-US" dirty="0" err="1"/>
              <a:t>Được</a:t>
            </a:r>
            <a:r>
              <a:rPr lang="en-US" dirty="0"/>
              <a:t> </a:t>
            </a:r>
            <a:r>
              <a:rPr lang="en-US" dirty="0" err="1"/>
              <a:t>bảo</a:t>
            </a:r>
            <a:r>
              <a:rPr lang="en-US" dirty="0"/>
              <a:t> </a:t>
            </a:r>
            <a:r>
              <a:rPr lang="en-US" dirty="0" err="1"/>
              <a:t>tồn</a:t>
            </a:r>
            <a:r>
              <a:rPr lang="en-US" dirty="0"/>
              <a:t> </a:t>
            </a:r>
            <a:r>
              <a:rPr lang="en-US" dirty="0" err="1"/>
              <a:t>tốt</a:t>
            </a:r>
            <a:r>
              <a:rPr lang="en-US" dirty="0"/>
              <a:t>, </a:t>
            </a:r>
            <a:r>
              <a:rPr lang="en-US" dirty="0" err="1"/>
              <a:t>Đang</a:t>
            </a:r>
            <a:r>
              <a:rPr lang="en-US" dirty="0"/>
              <a:t> </a:t>
            </a:r>
            <a:r>
              <a:rPr lang="en-US" dirty="0" err="1"/>
              <a:t>được</a:t>
            </a:r>
            <a:r>
              <a:rPr lang="en-US" dirty="0"/>
              <a:t> </a:t>
            </a:r>
            <a:r>
              <a:rPr lang="en-US" dirty="0" err="1"/>
              <a:t>phục</a:t>
            </a:r>
            <a:r>
              <a:rPr lang="en-US" dirty="0"/>
              <a:t> </a:t>
            </a:r>
            <a:r>
              <a:rPr lang="en-US" dirty="0" err="1"/>
              <a:t>dựng</a:t>
            </a:r>
            <a:r>
              <a:rPr lang="en-US" dirty="0"/>
              <a:t>, </a:t>
            </a:r>
            <a:r>
              <a:rPr lang="en-US" dirty="0" err="1"/>
              <a:t>Nguy</a:t>
            </a:r>
            <a:r>
              <a:rPr lang="en-US" dirty="0"/>
              <a:t> </a:t>
            </a:r>
            <a:r>
              <a:rPr lang="en-US" dirty="0" err="1"/>
              <a:t>cấp</a:t>
            </a:r>
            <a:r>
              <a:rPr lang="en-US" dirty="0"/>
              <a:t> </a:t>
            </a:r>
          </a:p>
          <a:p>
            <a:pPr lvl="1"/>
            <a:r>
              <a:rPr lang="en-US" dirty="0" err="1"/>
              <a:t>Cấp</a:t>
            </a:r>
            <a:r>
              <a:rPr lang="en-US" dirty="0"/>
              <a:t> </a:t>
            </a:r>
            <a:r>
              <a:rPr lang="en-US" dirty="0" err="1"/>
              <a:t>độ</a:t>
            </a:r>
            <a:r>
              <a:rPr lang="en-US" dirty="0"/>
              <a:t> di </a:t>
            </a:r>
            <a:r>
              <a:rPr lang="en-US" dirty="0" err="1"/>
              <a:t>tích</a:t>
            </a:r>
            <a:r>
              <a:rPr lang="en-US" dirty="0"/>
              <a:t>: </a:t>
            </a:r>
            <a:r>
              <a:rPr lang="en-US" dirty="0" err="1"/>
              <a:t>Tỉnh</a:t>
            </a:r>
            <a:r>
              <a:rPr lang="en-US" dirty="0"/>
              <a:t>, </a:t>
            </a:r>
            <a:r>
              <a:rPr lang="en-US" dirty="0" err="1"/>
              <a:t>Quốc</a:t>
            </a:r>
            <a:r>
              <a:rPr lang="en-US" dirty="0"/>
              <a:t> </a:t>
            </a:r>
            <a:r>
              <a:rPr lang="en-US" dirty="0" err="1"/>
              <a:t>gia</a:t>
            </a:r>
            <a:r>
              <a:rPr lang="en-US" dirty="0"/>
              <a:t>, </a:t>
            </a:r>
            <a:r>
              <a:rPr lang="en-US" dirty="0" err="1"/>
              <a:t>Quốc</a:t>
            </a:r>
            <a:r>
              <a:rPr lang="en-US" dirty="0"/>
              <a:t> </a:t>
            </a:r>
            <a:r>
              <a:rPr lang="en-US" dirty="0" err="1"/>
              <a:t>gia</a:t>
            </a:r>
            <a:r>
              <a:rPr lang="en-US" dirty="0"/>
              <a:t> </a:t>
            </a:r>
            <a:r>
              <a:rPr lang="en-US" dirty="0" err="1"/>
              <a:t>đặc</a:t>
            </a:r>
            <a:r>
              <a:rPr lang="en-US" dirty="0"/>
              <a:t> </a:t>
            </a:r>
            <a:r>
              <a:rPr lang="en-US" dirty="0" err="1"/>
              <a:t>biệt</a:t>
            </a:r>
            <a:endParaRPr lang="en-US" dirty="0"/>
          </a:p>
          <a:p>
            <a:pPr lvl="1"/>
            <a:r>
              <a:rPr lang="en-US" dirty="0" err="1"/>
              <a:t>Đánh</a:t>
            </a:r>
            <a:r>
              <a:rPr lang="en-US" dirty="0"/>
              <a:t> </a:t>
            </a:r>
            <a:r>
              <a:rPr lang="en-US" dirty="0" err="1"/>
              <a:t>giá</a:t>
            </a:r>
            <a:r>
              <a:rPr lang="en-US" dirty="0"/>
              <a:t>/</a:t>
            </a:r>
            <a:r>
              <a:rPr lang="en-US" dirty="0" err="1"/>
              <a:t>chấm</a:t>
            </a:r>
            <a:r>
              <a:rPr lang="en-US" dirty="0"/>
              <a:t> </a:t>
            </a:r>
            <a:r>
              <a:rPr lang="en-US" dirty="0" err="1"/>
              <a:t>điểm</a:t>
            </a:r>
            <a:r>
              <a:rPr lang="en-US" dirty="0"/>
              <a:t>: 1 – 5 </a:t>
            </a:r>
          </a:p>
          <a:p>
            <a:r>
              <a:rPr lang="en-US" dirty="0" err="1"/>
              <a:t>Đặc</a:t>
            </a:r>
            <a:r>
              <a:rPr lang="en-US" dirty="0"/>
              <a:t> </a:t>
            </a:r>
            <a:r>
              <a:rPr lang="en-US" dirty="0" err="1"/>
              <a:t>điểm</a:t>
            </a:r>
            <a:endParaRPr lang="en-US" dirty="0"/>
          </a:p>
          <a:p>
            <a:pPr lvl="1"/>
            <a:r>
              <a:rPr lang="en-US" dirty="0" err="1"/>
              <a:t>Có</a:t>
            </a:r>
            <a:r>
              <a:rPr lang="en-US" dirty="0"/>
              <a:t> </a:t>
            </a:r>
            <a:r>
              <a:rPr lang="en-US" dirty="0" err="1"/>
              <a:t>tính</a:t>
            </a:r>
            <a:r>
              <a:rPr lang="en-US" dirty="0"/>
              <a:t> </a:t>
            </a:r>
            <a:r>
              <a:rPr lang="en-US" dirty="0" err="1"/>
              <a:t>thứ</a:t>
            </a:r>
            <a:r>
              <a:rPr lang="en-US" dirty="0"/>
              <a:t> </a:t>
            </a:r>
            <a:r>
              <a:rPr lang="en-US" dirty="0" err="1"/>
              <a:t>bậc</a:t>
            </a:r>
            <a:r>
              <a:rPr lang="en-US" dirty="0"/>
              <a:t> </a:t>
            </a:r>
            <a:r>
              <a:rPr lang="en-US" dirty="0" err="1"/>
              <a:t>tự</a:t>
            </a:r>
            <a:r>
              <a:rPr lang="en-US" dirty="0"/>
              <a:t> </a:t>
            </a:r>
            <a:r>
              <a:rPr lang="en-US" dirty="0" err="1"/>
              <a:t>nhiên</a:t>
            </a:r>
            <a:endParaRPr lang="en-US" dirty="0"/>
          </a:p>
          <a:p>
            <a:pPr lvl="1"/>
            <a:r>
              <a:rPr lang="en-US" dirty="0" err="1"/>
              <a:t>Không</a:t>
            </a:r>
            <a:r>
              <a:rPr lang="en-US" dirty="0"/>
              <a:t> </a:t>
            </a:r>
            <a:r>
              <a:rPr lang="en-US" dirty="0" err="1"/>
              <a:t>thể</a:t>
            </a:r>
            <a:r>
              <a:rPr lang="en-US" dirty="0"/>
              <a:t> </a:t>
            </a:r>
            <a:r>
              <a:rPr lang="en-US" dirty="0" err="1"/>
              <a:t>khẳng</a:t>
            </a:r>
            <a:r>
              <a:rPr lang="en-US" dirty="0"/>
              <a:t> </a:t>
            </a:r>
            <a:r>
              <a:rPr lang="en-US" dirty="0" err="1"/>
              <a:t>định</a:t>
            </a:r>
            <a:r>
              <a:rPr lang="en-US" dirty="0"/>
              <a:t> </a:t>
            </a:r>
            <a:r>
              <a:rPr lang="en-US" dirty="0" err="1"/>
              <a:t>khoảng</a:t>
            </a:r>
            <a:r>
              <a:rPr lang="en-US" dirty="0"/>
              <a:t> </a:t>
            </a:r>
            <a:r>
              <a:rPr lang="en-US" dirty="0" err="1"/>
              <a:t>cách</a:t>
            </a:r>
            <a:r>
              <a:rPr lang="en-US" dirty="0"/>
              <a:t> </a:t>
            </a:r>
            <a:r>
              <a:rPr lang="en-US" dirty="0" err="1"/>
              <a:t>bằng</a:t>
            </a:r>
            <a:r>
              <a:rPr lang="en-US" dirty="0"/>
              <a:t> </a:t>
            </a:r>
            <a:r>
              <a:rPr lang="en-US" dirty="0" err="1"/>
              <a:t>nhau</a:t>
            </a:r>
            <a:r>
              <a:rPr lang="en-US" dirty="0"/>
              <a:t> </a:t>
            </a:r>
            <a:r>
              <a:rPr lang="en-US" dirty="0" err="1"/>
              <a:t>giữa</a:t>
            </a:r>
            <a:r>
              <a:rPr lang="en-US" dirty="0"/>
              <a:t> </a:t>
            </a:r>
            <a:r>
              <a:rPr lang="en-US" dirty="0" err="1"/>
              <a:t>các</a:t>
            </a:r>
            <a:r>
              <a:rPr lang="en-US" dirty="0"/>
              <a:t> </a:t>
            </a:r>
            <a:r>
              <a:rPr lang="en-US" dirty="0" err="1"/>
              <a:t>giá</a:t>
            </a:r>
            <a:r>
              <a:rPr lang="en-US" dirty="0"/>
              <a:t> </a:t>
            </a:r>
            <a:r>
              <a:rPr lang="en-US" dirty="0" err="1"/>
              <a:t>trị</a:t>
            </a:r>
            <a:endParaRPr lang="en-US" dirty="0"/>
          </a:p>
          <a:p>
            <a:pPr lvl="1"/>
            <a:endParaRPr lang="en-US" dirty="0"/>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48</a:t>
            </a:fld>
            <a:endParaRPr lang="en-US"/>
          </a:p>
        </p:txBody>
      </p:sp>
      <p:sp>
        <p:nvSpPr>
          <p:cNvPr id="8" name="Star: 5 Points 7">
            <a:extLst>
              <a:ext uri="{FF2B5EF4-FFF2-40B4-BE49-F238E27FC236}">
                <a16:creationId xmlns:a16="http://schemas.microsoft.com/office/drawing/2014/main" id="{7AAD1DD7-1B5B-904C-499D-E646AB21442A}"/>
              </a:ext>
            </a:extLst>
          </p:cNvPr>
          <p:cNvSpPr/>
          <p:nvPr/>
        </p:nvSpPr>
        <p:spPr>
          <a:xfrm>
            <a:off x="5138737" y="3172002"/>
            <a:ext cx="280987" cy="256998"/>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98D9E63B-B708-F772-1921-59D868DD418C}"/>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754589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a:t>Bài tập</a:t>
            </a:r>
            <a:endParaRPr lang="en-GB"/>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49</a:t>
            </a:fld>
            <a:endParaRPr lang="en-US"/>
          </a:p>
        </p:txBody>
      </p:sp>
      <p:sp>
        <p:nvSpPr>
          <p:cNvPr id="3" name="Date Placeholder 2">
            <a:extLst>
              <a:ext uri="{FF2B5EF4-FFF2-40B4-BE49-F238E27FC236}">
                <a16:creationId xmlns:a16="http://schemas.microsoft.com/office/drawing/2014/main" id="{84DEEAAD-D5DD-9711-5D74-718EC0F53BD2}"/>
              </a:ext>
            </a:extLst>
          </p:cNvPr>
          <p:cNvSpPr>
            <a:spLocks noGrp="1"/>
          </p:cNvSpPr>
          <p:nvPr>
            <p:ph type="dt" sz="half" idx="10"/>
          </p:nvPr>
        </p:nvSpPr>
        <p:spPr/>
        <p:txBody>
          <a:bodyPr/>
          <a:lstStyle/>
          <a:p>
            <a:r>
              <a:rPr lang="en-001"/>
              <a:t>25/11/2024</a:t>
            </a:r>
          </a:p>
        </p:txBody>
      </p:sp>
      <p:graphicFrame>
        <p:nvGraphicFramePr>
          <p:cNvPr id="10" name="Table 9">
            <a:extLst>
              <a:ext uri="{FF2B5EF4-FFF2-40B4-BE49-F238E27FC236}">
                <a16:creationId xmlns:a16="http://schemas.microsoft.com/office/drawing/2014/main" id="{E266519B-41EA-FEB7-0401-2C89810BA34E}"/>
              </a:ext>
            </a:extLst>
          </p:cNvPr>
          <p:cNvGraphicFramePr>
            <a:graphicFrameLocks noGrp="1"/>
          </p:cNvGraphicFramePr>
          <p:nvPr/>
        </p:nvGraphicFramePr>
        <p:xfrm>
          <a:off x="838200" y="1418481"/>
          <a:ext cx="10797396" cy="4329018"/>
        </p:xfrm>
        <a:graphic>
          <a:graphicData uri="http://schemas.openxmlformats.org/drawingml/2006/table">
            <a:tbl>
              <a:tblPr firstRow="1">
                <a:tableStyleId>{9D7B26C5-4107-4FEC-AEDC-1716B250A1EF}</a:tableStyleId>
              </a:tblPr>
              <a:tblGrid>
                <a:gridCol w="2119223">
                  <a:extLst>
                    <a:ext uri="{9D8B030D-6E8A-4147-A177-3AD203B41FA5}">
                      <a16:colId xmlns:a16="http://schemas.microsoft.com/office/drawing/2014/main" val="3509415033"/>
                    </a:ext>
                  </a:extLst>
                </a:gridCol>
                <a:gridCol w="2204147">
                  <a:extLst>
                    <a:ext uri="{9D8B030D-6E8A-4147-A177-3AD203B41FA5}">
                      <a16:colId xmlns:a16="http://schemas.microsoft.com/office/drawing/2014/main" val="2434369102"/>
                    </a:ext>
                  </a:extLst>
                </a:gridCol>
                <a:gridCol w="2419586">
                  <a:extLst>
                    <a:ext uri="{9D8B030D-6E8A-4147-A177-3AD203B41FA5}">
                      <a16:colId xmlns:a16="http://schemas.microsoft.com/office/drawing/2014/main" val="2534236992"/>
                    </a:ext>
                  </a:extLst>
                </a:gridCol>
                <a:gridCol w="2510320">
                  <a:extLst>
                    <a:ext uri="{9D8B030D-6E8A-4147-A177-3AD203B41FA5}">
                      <a16:colId xmlns:a16="http://schemas.microsoft.com/office/drawing/2014/main" val="2645757110"/>
                    </a:ext>
                  </a:extLst>
                </a:gridCol>
                <a:gridCol w="1544120">
                  <a:extLst>
                    <a:ext uri="{9D8B030D-6E8A-4147-A177-3AD203B41FA5}">
                      <a16:colId xmlns:a16="http://schemas.microsoft.com/office/drawing/2014/main" val="3059050068"/>
                    </a:ext>
                  </a:extLst>
                </a:gridCol>
              </a:tblGrid>
              <a:tr h="481002">
                <a:tc>
                  <a:txBody>
                    <a:bodyPr/>
                    <a:lstStyle/>
                    <a:p>
                      <a:pPr algn="ctr" fontAlgn="b"/>
                      <a:r>
                        <a:rPr lang="en-US" sz="2400" u="none" strike="noStrike" dirty="0">
                          <a:effectLst/>
                          <a:latin typeface="+mn-lt"/>
                        </a:rPr>
                        <a:t>Name</a:t>
                      </a:r>
                      <a:endParaRPr lang="en-US" sz="2400" b="0" i="0" u="none" strike="noStrike" dirty="0">
                        <a:solidFill>
                          <a:srgbClr val="000000"/>
                        </a:solidFill>
                        <a:effectLst/>
                        <a:latin typeface="+mn-lt"/>
                      </a:endParaRPr>
                    </a:p>
                  </a:txBody>
                  <a:tcPr marL="9525" marR="9525" marT="9525" marB="0" anchor="ctr"/>
                </a:tc>
                <a:tc>
                  <a:txBody>
                    <a:bodyPr/>
                    <a:lstStyle/>
                    <a:p>
                      <a:pPr algn="ctr" fontAlgn="b"/>
                      <a:r>
                        <a:rPr lang="en-US" sz="2400" u="none" strike="noStrike" dirty="0">
                          <a:effectLst/>
                          <a:latin typeface="+mn-lt"/>
                        </a:rPr>
                        <a:t>era</a:t>
                      </a:r>
                      <a:endParaRPr lang="en-US" sz="2400" b="0" i="0" u="none" strike="noStrike" dirty="0">
                        <a:solidFill>
                          <a:srgbClr val="000000"/>
                        </a:solidFill>
                        <a:effectLst/>
                        <a:latin typeface="+mn-lt"/>
                      </a:endParaRPr>
                    </a:p>
                  </a:txBody>
                  <a:tcPr marL="9525" marR="9525" marT="9525" marB="0" anchor="ctr"/>
                </a:tc>
                <a:tc>
                  <a:txBody>
                    <a:bodyPr/>
                    <a:lstStyle/>
                    <a:p>
                      <a:pPr algn="ctr" fontAlgn="b"/>
                      <a:r>
                        <a:rPr lang="en-US" sz="2400" u="none" strike="noStrike" dirty="0">
                          <a:effectLst/>
                          <a:latin typeface="+mn-lt"/>
                        </a:rPr>
                        <a:t>count</a:t>
                      </a:r>
                      <a:endParaRPr lang="en-US" sz="2400" b="0" i="0" u="none" strike="noStrike" dirty="0">
                        <a:solidFill>
                          <a:srgbClr val="000000"/>
                        </a:solidFill>
                        <a:effectLst/>
                        <a:latin typeface="+mn-lt"/>
                      </a:endParaRPr>
                    </a:p>
                  </a:txBody>
                  <a:tcPr marL="9525" marR="9525" marT="9525" marB="0" anchor="ctr"/>
                </a:tc>
                <a:tc>
                  <a:txBody>
                    <a:bodyPr/>
                    <a:lstStyle/>
                    <a:p>
                      <a:pPr algn="ctr" fontAlgn="b"/>
                      <a:r>
                        <a:rPr lang="en-US" sz="2400" u="none" strike="noStrike" dirty="0" err="1">
                          <a:effectLst/>
                          <a:latin typeface="+mn-lt"/>
                        </a:rPr>
                        <a:t>occup</a:t>
                      </a:r>
                      <a:endParaRPr lang="en-US" sz="2400" b="0" i="0" u="none" strike="noStrike" dirty="0">
                        <a:solidFill>
                          <a:srgbClr val="000000"/>
                        </a:solidFill>
                        <a:effectLst/>
                        <a:latin typeface="+mn-lt"/>
                      </a:endParaRPr>
                    </a:p>
                  </a:txBody>
                  <a:tcPr marL="9525" marR="9525" marT="9525" marB="0" anchor="ctr"/>
                </a:tc>
                <a:tc>
                  <a:txBody>
                    <a:bodyPr/>
                    <a:lstStyle/>
                    <a:p>
                      <a:pPr algn="ctr" fontAlgn="b"/>
                      <a:r>
                        <a:rPr lang="en-US" sz="2400" b="1" u="none" strike="noStrike" kern="1200" dirty="0">
                          <a:solidFill>
                            <a:schemeClr val="tx1"/>
                          </a:solidFill>
                          <a:effectLst/>
                          <a:latin typeface="+mn-lt"/>
                          <a:ea typeface="+mn-ea"/>
                          <a:cs typeface="+mn-cs"/>
                        </a:rPr>
                        <a:t>HPI</a:t>
                      </a:r>
                    </a:p>
                  </a:txBody>
                  <a:tcPr marL="9525" marR="9525" marT="9525" marB="0" anchor="ctr"/>
                </a:tc>
                <a:extLst>
                  <a:ext uri="{0D108BD9-81ED-4DB2-BD59-A6C34878D82A}">
                    <a16:rowId xmlns:a16="http://schemas.microsoft.com/office/drawing/2014/main" val="1927778273"/>
                  </a:ext>
                </a:extLst>
              </a:tr>
              <a:tr h="481002">
                <a:tc>
                  <a:txBody>
                    <a:bodyPr/>
                    <a:lstStyle/>
                    <a:p>
                      <a:pPr algn="l" fontAlgn="b"/>
                      <a:r>
                        <a:rPr lang="en-US" sz="2400" u="none" strike="noStrike" dirty="0">
                          <a:effectLst/>
                          <a:latin typeface="+mn-lt"/>
                        </a:rPr>
                        <a:t>Aristotle</a:t>
                      </a:r>
                      <a:endParaRPr lang="en-US" sz="2400" b="0" i="0" u="none" strike="noStrike" dirty="0">
                        <a:solidFill>
                          <a:srgbClr val="000000"/>
                        </a:solidFill>
                        <a:effectLst/>
                        <a:latin typeface="+mn-lt"/>
                      </a:endParaRPr>
                    </a:p>
                  </a:txBody>
                  <a:tcPr marL="9525" marR="9525" marT="9525" marB="0" anchor="ctr"/>
                </a:tc>
                <a:tc>
                  <a:txBody>
                    <a:bodyPr/>
                    <a:lstStyle/>
                    <a:p>
                      <a:pPr algn="l" fontAlgn="b"/>
                      <a:r>
                        <a:rPr lang="en-US" sz="2400" u="none" strike="noStrike" dirty="0">
                          <a:effectLst/>
                          <a:latin typeface="+mn-lt"/>
                        </a:rPr>
                        <a:t>ancient</a:t>
                      </a:r>
                      <a:endParaRPr lang="en-001" sz="2400" b="0" i="0" u="none" strike="noStrike" dirty="0">
                        <a:solidFill>
                          <a:srgbClr val="000000"/>
                        </a:solidFill>
                        <a:effectLst/>
                        <a:latin typeface="+mn-lt"/>
                      </a:endParaRPr>
                    </a:p>
                  </a:txBody>
                  <a:tcPr marL="9525" marR="36000" marT="9525" marB="0" anchor="ctr"/>
                </a:tc>
                <a:tc>
                  <a:txBody>
                    <a:bodyPr/>
                    <a:lstStyle/>
                    <a:p>
                      <a:pPr algn="l" fontAlgn="b"/>
                      <a:r>
                        <a:rPr lang="en-US" sz="2400" u="none" strike="noStrike" dirty="0">
                          <a:effectLst/>
                          <a:latin typeface="+mn-lt"/>
                        </a:rPr>
                        <a:t>Greece</a:t>
                      </a:r>
                      <a:endParaRPr lang="en-US" sz="2400" b="0" i="0" u="none" strike="noStrike" dirty="0">
                        <a:solidFill>
                          <a:srgbClr val="000000"/>
                        </a:solidFill>
                        <a:effectLst/>
                        <a:latin typeface="+mn-lt"/>
                      </a:endParaRPr>
                    </a:p>
                  </a:txBody>
                  <a:tcPr marL="108000" marR="0" marT="9525" marB="0" anchor="ctr"/>
                </a:tc>
                <a:tc>
                  <a:txBody>
                    <a:bodyPr/>
                    <a:lstStyle/>
                    <a:p>
                      <a:pPr algn="l" fontAlgn="b"/>
                      <a:r>
                        <a:rPr lang="en-US" sz="2400" u="none" strike="noStrike">
                          <a:effectLst/>
                          <a:latin typeface="+mn-lt"/>
                        </a:rPr>
                        <a:t>Philosopher</a:t>
                      </a:r>
                      <a:endParaRPr lang="en-US" sz="2400" b="0" i="0" u="none" strike="noStrike">
                        <a:solidFill>
                          <a:srgbClr val="000000"/>
                        </a:solidFill>
                        <a:effectLst/>
                        <a:latin typeface="+mn-lt"/>
                      </a:endParaRPr>
                    </a:p>
                  </a:txBody>
                  <a:tcPr marL="9525" marR="9525" marT="9525" marB="0" anchor="ctr"/>
                </a:tc>
                <a:tc>
                  <a:txBody>
                    <a:bodyPr/>
                    <a:lstStyle/>
                    <a:p>
                      <a:pPr algn="r" fontAlgn="b"/>
                      <a:r>
                        <a:rPr lang="en-001" sz="2400" u="none" strike="noStrike" dirty="0">
                          <a:effectLst/>
                          <a:latin typeface="+mn-lt"/>
                        </a:rPr>
                        <a:t>31.99</a:t>
                      </a:r>
                      <a:endParaRPr lang="en-001"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802213421"/>
                  </a:ext>
                </a:extLst>
              </a:tr>
              <a:tr h="481002">
                <a:tc>
                  <a:txBody>
                    <a:bodyPr/>
                    <a:lstStyle/>
                    <a:p>
                      <a:pPr algn="l" fontAlgn="b"/>
                      <a:r>
                        <a:rPr lang="en-US" sz="2400" u="none" strike="noStrike" dirty="0">
                          <a:effectLst/>
                          <a:latin typeface="+mn-lt"/>
                        </a:rPr>
                        <a:t>Mozart</a:t>
                      </a:r>
                      <a:endParaRPr lang="en-US" sz="2400" b="0" i="0" u="none" strike="noStrike" dirty="0">
                        <a:solidFill>
                          <a:srgbClr val="000000"/>
                        </a:solidFill>
                        <a:effectLst/>
                        <a:latin typeface="+mn-lt"/>
                      </a:endParaRPr>
                    </a:p>
                  </a:txBody>
                  <a:tcPr marL="9525" marR="9525" marT="9525" marB="0" anchor="ctr"/>
                </a:tc>
                <a:tc>
                  <a:txBody>
                    <a:bodyPr/>
                    <a:lstStyle/>
                    <a:p>
                      <a:pPr algn="l" fontAlgn="b"/>
                      <a:r>
                        <a:rPr lang="en-US" sz="2400" u="none" strike="noStrike" dirty="0">
                          <a:effectLst/>
                          <a:latin typeface="+mn-lt"/>
                        </a:rPr>
                        <a:t>modern</a:t>
                      </a:r>
                      <a:endParaRPr lang="en-001" sz="2400" b="0" i="0" u="none" strike="noStrike" dirty="0">
                        <a:solidFill>
                          <a:srgbClr val="000000"/>
                        </a:solidFill>
                        <a:effectLst/>
                        <a:latin typeface="+mn-lt"/>
                      </a:endParaRPr>
                    </a:p>
                  </a:txBody>
                  <a:tcPr marL="9525" marR="36000" marT="9525" marB="0" anchor="ctr"/>
                </a:tc>
                <a:tc>
                  <a:txBody>
                    <a:bodyPr/>
                    <a:lstStyle/>
                    <a:p>
                      <a:pPr algn="l" fontAlgn="b"/>
                      <a:r>
                        <a:rPr lang="en-US" sz="2400" u="none" strike="noStrike" dirty="0">
                          <a:effectLst/>
                          <a:latin typeface="+mn-lt"/>
                        </a:rPr>
                        <a:t>Austria</a:t>
                      </a:r>
                      <a:endParaRPr lang="en-US" sz="2400" b="0" i="0" u="none" strike="noStrike" dirty="0">
                        <a:solidFill>
                          <a:srgbClr val="000000"/>
                        </a:solidFill>
                        <a:effectLst/>
                        <a:latin typeface="+mn-lt"/>
                      </a:endParaRPr>
                    </a:p>
                  </a:txBody>
                  <a:tcPr marL="108000" marR="0" marT="9525" marB="0" anchor="ctr"/>
                </a:tc>
                <a:tc>
                  <a:txBody>
                    <a:bodyPr/>
                    <a:lstStyle/>
                    <a:p>
                      <a:pPr algn="l" fontAlgn="b"/>
                      <a:r>
                        <a:rPr lang="en-US" sz="2400" u="none" strike="noStrike" dirty="0">
                          <a:effectLst/>
                          <a:latin typeface="+mn-lt"/>
                        </a:rPr>
                        <a:t>Composer</a:t>
                      </a:r>
                      <a:endParaRPr lang="en-US" sz="2400" b="0" i="0" u="none" strike="noStrike" dirty="0">
                        <a:solidFill>
                          <a:srgbClr val="000000"/>
                        </a:solidFill>
                        <a:effectLst/>
                        <a:latin typeface="+mn-lt"/>
                      </a:endParaRPr>
                    </a:p>
                  </a:txBody>
                  <a:tcPr marL="9525" marR="9525" marT="9525" marB="0" anchor="ctr"/>
                </a:tc>
                <a:tc>
                  <a:txBody>
                    <a:bodyPr/>
                    <a:lstStyle/>
                    <a:p>
                      <a:pPr algn="r" fontAlgn="b"/>
                      <a:r>
                        <a:rPr lang="en-001" sz="2400" u="none" strike="noStrike" dirty="0">
                          <a:effectLst/>
                          <a:latin typeface="+mn-lt"/>
                        </a:rPr>
                        <a:t>30.51</a:t>
                      </a:r>
                      <a:endParaRPr lang="en-001"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4290567553"/>
                  </a:ext>
                </a:extLst>
              </a:tr>
              <a:tr h="481002">
                <a:tc>
                  <a:txBody>
                    <a:bodyPr/>
                    <a:lstStyle/>
                    <a:p>
                      <a:pPr algn="l" fontAlgn="b"/>
                      <a:r>
                        <a:rPr lang="en-US" sz="2400" u="none" strike="noStrike" dirty="0">
                          <a:effectLst/>
                          <a:latin typeface="+mn-lt"/>
                        </a:rPr>
                        <a:t>Shakespeare</a:t>
                      </a:r>
                      <a:endParaRPr lang="en-US" sz="2400" b="0" i="0" u="none" strike="noStrike" dirty="0">
                        <a:solidFill>
                          <a:srgbClr val="000000"/>
                        </a:solidFill>
                        <a:effectLst/>
                        <a:latin typeface="+mn-lt"/>
                      </a:endParaRPr>
                    </a:p>
                  </a:txBody>
                  <a:tcPr marL="9525" marR="9525" marT="9525" marB="0" anchor="ctr"/>
                </a:tc>
                <a:tc>
                  <a:txBody>
                    <a:bodyPr/>
                    <a:lstStyle/>
                    <a:p>
                      <a:pPr algn="l" fontAlgn="b"/>
                      <a:r>
                        <a:rPr lang="en-US" sz="2400" u="none" strike="noStrike" dirty="0">
                          <a:effectLst/>
                          <a:latin typeface="+mn-lt"/>
                        </a:rPr>
                        <a:t>renaissance</a:t>
                      </a:r>
                      <a:endParaRPr lang="en-001" sz="2400" b="0" i="0" u="none" strike="noStrike" dirty="0">
                        <a:solidFill>
                          <a:srgbClr val="000000"/>
                        </a:solidFill>
                        <a:effectLst/>
                        <a:latin typeface="+mn-lt"/>
                      </a:endParaRPr>
                    </a:p>
                  </a:txBody>
                  <a:tcPr marL="9525" marR="36000" marT="9525" marB="0" anchor="ctr"/>
                </a:tc>
                <a:tc>
                  <a:txBody>
                    <a:bodyPr/>
                    <a:lstStyle/>
                    <a:p>
                      <a:pPr algn="l" fontAlgn="b"/>
                      <a:r>
                        <a:rPr lang="en-US" sz="2400" u="none" strike="noStrike" dirty="0">
                          <a:effectLst/>
                          <a:latin typeface="+mn-lt"/>
                        </a:rPr>
                        <a:t>UK</a:t>
                      </a:r>
                      <a:endParaRPr lang="en-US" sz="2400" b="0" i="0" u="none" strike="noStrike" dirty="0">
                        <a:solidFill>
                          <a:srgbClr val="000000"/>
                        </a:solidFill>
                        <a:effectLst/>
                        <a:latin typeface="+mn-lt"/>
                      </a:endParaRPr>
                    </a:p>
                  </a:txBody>
                  <a:tcPr marL="108000" marR="0" marT="9525" marB="0" anchor="ctr"/>
                </a:tc>
                <a:tc>
                  <a:txBody>
                    <a:bodyPr/>
                    <a:lstStyle/>
                    <a:p>
                      <a:pPr algn="l" fontAlgn="b"/>
                      <a:r>
                        <a:rPr lang="en-US" sz="2400" u="none" strike="noStrike" dirty="0">
                          <a:effectLst/>
                          <a:latin typeface="+mn-lt"/>
                        </a:rPr>
                        <a:t>Writer</a:t>
                      </a:r>
                      <a:endParaRPr lang="en-US" sz="2400" b="0" i="0" u="none" strike="noStrike" dirty="0">
                        <a:solidFill>
                          <a:srgbClr val="000000"/>
                        </a:solidFill>
                        <a:effectLst/>
                        <a:latin typeface="+mn-lt"/>
                      </a:endParaRPr>
                    </a:p>
                  </a:txBody>
                  <a:tcPr marL="9525" marR="9525" marT="9525" marB="0" anchor="ctr"/>
                </a:tc>
                <a:tc>
                  <a:txBody>
                    <a:bodyPr/>
                    <a:lstStyle/>
                    <a:p>
                      <a:pPr algn="r" fontAlgn="b"/>
                      <a:r>
                        <a:rPr lang="en-001" sz="2400" u="none" strike="noStrike" dirty="0">
                          <a:effectLst/>
                          <a:latin typeface="+mn-lt"/>
                        </a:rPr>
                        <a:t>30.4</a:t>
                      </a:r>
                      <a:r>
                        <a:rPr lang="en-US" sz="2400" u="none" strike="noStrike" dirty="0">
                          <a:effectLst/>
                          <a:latin typeface="+mn-lt"/>
                        </a:rPr>
                        <a:t>4</a:t>
                      </a:r>
                      <a:endParaRPr lang="en-001"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350347926"/>
                  </a:ext>
                </a:extLst>
              </a:tr>
              <a:tr h="481002">
                <a:tc>
                  <a:txBody>
                    <a:bodyPr/>
                    <a:lstStyle/>
                    <a:p>
                      <a:pPr algn="l" fontAlgn="b"/>
                      <a:r>
                        <a:rPr lang="en-US" sz="2400" u="none" strike="noStrike">
                          <a:effectLst/>
                          <a:latin typeface="+mn-lt"/>
                        </a:rPr>
                        <a:t>Michelangelo</a:t>
                      </a:r>
                      <a:endParaRPr lang="en-US" sz="2400" b="0" i="0" u="none" strike="noStrike">
                        <a:solidFill>
                          <a:srgbClr val="000000"/>
                        </a:solidFill>
                        <a:effectLst/>
                        <a:latin typeface="+mn-lt"/>
                      </a:endParaRPr>
                    </a:p>
                  </a:txBody>
                  <a:tcPr marL="9525" marR="9525" marT="9525" marB="0" anchor="ctr"/>
                </a:tc>
                <a:tc>
                  <a:txBody>
                    <a:bodyPr/>
                    <a:lstStyle/>
                    <a:p>
                      <a:pPr algn="l" fontAlgn="b"/>
                      <a:r>
                        <a:rPr lang="en-US" sz="2400" u="none" strike="noStrike" dirty="0">
                          <a:effectLst/>
                          <a:latin typeface="+mn-lt"/>
                        </a:rPr>
                        <a:t>renaissance</a:t>
                      </a:r>
                      <a:endParaRPr lang="en-001" sz="2400" b="0" i="0" u="none" strike="noStrike" dirty="0">
                        <a:solidFill>
                          <a:srgbClr val="000000"/>
                        </a:solidFill>
                        <a:effectLst/>
                        <a:latin typeface="+mn-lt"/>
                      </a:endParaRPr>
                    </a:p>
                  </a:txBody>
                  <a:tcPr marL="9525" marR="36000" marT="9525" marB="0" anchor="ctr"/>
                </a:tc>
                <a:tc>
                  <a:txBody>
                    <a:bodyPr/>
                    <a:lstStyle/>
                    <a:p>
                      <a:pPr algn="l" fontAlgn="b"/>
                      <a:r>
                        <a:rPr lang="en-US" sz="2400" u="none" strike="noStrike" dirty="0">
                          <a:effectLst/>
                          <a:latin typeface="+mn-lt"/>
                        </a:rPr>
                        <a:t>Italy</a:t>
                      </a:r>
                      <a:endParaRPr lang="en-US" sz="2400" b="0" i="0" u="none" strike="noStrike" dirty="0">
                        <a:solidFill>
                          <a:srgbClr val="000000"/>
                        </a:solidFill>
                        <a:effectLst/>
                        <a:latin typeface="+mn-lt"/>
                      </a:endParaRPr>
                    </a:p>
                  </a:txBody>
                  <a:tcPr marL="108000" marR="0" marT="9525" marB="0" anchor="ctr"/>
                </a:tc>
                <a:tc>
                  <a:txBody>
                    <a:bodyPr/>
                    <a:lstStyle/>
                    <a:p>
                      <a:pPr algn="l" fontAlgn="b"/>
                      <a:r>
                        <a:rPr lang="en-US" sz="2400" u="none" strike="noStrike" dirty="0">
                          <a:effectLst/>
                          <a:latin typeface="+mn-lt"/>
                        </a:rPr>
                        <a:t>Painter</a:t>
                      </a:r>
                      <a:endParaRPr lang="en-US" sz="2400" b="0" i="0" u="none" strike="noStrike" dirty="0">
                        <a:solidFill>
                          <a:srgbClr val="000000"/>
                        </a:solidFill>
                        <a:effectLst/>
                        <a:latin typeface="+mn-lt"/>
                      </a:endParaRPr>
                    </a:p>
                  </a:txBody>
                  <a:tcPr marL="9525" marR="9525" marT="9525" marB="0" anchor="ctr"/>
                </a:tc>
                <a:tc>
                  <a:txBody>
                    <a:bodyPr/>
                    <a:lstStyle/>
                    <a:p>
                      <a:pPr algn="r" fontAlgn="b"/>
                      <a:r>
                        <a:rPr lang="en-001" sz="2400" u="none" strike="noStrike" dirty="0">
                          <a:effectLst/>
                          <a:latin typeface="+mn-lt"/>
                        </a:rPr>
                        <a:t>30.4</a:t>
                      </a:r>
                      <a:r>
                        <a:rPr lang="en-US" sz="2400" u="none" strike="noStrike" dirty="0">
                          <a:effectLst/>
                          <a:latin typeface="+mn-lt"/>
                        </a:rPr>
                        <a:t>4</a:t>
                      </a:r>
                      <a:endParaRPr lang="en-001"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260393442"/>
                  </a:ext>
                </a:extLst>
              </a:tr>
              <a:tr h="481002">
                <a:tc>
                  <a:txBody>
                    <a:bodyPr/>
                    <a:lstStyle/>
                    <a:p>
                      <a:pPr algn="l" fontAlgn="b"/>
                      <a:r>
                        <a:rPr lang="en-US" sz="2400" b="0" i="0" u="none" strike="noStrike" dirty="0">
                          <a:solidFill>
                            <a:srgbClr val="000000"/>
                          </a:solidFill>
                          <a:effectLst/>
                          <a:latin typeface="+mn-lt"/>
                        </a:rPr>
                        <a:t>Einstein</a:t>
                      </a:r>
                    </a:p>
                  </a:txBody>
                  <a:tcPr marL="9525" marR="9525" marT="9525" marB="0" anchor="ctr"/>
                </a:tc>
                <a:tc>
                  <a:txBody>
                    <a:bodyPr/>
                    <a:lstStyle/>
                    <a:p>
                      <a:pPr algn="l" fontAlgn="b"/>
                      <a:r>
                        <a:rPr lang="en-US" sz="2400" b="0" i="0" u="none" strike="noStrike" dirty="0">
                          <a:solidFill>
                            <a:srgbClr val="000000"/>
                          </a:solidFill>
                          <a:effectLst/>
                          <a:latin typeface="+mn-lt"/>
                        </a:rPr>
                        <a:t>contemporary</a:t>
                      </a:r>
                      <a:endParaRPr lang="en-001" sz="2400" b="0" i="0" u="none" strike="noStrike" dirty="0">
                        <a:solidFill>
                          <a:srgbClr val="000000"/>
                        </a:solidFill>
                        <a:effectLst/>
                        <a:latin typeface="+mn-lt"/>
                      </a:endParaRPr>
                    </a:p>
                  </a:txBody>
                  <a:tcPr marL="9525" marR="36000" marT="9525" marB="0" anchor="ctr"/>
                </a:tc>
                <a:tc>
                  <a:txBody>
                    <a:bodyPr/>
                    <a:lstStyle/>
                    <a:p>
                      <a:pPr algn="l" fontAlgn="b"/>
                      <a:r>
                        <a:rPr lang="en-US" sz="2400" b="0" i="0" u="none" strike="noStrike" dirty="0">
                          <a:solidFill>
                            <a:srgbClr val="000000"/>
                          </a:solidFill>
                          <a:effectLst/>
                          <a:latin typeface="+mn-lt"/>
                        </a:rPr>
                        <a:t>Germany</a:t>
                      </a:r>
                    </a:p>
                  </a:txBody>
                  <a:tcPr marL="108000" marR="0" marT="9525" marB="0" anchor="ctr"/>
                </a:tc>
                <a:tc>
                  <a:txBody>
                    <a:bodyPr/>
                    <a:lstStyle/>
                    <a:p>
                      <a:pPr algn="l" fontAlgn="b"/>
                      <a:r>
                        <a:rPr lang="en-US" sz="2400" b="0" i="0" u="none" strike="noStrike" dirty="0">
                          <a:solidFill>
                            <a:srgbClr val="000000"/>
                          </a:solidFill>
                          <a:effectLst/>
                          <a:latin typeface="+mn-lt"/>
                        </a:rPr>
                        <a:t>Physicist</a:t>
                      </a:r>
                    </a:p>
                  </a:txBody>
                  <a:tcPr marL="9525" marR="9525" marT="9525" marB="0" anchor="ctr"/>
                </a:tc>
                <a:tc>
                  <a:txBody>
                    <a:bodyPr/>
                    <a:lstStyle/>
                    <a:p>
                      <a:pPr algn="r" fontAlgn="b"/>
                      <a:r>
                        <a:rPr lang="en-US" sz="2400" b="0" i="0" u="none" strike="noStrike" dirty="0">
                          <a:solidFill>
                            <a:srgbClr val="000000"/>
                          </a:solidFill>
                          <a:effectLst/>
                          <a:latin typeface="+mn-lt"/>
                        </a:rPr>
                        <a:t>30.21</a:t>
                      </a:r>
                      <a:endParaRPr lang="en-001"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4043138171"/>
                  </a:ext>
                </a:extLst>
              </a:tr>
              <a:tr h="481002">
                <a:tc>
                  <a:txBody>
                    <a:bodyPr/>
                    <a:lstStyle/>
                    <a:p>
                      <a:pPr algn="l" fontAlgn="b"/>
                      <a:r>
                        <a:rPr lang="en-US" sz="2400" b="0" i="0" u="none" strike="noStrike" dirty="0">
                          <a:solidFill>
                            <a:srgbClr val="000000"/>
                          </a:solidFill>
                          <a:effectLst/>
                          <a:latin typeface="+mn-lt"/>
                        </a:rPr>
                        <a:t>Beethoven</a:t>
                      </a:r>
                    </a:p>
                  </a:txBody>
                  <a:tcPr marL="9525" marR="9525" marT="9525" marB="0" anchor="ctr"/>
                </a:tc>
                <a:tc>
                  <a:txBody>
                    <a:bodyPr/>
                    <a:lstStyle/>
                    <a:p>
                      <a:pPr algn="l" fontAlgn="b"/>
                      <a:r>
                        <a:rPr lang="en-US" sz="2400" b="0" i="0" u="none" strike="noStrike" dirty="0">
                          <a:solidFill>
                            <a:srgbClr val="000000"/>
                          </a:solidFill>
                          <a:effectLst/>
                          <a:latin typeface="+mn-lt"/>
                        </a:rPr>
                        <a:t>modern</a:t>
                      </a:r>
                      <a:endParaRPr lang="en-001" sz="2400" b="0" i="0" u="none" strike="noStrike" dirty="0">
                        <a:solidFill>
                          <a:srgbClr val="000000"/>
                        </a:solidFill>
                        <a:effectLst/>
                        <a:latin typeface="+mn-lt"/>
                      </a:endParaRPr>
                    </a:p>
                  </a:txBody>
                  <a:tcPr marL="9525" marR="36000" marT="9525" marB="0" anchor="ctr"/>
                </a:tc>
                <a:tc>
                  <a:txBody>
                    <a:bodyPr/>
                    <a:lstStyle/>
                    <a:p>
                      <a:pPr algn="l" fontAlgn="b"/>
                      <a:r>
                        <a:rPr lang="en-US" sz="2400" b="0" i="0" u="none" strike="noStrike" dirty="0">
                          <a:solidFill>
                            <a:srgbClr val="000000"/>
                          </a:solidFill>
                          <a:effectLst/>
                          <a:latin typeface="+mn-lt"/>
                        </a:rPr>
                        <a:t>Germany</a:t>
                      </a:r>
                    </a:p>
                  </a:txBody>
                  <a:tcPr marL="108000" marR="0" marT="9525" marB="0" anchor="ctr"/>
                </a:tc>
                <a:tc>
                  <a:txBody>
                    <a:bodyPr/>
                    <a:lstStyle/>
                    <a:p>
                      <a:pPr algn="l" fontAlgn="b"/>
                      <a:r>
                        <a:rPr lang="en-US" sz="2400" b="0" i="0" u="none" strike="noStrike" dirty="0">
                          <a:solidFill>
                            <a:srgbClr val="000000"/>
                          </a:solidFill>
                          <a:effectLst/>
                          <a:latin typeface="+mn-lt"/>
                        </a:rPr>
                        <a:t>Composer</a:t>
                      </a:r>
                    </a:p>
                  </a:txBody>
                  <a:tcPr marL="9525" marR="9525" marT="9525" marB="0" anchor="ctr"/>
                </a:tc>
                <a:tc>
                  <a:txBody>
                    <a:bodyPr/>
                    <a:lstStyle/>
                    <a:p>
                      <a:pPr algn="r" fontAlgn="b"/>
                      <a:r>
                        <a:rPr lang="en-US" sz="2400" b="0" i="0" u="none" strike="noStrike" dirty="0">
                          <a:solidFill>
                            <a:srgbClr val="000000"/>
                          </a:solidFill>
                          <a:effectLst/>
                          <a:latin typeface="+mn-lt"/>
                        </a:rPr>
                        <a:t>30.11</a:t>
                      </a:r>
                      <a:endParaRPr lang="en-001"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3521818986"/>
                  </a:ext>
                </a:extLst>
              </a:tr>
              <a:tr h="481002">
                <a:tc>
                  <a:txBody>
                    <a:bodyPr/>
                    <a:lstStyle/>
                    <a:p>
                      <a:pPr algn="l" fontAlgn="b"/>
                      <a:r>
                        <a:rPr lang="en-US" sz="2400" b="0" i="0" u="none" strike="noStrike" dirty="0">
                          <a:solidFill>
                            <a:srgbClr val="000000"/>
                          </a:solidFill>
                          <a:effectLst/>
                          <a:latin typeface="+mn-lt"/>
                        </a:rPr>
                        <a:t>Van Gogh</a:t>
                      </a:r>
                    </a:p>
                  </a:txBody>
                  <a:tcPr marL="9525" marR="9525" marT="9525" marB="0" anchor="ctr"/>
                </a:tc>
                <a:tc>
                  <a:txBody>
                    <a:bodyPr/>
                    <a:lstStyle/>
                    <a:p>
                      <a:pPr algn="l" fontAlgn="b"/>
                      <a:r>
                        <a:rPr lang="en-US" sz="2400" b="0" i="0" u="none" strike="noStrike" dirty="0">
                          <a:solidFill>
                            <a:srgbClr val="000000"/>
                          </a:solidFill>
                          <a:effectLst/>
                          <a:latin typeface="+mn-lt"/>
                        </a:rPr>
                        <a:t>modern</a:t>
                      </a:r>
                      <a:endParaRPr lang="en-001" sz="2400" b="0" i="0" u="none" strike="noStrike" dirty="0">
                        <a:solidFill>
                          <a:srgbClr val="000000"/>
                        </a:solidFill>
                        <a:effectLst/>
                        <a:latin typeface="+mn-lt"/>
                      </a:endParaRPr>
                    </a:p>
                  </a:txBody>
                  <a:tcPr marL="9525" marR="36000" marT="9525" marB="0" anchor="ctr"/>
                </a:tc>
                <a:tc>
                  <a:txBody>
                    <a:bodyPr/>
                    <a:lstStyle/>
                    <a:p>
                      <a:pPr algn="l" fontAlgn="b"/>
                      <a:r>
                        <a:rPr lang="en-US" sz="2400" b="0" i="0" u="none" strike="noStrike" dirty="0">
                          <a:solidFill>
                            <a:srgbClr val="000000"/>
                          </a:solidFill>
                          <a:effectLst/>
                          <a:latin typeface="+mn-lt"/>
                        </a:rPr>
                        <a:t>Netherland</a:t>
                      </a:r>
                    </a:p>
                  </a:txBody>
                  <a:tcPr marL="108000" marR="0" marT="9525" marB="0" anchor="ctr"/>
                </a:tc>
                <a:tc>
                  <a:txBody>
                    <a:bodyPr/>
                    <a:lstStyle/>
                    <a:p>
                      <a:pPr algn="l" fontAlgn="b"/>
                      <a:r>
                        <a:rPr lang="en-US" sz="2400" b="0" i="0" u="none" strike="noStrike" dirty="0">
                          <a:solidFill>
                            <a:srgbClr val="000000"/>
                          </a:solidFill>
                          <a:effectLst/>
                          <a:latin typeface="+mn-lt"/>
                        </a:rPr>
                        <a:t>Painter</a:t>
                      </a:r>
                    </a:p>
                  </a:txBody>
                  <a:tcPr marL="9525" marR="9525" marT="9525" marB="0" anchor="ctr"/>
                </a:tc>
                <a:tc>
                  <a:txBody>
                    <a:bodyPr/>
                    <a:lstStyle/>
                    <a:p>
                      <a:pPr algn="r" fontAlgn="b"/>
                      <a:r>
                        <a:rPr lang="en-US" sz="2400" b="0" i="0" u="none" strike="noStrike" dirty="0">
                          <a:solidFill>
                            <a:srgbClr val="000000"/>
                          </a:solidFill>
                          <a:effectLst/>
                          <a:latin typeface="+mn-lt"/>
                        </a:rPr>
                        <a:t>29.74</a:t>
                      </a:r>
                      <a:endParaRPr lang="en-001"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054758926"/>
                  </a:ext>
                </a:extLst>
              </a:tr>
              <a:tr h="481002">
                <a:tc>
                  <a:txBody>
                    <a:bodyPr/>
                    <a:lstStyle/>
                    <a:p>
                      <a:pPr algn="l" fontAlgn="b"/>
                      <a:r>
                        <a:rPr lang="en-US" sz="2400" b="0" i="0" u="none" strike="noStrike" dirty="0">
                          <a:solidFill>
                            <a:srgbClr val="000000"/>
                          </a:solidFill>
                          <a:effectLst/>
                          <a:latin typeface="+mn-lt"/>
                        </a:rPr>
                        <a:t>Frida Kahlo</a:t>
                      </a:r>
                    </a:p>
                  </a:txBody>
                  <a:tcPr marL="9525" marR="9525" marT="9525" marB="0" anchor="ctr"/>
                </a:tc>
                <a:tc>
                  <a:txBody>
                    <a:bodyPr/>
                    <a:lstStyle/>
                    <a:p>
                      <a:pPr algn="l" fontAlgn="b"/>
                      <a:r>
                        <a:rPr lang="en-US" sz="2400" b="0" i="0" u="none" strike="noStrike" dirty="0">
                          <a:solidFill>
                            <a:srgbClr val="000000"/>
                          </a:solidFill>
                          <a:effectLst/>
                          <a:latin typeface="+mn-lt"/>
                        </a:rPr>
                        <a:t>contemporary</a:t>
                      </a:r>
                      <a:endParaRPr lang="en-001" sz="2400" b="0" i="0" u="none" strike="noStrike" dirty="0">
                        <a:solidFill>
                          <a:srgbClr val="000000"/>
                        </a:solidFill>
                        <a:effectLst/>
                        <a:latin typeface="+mn-lt"/>
                      </a:endParaRPr>
                    </a:p>
                  </a:txBody>
                  <a:tcPr marL="9525" marR="36000" marT="9525" marB="0" anchor="ctr"/>
                </a:tc>
                <a:tc>
                  <a:txBody>
                    <a:bodyPr/>
                    <a:lstStyle/>
                    <a:p>
                      <a:pPr algn="l" fontAlgn="b"/>
                      <a:r>
                        <a:rPr lang="en-US" sz="2400" b="0" i="0" u="none" strike="noStrike" dirty="0">
                          <a:solidFill>
                            <a:srgbClr val="000000"/>
                          </a:solidFill>
                          <a:effectLst/>
                          <a:latin typeface="+mn-lt"/>
                        </a:rPr>
                        <a:t>Mexico</a:t>
                      </a:r>
                    </a:p>
                  </a:txBody>
                  <a:tcPr marL="108000" marR="0" marT="9525" marB="0" anchor="ctr"/>
                </a:tc>
                <a:tc>
                  <a:txBody>
                    <a:bodyPr/>
                    <a:lstStyle/>
                    <a:p>
                      <a:pPr algn="l" fontAlgn="b"/>
                      <a:r>
                        <a:rPr lang="en-US" sz="2400" b="0" i="0" u="none" strike="noStrike" dirty="0">
                          <a:solidFill>
                            <a:srgbClr val="000000"/>
                          </a:solidFill>
                          <a:effectLst/>
                          <a:latin typeface="+mn-lt"/>
                        </a:rPr>
                        <a:t>Painter</a:t>
                      </a:r>
                    </a:p>
                  </a:txBody>
                  <a:tcPr marL="9525" marR="9525" marT="9525" marB="0" anchor="ctr"/>
                </a:tc>
                <a:tc>
                  <a:txBody>
                    <a:bodyPr/>
                    <a:lstStyle/>
                    <a:p>
                      <a:pPr algn="r" fontAlgn="b"/>
                      <a:r>
                        <a:rPr lang="en-US" sz="2400" b="0" i="0" u="none" strike="noStrike" dirty="0">
                          <a:solidFill>
                            <a:srgbClr val="000000"/>
                          </a:solidFill>
                          <a:effectLst/>
                          <a:latin typeface="+mn-lt"/>
                        </a:rPr>
                        <a:t>27.05</a:t>
                      </a:r>
                      <a:endParaRPr lang="en-001" sz="24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475478631"/>
                  </a:ext>
                </a:extLst>
              </a:tr>
            </a:tbl>
          </a:graphicData>
        </a:graphic>
      </p:graphicFrame>
    </p:spTree>
    <p:extLst>
      <p:ext uri="{BB962C8B-B14F-4D97-AF65-F5344CB8AC3E}">
        <p14:creationId xmlns:p14="http://schemas.microsoft.com/office/powerpoint/2010/main" val="1517700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EADD-31AF-2F81-32AA-BAF6ABA5B602}"/>
              </a:ext>
            </a:extLst>
          </p:cNvPr>
          <p:cNvSpPr>
            <a:spLocks noGrp="1"/>
          </p:cNvSpPr>
          <p:nvPr>
            <p:ph type="title"/>
          </p:nvPr>
        </p:nvSpPr>
        <p:spPr>
          <a:xfrm>
            <a:off x="838200" y="2877636"/>
            <a:ext cx="3605463" cy="950328"/>
          </a:xfrm>
        </p:spPr>
        <p:txBody>
          <a:bodyPr/>
          <a:lstStyle/>
          <a:p>
            <a:r>
              <a:rPr lang="en-US" dirty="0" err="1"/>
              <a:t>Nội</a:t>
            </a:r>
            <a:r>
              <a:rPr lang="en-US" dirty="0"/>
              <a:t> dung</a:t>
            </a:r>
          </a:p>
        </p:txBody>
      </p:sp>
      <p:graphicFrame>
        <p:nvGraphicFramePr>
          <p:cNvPr id="7" name="Content Placeholder 6">
            <a:extLst>
              <a:ext uri="{FF2B5EF4-FFF2-40B4-BE49-F238E27FC236}">
                <a16:creationId xmlns:a16="http://schemas.microsoft.com/office/drawing/2014/main" id="{A02513EE-8134-22AD-A91B-B914A62D9DE0}"/>
              </a:ext>
            </a:extLst>
          </p:cNvPr>
          <p:cNvGraphicFramePr>
            <a:graphicFrameLocks noGrp="1"/>
          </p:cNvGraphicFramePr>
          <p:nvPr>
            <p:ph idx="1"/>
            <p:extLst>
              <p:ext uri="{D42A27DB-BD31-4B8C-83A1-F6EECF244321}">
                <p14:modId xmlns:p14="http://schemas.microsoft.com/office/powerpoint/2010/main" val="3027791463"/>
              </p:ext>
            </p:extLst>
          </p:nvPr>
        </p:nvGraphicFramePr>
        <p:xfrm>
          <a:off x="4038600" y="620486"/>
          <a:ext cx="7097485" cy="5617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803976D-3E67-BD2F-E945-8F3EFED5D39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052D2109-041B-6AF7-2D2A-BE99F7DD0C8B}"/>
              </a:ext>
            </a:extLst>
          </p:cNvPr>
          <p:cNvSpPr>
            <a:spLocks noGrp="1"/>
          </p:cNvSpPr>
          <p:nvPr>
            <p:ph type="sldNum" sz="quarter" idx="12"/>
          </p:nvPr>
        </p:nvSpPr>
        <p:spPr/>
        <p:txBody>
          <a:bodyPr/>
          <a:lstStyle/>
          <a:p>
            <a:fld id="{558478D3-4DD5-4D7B-8D8D-7EA87687E863}" type="slidenum">
              <a:rPr lang="en-US" smtClean="0"/>
              <a:pPr/>
              <a:t>5</a:t>
            </a:fld>
            <a:endParaRPr lang="en-US"/>
          </a:p>
        </p:txBody>
      </p:sp>
      <p:sp>
        <p:nvSpPr>
          <p:cNvPr id="6" name="Date Placeholder 5">
            <a:extLst>
              <a:ext uri="{FF2B5EF4-FFF2-40B4-BE49-F238E27FC236}">
                <a16:creationId xmlns:a16="http://schemas.microsoft.com/office/drawing/2014/main" id="{2B5C83B9-418F-49A1-3313-127D8491731C}"/>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812090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a:t>Nguồn dữ liệu</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50</a:t>
            </a:fld>
            <a:endParaRPr lang="en-US"/>
          </a:p>
        </p:txBody>
      </p:sp>
      <p:graphicFrame>
        <p:nvGraphicFramePr>
          <p:cNvPr id="8" name="Content Placeholder 11">
            <a:extLst>
              <a:ext uri="{FF2B5EF4-FFF2-40B4-BE49-F238E27FC236}">
                <a16:creationId xmlns:a16="http://schemas.microsoft.com/office/drawing/2014/main" id="{41D8E57F-EBE1-B23C-56E9-161E2723D8F5}"/>
              </a:ext>
            </a:extLst>
          </p:cNvPr>
          <p:cNvGraphicFramePr>
            <a:graphicFrameLocks noGrp="1"/>
          </p:cNvGraphicFramePr>
          <p:nvPr>
            <p:ph idx="1"/>
            <p:extLst>
              <p:ext uri="{D42A27DB-BD31-4B8C-83A1-F6EECF244321}">
                <p14:modId xmlns:p14="http://schemas.microsoft.com/office/powerpoint/2010/main" val="1232260594"/>
              </p:ext>
            </p:extLst>
          </p:nvPr>
        </p:nvGraphicFramePr>
        <p:xfrm>
          <a:off x="838200" y="1473200"/>
          <a:ext cx="10515600" cy="4703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A4BB2D55-1E25-CB19-DDEE-71E556F7393C}"/>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2752806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7016-BDF5-39C3-69DE-42957A3890A8}"/>
              </a:ext>
            </a:extLst>
          </p:cNvPr>
          <p:cNvSpPr>
            <a:spLocks noGrp="1"/>
          </p:cNvSpPr>
          <p:nvPr>
            <p:ph type="title"/>
          </p:nvPr>
        </p:nvSpPr>
        <p:spPr/>
        <p:txBody>
          <a:bodyPr/>
          <a:lstStyle/>
          <a:p>
            <a:r>
              <a:rPr lang="en-US"/>
              <a:t>Thách thức và cơ hội – Dữ liệu sơ cấp</a:t>
            </a:r>
            <a:endParaRPr lang="en-001"/>
          </a:p>
        </p:txBody>
      </p:sp>
      <p:sp>
        <p:nvSpPr>
          <p:cNvPr id="3" name="Date Placeholder 2">
            <a:extLst>
              <a:ext uri="{FF2B5EF4-FFF2-40B4-BE49-F238E27FC236}">
                <a16:creationId xmlns:a16="http://schemas.microsoft.com/office/drawing/2014/main" id="{240FE15F-348E-5450-C077-A138C7ED471C}"/>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43A0D91C-0929-A9DA-FF02-A07B05D3BEF9}"/>
              </a:ext>
            </a:extLst>
          </p:cNvPr>
          <p:cNvSpPr>
            <a:spLocks noGrp="1"/>
          </p:cNvSpPr>
          <p:nvPr>
            <p:ph type="sldNum" sz="quarter" idx="12"/>
          </p:nvPr>
        </p:nvSpPr>
        <p:spPr/>
        <p:txBody>
          <a:bodyPr/>
          <a:lstStyle/>
          <a:p>
            <a:fld id="{AA8328AE-A94A-43B0-BF47-266FB86AC0A6}" type="slidenum">
              <a:rPr lang="en-001" smtClean="0"/>
              <a:t>51</a:t>
            </a:fld>
            <a:endParaRPr lang="en-001"/>
          </a:p>
        </p:txBody>
      </p:sp>
      <p:graphicFrame>
        <p:nvGraphicFramePr>
          <p:cNvPr id="7" name="Content Placeholder 4">
            <a:extLst>
              <a:ext uri="{FF2B5EF4-FFF2-40B4-BE49-F238E27FC236}">
                <a16:creationId xmlns:a16="http://schemas.microsoft.com/office/drawing/2014/main" id="{DFAED1B0-338C-D824-4348-5CC50A7B26F8}"/>
              </a:ext>
            </a:extLst>
          </p:cNvPr>
          <p:cNvGraphicFramePr>
            <a:graphicFrameLocks noGrp="1"/>
          </p:cNvGraphicFramePr>
          <p:nvPr>
            <p:ph idx="1"/>
            <p:extLst>
              <p:ext uri="{D42A27DB-BD31-4B8C-83A1-F6EECF244321}">
                <p14:modId xmlns:p14="http://schemas.microsoft.com/office/powerpoint/2010/main" val="1156746516"/>
              </p:ext>
            </p:extLst>
          </p:nvPr>
        </p:nvGraphicFramePr>
        <p:xfrm>
          <a:off x="838200" y="1473693"/>
          <a:ext cx="10515600" cy="4703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1CDF4EF0-E915-2EDC-B647-B20B15A876D8}"/>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59013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17016-BDF5-39C3-69DE-42957A3890A8}"/>
              </a:ext>
            </a:extLst>
          </p:cNvPr>
          <p:cNvSpPr>
            <a:spLocks noGrp="1"/>
          </p:cNvSpPr>
          <p:nvPr>
            <p:ph type="title"/>
          </p:nvPr>
        </p:nvSpPr>
        <p:spPr/>
        <p:txBody>
          <a:bodyPr/>
          <a:lstStyle/>
          <a:p>
            <a:r>
              <a:rPr lang="en-US"/>
              <a:t>Thách thức và cơ hội – Dữ liệu thứ cấp</a:t>
            </a:r>
            <a:endParaRPr lang="en-001"/>
          </a:p>
        </p:txBody>
      </p:sp>
      <p:sp>
        <p:nvSpPr>
          <p:cNvPr id="3" name="Date Placeholder 2">
            <a:extLst>
              <a:ext uri="{FF2B5EF4-FFF2-40B4-BE49-F238E27FC236}">
                <a16:creationId xmlns:a16="http://schemas.microsoft.com/office/drawing/2014/main" id="{240FE15F-348E-5450-C077-A138C7ED471C}"/>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43A0D91C-0929-A9DA-FF02-A07B05D3BEF9}"/>
              </a:ext>
            </a:extLst>
          </p:cNvPr>
          <p:cNvSpPr>
            <a:spLocks noGrp="1"/>
          </p:cNvSpPr>
          <p:nvPr>
            <p:ph type="sldNum" sz="quarter" idx="12"/>
          </p:nvPr>
        </p:nvSpPr>
        <p:spPr/>
        <p:txBody>
          <a:bodyPr/>
          <a:lstStyle/>
          <a:p>
            <a:fld id="{AA8328AE-A94A-43B0-BF47-266FB86AC0A6}" type="slidenum">
              <a:rPr lang="en-001" smtClean="0"/>
              <a:t>52</a:t>
            </a:fld>
            <a:endParaRPr lang="en-001"/>
          </a:p>
        </p:txBody>
      </p:sp>
      <p:graphicFrame>
        <p:nvGraphicFramePr>
          <p:cNvPr id="7" name="Content Placeholder 4">
            <a:extLst>
              <a:ext uri="{FF2B5EF4-FFF2-40B4-BE49-F238E27FC236}">
                <a16:creationId xmlns:a16="http://schemas.microsoft.com/office/drawing/2014/main" id="{DFAED1B0-338C-D824-4348-5CC50A7B26F8}"/>
              </a:ext>
            </a:extLst>
          </p:cNvPr>
          <p:cNvGraphicFramePr>
            <a:graphicFrameLocks noGrp="1"/>
          </p:cNvGraphicFramePr>
          <p:nvPr>
            <p:ph idx="1"/>
            <p:extLst>
              <p:ext uri="{D42A27DB-BD31-4B8C-83A1-F6EECF244321}">
                <p14:modId xmlns:p14="http://schemas.microsoft.com/office/powerpoint/2010/main" val="3661677467"/>
              </p:ext>
            </p:extLst>
          </p:nvPr>
        </p:nvGraphicFramePr>
        <p:xfrm>
          <a:off x="838200" y="1473693"/>
          <a:ext cx="10515600" cy="4703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4CE8476-9FB7-F77F-79FB-C42A180F4251}"/>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366766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1CE2-B8AE-2008-994E-753ACBB2ADE8}"/>
              </a:ext>
            </a:extLst>
          </p:cNvPr>
          <p:cNvSpPr>
            <a:spLocks noGrp="1"/>
          </p:cNvSpPr>
          <p:nvPr>
            <p:ph type="title"/>
          </p:nvPr>
        </p:nvSpPr>
        <p:spPr/>
        <p:txBody>
          <a:bodyPr/>
          <a:lstStyle/>
          <a:p>
            <a:r>
              <a:rPr lang="en-US"/>
              <a:t> Nguồn dữ liệu thứ cấp</a:t>
            </a:r>
            <a:endParaRPr lang="en-001"/>
          </a:p>
        </p:txBody>
      </p:sp>
      <p:sp>
        <p:nvSpPr>
          <p:cNvPr id="3" name="Date Placeholder 2">
            <a:extLst>
              <a:ext uri="{FF2B5EF4-FFF2-40B4-BE49-F238E27FC236}">
                <a16:creationId xmlns:a16="http://schemas.microsoft.com/office/drawing/2014/main" id="{B639A1B0-66D8-84AB-7867-BCFE96DFA982}"/>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AE88D90C-5C28-F438-D52B-1CB4585FB6D9}"/>
              </a:ext>
            </a:extLst>
          </p:cNvPr>
          <p:cNvSpPr>
            <a:spLocks noGrp="1"/>
          </p:cNvSpPr>
          <p:nvPr>
            <p:ph type="sldNum" sz="quarter" idx="12"/>
          </p:nvPr>
        </p:nvSpPr>
        <p:spPr/>
        <p:txBody>
          <a:bodyPr/>
          <a:lstStyle/>
          <a:p>
            <a:fld id="{AA8328AE-A94A-43B0-BF47-266FB86AC0A6}" type="slidenum">
              <a:rPr lang="en-001" smtClean="0"/>
              <a:t>53</a:t>
            </a:fld>
            <a:endParaRPr lang="en-001"/>
          </a:p>
        </p:txBody>
      </p:sp>
      <p:sp>
        <p:nvSpPr>
          <p:cNvPr id="5" name="Content Placeholder 4">
            <a:extLst>
              <a:ext uri="{FF2B5EF4-FFF2-40B4-BE49-F238E27FC236}">
                <a16:creationId xmlns:a16="http://schemas.microsoft.com/office/drawing/2014/main" id="{FF6B7D98-9125-A1B3-1B5A-44E90E186E59}"/>
              </a:ext>
            </a:extLst>
          </p:cNvPr>
          <p:cNvSpPr>
            <a:spLocks noGrp="1"/>
          </p:cNvSpPr>
          <p:nvPr>
            <p:ph idx="1"/>
          </p:nvPr>
        </p:nvSpPr>
        <p:spPr>
          <a:xfrm>
            <a:off x="838200" y="1473693"/>
            <a:ext cx="6032157" cy="4703270"/>
          </a:xfrm>
        </p:spPr>
        <p:txBody>
          <a:bodyPr/>
          <a:lstStyle/>
          <a:p>
            <a:pPr algn="l"/>
            <a:r>
              <a:rPr lang="en-US" b="1" i="0">
                <a:solidFill>
                  <a:srgbClr val="111111"/>
                </a:solidFill>
                <a:effectLst/>
              </a:rPr>
              <a:t>Tổng điều tra dân số (Census)</a:t>
            </a:r>
          </a:p>
          <a:p>
            <a:pPr lvl="1"/>
            <a:r>
              <a:rPr lang="en-US">
                <a:solidFill>
                  <a:srgbClr val="111111"/>
                </a:solidFill>
              </a:rPr>
              <a:t>~100% dân số</a:t>
            </a:r>
          </a:p>
          <a:p>
            <a:pPr lvl="1"/>
            <a:r>
              <a:rPr lang="en-US">
                <a:solidFill>
                  <a:srgbClr val="111111"/>
                </a:solidFill>
              </a:rPr>
              <a:t>Cơ quan nhà nước</a:t>
            </a:r>
          </a:p>
          <a:p>
            <a:pPr lvl="1"/>
            <a:r>
              <a:rPr lang="en-US" i="0">
                <a:solidFill>
                  <a:srgbClr val="111111"/>
                </a:solidFill>
                <a:effectLst/>
              </a:rPr>
              <a:t>Ti</a:t>
            </a:r>
            <a:r>
              <a:rPr lang="en-US">
                <a:solidFill>
                  <a:srgbClr val="111111"/>
                </a:solidFill>
              </a:rPr>
              <a:t>êu chuẩn vàng</a:t>
            </a:r>
          </a:p>
          <a:p>
            <a:pPr lvl="1"/>
            <a:r>
              <a:rPr lang="en-US" i="0">
                <a:solidFill>
                  <a:srgbClr val="111111"/>
                </a:solidFill>
                <a:effectLst/>
              </a:rPr>
              <a:t>Tần suất thưa</a:t>
            </a:r>
          </a:p>
          <a:p>
            <a:pPr lvl="1"/>
            <a:r>
              <a:rPr lang="en-US" i="0">
                <a:solidFill>
                  <a:srgbClr val="111111"/>
                </a:solidFill>
                <a:effectLst/>
              </a:rPr>
              <a:t>Kh</a:t>
            </a:r>
            <a:r>
              <a:rPr lang="en-US">
                <a:solidFill>
                  <a:srgbClr val="111111"/>
                </a:solidFill>
              </a:rPr>
              <a:t>ông dễ tiếp cận</a:t>
            </a:r>
            <a:endParaRPr lang="en-US" i="0">
              <a:solidFill>
                <a:srgbClr val="111111"/>
              </a:solidFill>
              <a:effectLst/>
            </a:endParaRPr>
          </a:p>
          <a:p>
            <a:pPr lvl="1"/>
            <a:endParaRPr lang="en-US" i="0">
              <a:solidFill>
                <a:srgbClr val="111111"/>
              </a:solidFill>
              <a:effectLst/>
            </a:endParaRPr>
          </a:p>
          <a:p>
            <a:pPr lvl="1"/>
            <a:endParaRPr lang="vi-VN" b="0" i="0">
              <a:solidFill>
                <a:srgbClr val="111111"/>
              </a:solidFill>
              <a:effectLst/>
            </a:endParaRPr>
          </a:p>
        </p:txBody>
      </p:sp>
      <p:pic>
        <p:nvPicPr>
          <p:cNvPr id="7" name="Picture 6">
            <a:extLst>
              <a:ext uri="{FF2B5EF4-FFF2-40B4-BE49-F238E27FC236}">
                <a16:creationId xmlns:a16="http://schemas.microsoft.com/office/drawing/2014/main" id="{FBBC2152-AD1A-DED9-C184-EE6FE1C23649}"/>
              </a:ext>
            </a:extLst>
          </p:cNvPr>
          <p:cNvPicPr>
            <a:picLocks noChangeAspect="1"/>
          </p:cNvPicPr>
          <p:nvPr/>
        </p:nvPicPr>
        <p:blipFill>
          <a:blip r:embed="rId3"/>
          <a:stretch>
            <a:fillRect/>
          </a:stretch>
        </p:blipFill>
        <p:spPr>
          <a:xfrm>
            <a:off x="8695403" y="916819"/>
            <a:ext cx="3026676" cy="4283032"/>
          </a:xfrm>
          <a:prstGeom prst="rect">
            <a:avLst/>
          </a:prstGeom>
        </p:spPr>
      </p:pic>
      <p:pic>
        <p:nvPicPr>
          <p:cNvPr id="9" name="Picture 8">
            <a:extLst>
              <a:ext uri="{FF2B5EF4-FFF2-40B4-BE49-F238E27FC236}">
                <a16:creationId xmlns:a16="http://schemas.microsoft.com/office/drawing/2014/main" id="{F1A67C36-75AA-F257-B43F-79556995DB60}"/>
              </a:ext>
            </a:extLst>
          </p:cNvPr>
          <p:cNvPicPr>
            <a:picLocks noChangeAspect="1"/>
          </p:cNvPicPr>
          <p:nvPr/>
        </p:nvPicPr>
        <p:blipFill>
          <a:blip r:embed="rId4"/>
          <a:stretch>
            <a:fillRect/>
          </a:stretch>
        </p:blipFill>
        <p:spPr>
          <a:xfrm>
            <a:off x="4176584" y="3058335"/>
            <a:ext cx="7177216" cy="3137163"/>
          </a:xfrm>
          <a:prstGeom prst="rect">
            <a:avLst/>
          </a:prstGeom>
        </p:spPr>
      </p:pic>
      <p:sp>
        <p:nvSpPr>
          <p:cNvPr id="6" name="Footer Placeholder 5">
            <a:extLst>
              <a:ext uri="{FF2B5EF4-FFF2-40B4-BE49-F238E27FC236}">
                <a16:creationId xmlns:a16="http://schemas.microsoft.com/office/drawing/2014/main" id="{4D5A6087-2267-3D64-03EA-233F7E768587}"/>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0774367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1CE2-B8AE-2008-994E-753ACBB2ADE8}"/>
              </a:ext>
            </a:extLst>
          </p:cNvPr>
          <p:cNvSpPr>
            <a:spLocks noGrp="1"/>
          </p:cNvSpPr>
          <p:nvPr>
            <p:ph type="title"/>
          </p:nvPr>
        </p:nvSpPr>
        <p:spPr/>
        <p:txBody>
          <a:bodyPr/>
          <a:lstStyle/>
          <a:p>
            <a:r>
              <a:rPr lang="en-US"/>
              <a:t> Nguồn dữ liệu thứ cấp</a:t>
            </a:r>
            <a:endParaRPr lang="en-001"/>
          </a:p>
        </p:txBody>
      </p:sp>
      <p:sp>
        <p:nvSpPr>
          <p:cNvPr id="3" name="Date Placeholder 2">
            <a:extLst>
              <a:ext uri="{FF2B5EF4-FFF2-40B4-BE49-F238E27FC236}">
                <a16:creationId xmlns:a16="http://schemas.microsoft.com/office/drawing/2014/main" id="{B639A1B0-66D8-84AB-7867-BCFE96DFA982}"/>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AE88D90C-5C28-F438-D52B-1CB4585FB6D9}"/>
              </a:ext>
            </a:extLst>
          </p:cNvPr>
          <p:cNvSpPr>
            <a:spLocks noGrp="1"/>
          </p:cNvSpPr>
          <p:nvPr>
            <p:ph type="sldNum" sz="quarter" idx="12"/>
          </p:nvPr>
        </p:nvSpPr>
        <p:spPr/>
        <p:txBody>
          <a:bodyPr/>
          <a:lstStyle/>
          <a:p>
            <a:fld id="{AA8328AE-A94A-43B0-BF47-266FB86AC0A6}" type="slidenum">
              <a:rPr lang="en-001" smtClean="0"/>
              <a:t>54</a:t>
            </a:fld>
            <a:endParaRPr lang="en-001"/>
          </a:p>
        </p:txBody>
      </p:sp>
      <p:sp>
        <p:nvSpPr>
          <p:cNvPr id="5" name="Content Placeholder 4">
            <a:extLst>
              <a:ext uri="{FF2B5EF4-FFF2-40B4-BE49-F238E27FC236}">
                <a16:creationId xmlns:a16="http://schemas.microsoft.com/office/drawing/2014/main" id="{FF6B7D98-9125-A1B3-1B5A-44E90E186E59}"/>
              </a:ext>
            </a:extLst>
          </p:cNvPr>
          <p:cNvSpPr>
            <a:spLocks noGrp="1"/>
          </p:cNvSpPr>
          <p:nvPr>
            <p:ph idx="1"/>
          </p:nvPr>
        </p:nvSpPr>
        <p:spPr>
          <a:xfrm>
            <a:off x="838201" y="1473693"/>
            <a:ext cx="4879848" cy="4703270"/>
          </a:xfrm>
        </p:spPr>
        <p:txBody>
          <a:bodyPr/>
          <a:lstStyle/>
          <a:p>
            <a:pPr algn="l"/>
            <a:r>
              <a:rPr lang="en-US" b="1" i="0">
                <a:solidFill>
                  <a:srgbClr val="111111"/>
                </a:solidFill>
                <a:effectLst/>
              </a:rPr>
              <a:t>Cổng dữ liệu mở của chính phủ và các thành phố</a:t>
            </a:r>
          </a:p>
          <a:p>
            <a:pPr lvl="1"/>
            <a:r>
              <a:rPr lang="en-US">
                <a:solidFill>
                  <a:srgbClr val="111111"/>
                </a:solidFill>
                <a:hlinkClick r:id="rId3"/>
              </a:rPr>
              <a:t>https://data.gov.vn/</a:t>
            </a:r>
            <a:r>
              <a:rPr lang="en-US">
                <a:solidFill>
                  <a:srgbClr val="111111"/>
                </a:solidFill>
              </a:rPr>
              <a:t> </a:t>
            </a:r>
          </a:p>
          <a:p>
            <a:pPr lvl="1"/>
            <a:r>
              <a:rPr lang="en-US">
                <a:solidFill>
                  <a:srgbClr val="111111"/>
                </a:solidFill>
                <a:hlinkClick r:id="rId4"/>
              </a:rPr>
              <a:t>https://data.hochiminhcity.gov.vn/</a:t>
            </a:r>
            <a:endParaRPr lang="en-US">
              <a:solidFill>
                <a:srgbClr val="111111"/>
              </a:solidFill>
            </a:endParaRPr>
          </a:p>
          <a:p>
            <a:pPr lvl="1"/>
            <a:r>
              <a:rPr lang="en-US">
                <a:solidFill>
                  <a:srgbClr val="111111"/>
                </a:solidFill>
                <a:hlinkClick r:id="rId5"/>
              </a:rPr>
              <a:t>https://data.hanoi.gov.vn/</a:t>
            </a:r>
            <a:endParaRPr lang="en-US">
              <a:solidFill>
                <a:srgbClr val="111111"/>
              </a:solidFill>
            </a:endParaRPr>
          </a:p>
          <a:p>
            <a:r>
              <a:rPr lang="en-US" b="1">
                <a:solidFill>
                  <a:srgbClr val="111111"/>
                </a:solidFill>
              </a:rPr>
              <a:t>Của các bộ ban ngành</a:t>
            </a:r>
          </a:p>
          <a:p>
            <a:pPr lvl="1"/>
            <a:r>
              <a:rPr lang="en-US">
                <a:solidFill>
                  <a:srgbClr val="111111"/>
                </a:solidFill>
                <a:hlinkClick r:id="rId6"/>
              </a:rPr>
              <a:t>https://opendata.monre.gov.vn/</a:t>
            </a:r>
            <a:r>
              <a:rPr lang="en-US">
                <a:solidFill>
                  <a:srgbClr val="111111"/>
                </a:solidFill>
              </a:rPr>
              <a:t> </a:t>
            </a:r>
          </a:p>
          <a:p>
            <a:pPr lvl="1"/>
            <a:r>
              <a:rPr lang="en-US">
                <a:solidFill>
                  <a:srgbClr val="111111"/>
                </a:solidFill>
                <a:hlinkClick r:id="rId7"/>
              </a:rPr>
              <a:t>https://data.mpi.gov.vn/Pages/default.aspx</a:t>
            </a:r>
            <a:r>
              <a:rPr lang="en-US">
                <a:solidFill>
                  <a:srgbClr val="111111"/>
                </a:solidFill>
              </a:rPr>
              <a:t> </a:t>
            </a:r>
          </a:p>
          <a:p>
            <a:pPr lvl="1"/>
            <a:endParaRPr lang="en-US" i="0">
              <a:solidFill>
                <a:srgbClr val="111111"/>
              </a:solidFill>
              <a:effectLst/>
            </a:endParaRPr>
          </a:p>
          <a:p>
            <a:pPr lvl="1"/>
            <a:endParaRPr lang="vi-VN" b="0" i="0">
              <a:solidFill>
                <a:srgbClr val="111111"/>
              </a:solidFill>
              <a:effectLst/>
            </a:endParaRPr>
          </a:p>
        </p:txBody>
      </p:sp>
      <p:pic>
        <p:nvPicPr>
          <p:cNvPr id="14" name="Picture 13">
            <a:extLst>
              <a:ext uri="{FF2B5EF4-FFF2-40B4-BE49-F238E27FC236}">
                <a16:creationId xmlns:a16="http://schemas.microsoft.com/office/drawing/2014/main" id="{6F350BCB-F1F7-D7DE-77FC-E36D5A2F7332}"/>
              </a:ext>
            </a:extLst>
          </p:cNvPr>
          <p:cNvPicPr>
            <a:picLocks noChangeAspect="1"/>
          </p:cNvPicPr>
          <p:nvPr/>
        </p:nvPicPr>
        <p:blipFill>
          <a:blip r:embed="rId8"/>
          <a:stretch>
            <a:fillRect/>
          </a:stretch>
        </p:blipFill>
        <p:spPr>
          <a:xfrm>
            <a:off x="6236474" y="272719"/>
            <a:ext cx="4748252" cy="2401948"/>
          </a:xfrm>
          <a:prstGeom prst="rect">
            <a:avLst/>
          </a:prstGeom>
          <a:ln>
            <a:solidFill>
              <a:schemeClr val="tx2">
                <a:lumMod val="75000"/>
              </a:schemeClr>
            </a:solidFill>
          </a:ln>
        </p:spPr>
      </p:pic>
      <p:pic>
        <p:nvPicPr>
          <p:cNvPr id="8" name="Picture 7">
            <a:extLst>
              <a:ext uri="{FF2B5EF4-FFF2-40B4-BE49-F238E27FC236}">
                <a16:creationId xmlns:a16="http://schemas.microsoft.com/office/drawing/2014/main" id="{FF1F97AF-2A86-2ED5-28EF-6B37E2395412}"/>
              </a:ext>
            </a:extLst>
          </p:cNvPr>
          <p:cNvPicPr>
            <a:picLocks noChangeAspect="1"/>
          </p:cNvPicPr>
          <p:nvPr/>
        </p:nvPicPr>
        <p:blipFill>
          <a:blip r:embed="rId9"/>
          <a:stretch>
            <a:fillRect/>
          </a:stretch>
        </p:blipFill>
        <p:spPr>
          <a:xfrm>
            <a:off x="5876040" y="3708034"/>
            <a:ext cx="4106160" cy="1881886"/>
          </a:xfrm>
          <a:prstGeom prst="rect">
            <a:avLst/>
          </a:prstGeom>
          <a:ln>
            <a:solidFill>
              <a:schemeClr val="tx2">
                <a:lumMod val="75000"/>
              </a:schemeClr>
            </a:solidFill>
          </a:ln>
        </p:spPr>
      </p:pic>
      <p:pic>
        <p:nvPicPr>
          <p:cNvPr id="11" name="Picture 10">
            <a:extLst>
              <a:ext uri="{FF2B5EF4-FFF2-40B4-BE49-F238E27FC236}">
                <a16:creationId xmlns:a16="http://schemas.microsoft.com/office/drawing/2014/main" id="{3BC57645-D94A-1421-43D3-25A8E5911F4D}"/>
              </a:ext>
            </a:extLst>
          </p:cNvPr>
          <p:cNvPicPr>
            <a:picLocks noChangeAspect="1"/>
          </p:cNvPicPr>
          <p:nvPr/>
        </p:nvPicPr>
        <p:blipFill>
          <a:blip r:embed="rId10"/>
          <a:stretch>
            <a:fillRect/>
          </a:stretch>
        </p:blipFill>
        <p:spPr>
          <a:xfrm>
            <a:off x="7136938" y="4345750"/>
            <a:ext cx="3707719" cy="2214610"/>
          </a:xfrm>
          <a:prstGeom prst="rect">
            <a:avLst/>
          </a:prstGeom>
          <a:ln>
            <a:solidFill>
              <a:schemeClr val="tx2">
                <a:lumMod val="75000"/>
              </a:schemeClr>
            </a:solidFill>
          </a:ln>
        </p:spPr>
      </p:pic>
      <p:pic>
        <p:nvPicPr>
          <p:cNvPr id="13" name="Picture 12">
            <a:extLst>
              <a:ext uri="{FF2B5EF4-FFF2-40B4-BE49-F238E27FC236}">
                <a16:creationId xmlns:a16="http://schemas.microsoft.com/office/drawing/2014/main" id="{47E5837A-A98D-8CA1-791E-31D0F4F67125}"/>
              </a:ext>
            </a:extLst>
          </p:cNvPr>
          <p:cNvPicPr>
            <a:picLocks noChangeAspect="1"/>
          </p:cNvPicPr>
          <p:nvPr/>
        </p:nvPicPr>
        <p:blipFill>
          <a:blip r:embed="rId11"/>
          <a:stretch>
            <a:fillRect/>
          </a:stretch>
        </p:blipFill>
        <p:spPr>
          <a:xfrm>
            <a:off x="7037467" y="1072921"/>
            <a:ext cx="4465684" cy="2511119"/>
          </a:xfrm>
          <a:prstGeom prst="rect">
            <a:avLst/>
          </a:prstGeom>
          <a:ln>
            <a:solidFill>
              <a:schemeClr val="tx2">
                <a:lumMod val="75000"/>
              </a:schemeClr>
            </a:solidFill>
          </a:ln>
        </p:spPr>
      </p:pic>
      <p:sp>
        <p:nvSpPr>
          <p:cNvPr id="6" name="Footer Placeholder 5">
            <a:extLst>
              <a:ext uri="{FF2B5EF4-FFF2-40B4-BE49-F238E27FC236}">
                <a16:creationId xmlns:a16="http://schemas.microsoft.com/office/drawing/2014/main" id="{3CCEF7B5-6424-419A-E312-8FAC19B96BD7}"/>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951955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1CE2-B8AE-2008-994E-753ACBB2ADE8}"/>
              </a:ext>
            </a:extLst>
          </p:cNvPr>
          <p:cNvSpPr>
            <a:spLocks noGrp="1"/>
          </p:cNvSpPr>
          <p:nvPr>
            <p:ph type="title"/>
          </p:nvPr>
        </p:nvSpPr>
        <p:spPr/>
        <p:txBody>
          <a:bodyPr/>
          <a:lstStyle/>
          <a:p>
            <a:r>
              <a:rPr lang="en-US"/>
              <a:t> Nguồn dữ liệu thứ cấp</a:t>
            </a:r>
            <a:endParaRPr lang="en-001"/>
          </a:p>
        </p:txBody>
      </p:sp>
      <p:sp>
        <p:nvSpPr>
          <p:cNvPr id="3" name="Date Placeholder 2">
            <a:extLst>
              <a:ext uri="{FF2B5EF4-FFF2-40B4-BE49-F238E27FC236}">
                <a16:creationId xmlns:a16="http://schemas.microsoft.com/office/drawing/2014/main" id="{B639A1B0-66D8-84AB-7867-BCFE96DFA982}"/>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AE88D90C-5C28-F438-D52B-1CB4585FB6D9}"/>
              </a:ext>
            </a:extLst>
          </p:cNvPr>
          <p:cNvSpPr>
            <a:spLocks noGrp="1"/>
          </p:cNvSpPr>
          <p:nvPr>
            <p:ph type="sldNum" sz="quarter" idx="12"/>
          </p:nvPr>
        </p:nvSpPr>
        <p:spPr/>
        <p:txBody>
          <a:bodyPr/>
          <a:lstStyle/>
          <a:p>
            <a:fld id="{AA8328AE-A94A-43B0-BF47-266FB86AC0A6}" type="slidenum">
              <a:rPr lang="en-001" smtClean="0"/>
              <a:t>55</a:t>
            </a:fld>
            <a:endParaRPr lang="en-001"/>
          </a:p>
        </p:txBody>
      </p:sp>
      <p:sp>
        <p:nvSpPr>
          <p:cNvPr id="5" name="Content Placeholder 4">
            <a:extLst>
              <a:ext uri="{FF2B5EF4-FFF2-40B4-BE49-F238E27FC236}">
                <a16:creationId xmlns:a16="http://schemas.microsoft.com/office/drawing/2014/main" id="{FF6B7D98-9125-A1B3-1B5A-44E90E186E59}"/>
              </a:ext>
            </a:extLst>
          </p:cNvPr>
          <p:cNvSpPr>
            <a:spLocks noGrp="1"/>
          </p:cNvSpPr>
          <p:nvPr>
            <p:ph idx="1"/>
          </p:nvPr>
        </p:nvSpPr>
        <p:spPr>
          <a:xfrm>
            <a:off x="838200" y="1473693"/>
            <a:ext cx="10515600" cy="4703270"/>
          </a:xfrm>
        </p:spPr>
        <p:txBody>
          <a:bodyPr/>
          <a:lstStyle/>
          <a:p>
            <a:pPr algn="l"/>
            <a:r>
              <a:rPr lang="en-US" b="1">
                <a:solidFill>
                  <a:srgbClr val="111111"/>
                </a:solidFill>
              </a:rPr>
              <a:t>Khảo sát/nghiên cứu được thực hiện bởi các NGOs, trường đại học</a:t>
            </a:r>
            <a:endParaRPr lang="en-US" b="1" i="0">
              <a:solidFill>
                <a:srgbClr val="111111"/>
              </a:solidFill>
              <a:effectLst/>
            </a:endParaRPr>
          </a:p>
          <a:p>
            <a:pPr lvl="1"/>
            <a:r>
              <a:rPr lang="en-US">
                <a:solidFill>
                  <a:srgbClr val="111111"/>
                </a:solidFill>
                <a:hlinkClick r:id="rId3"/>
              </a:rPr>
              <a:t>https://mics.unicef.org/country-profiles/viet-nam/4316#survey-dissemination</a:t>
            </a:r>
            <a:r>
              <a:rPr lang="en-US">
                <a:solidFill>
                  <a:srgbClr val="111111"/>
                </a:solidFill>
              </a:rPr>
              <a:t> </a:t>
            </a:r>
            <a:endParaRPr lang="vi-VN" b="0" i="0">
              <a:solidFill>
                <a:srgbClr val="111111"/>
              </a:solidFill>
              <a:effectLst/>
            </a:endParaRPr>
          </a:p>
        </p:txBody>
      </p:sp>
      <p:pic>
        <p:nvPicPr>
          <p:cNvPr id="11" name="Picture 10">
            <a:extLst>
              <a:ext uri="{FF2B5EF4-FFF2-40B4-BE49-F238E27FC236}">
                <a16:creationId xmlns:a16="http://schemas.microsoft.com/office/drawing/2014/main" id="{8EEF430A-8BDB-4975-7165-F2A81862BAB5}"/>
              </a:ext>
            </a:extLst>
          </p:cNvPr>
          <p:cNvPicPr>
            <a:picLocks noChangeAspect="1"/>
          </p:cNvPicPr>
          <p:nvPr/>
        </p:nvPicPr>
        <p:blipFill>
          <a:blip r:embed="rId4"/>
          <a:stretch>
            <a:fillRect/>
          </a:stretch>
        </p:blipFill>
        <p:spPr>
          <a:xfrm>
            <a:off x="375499" y="3038669"/>
            <a:ext cx="3005931" cy="3240000"/>
          </a:xfrm>
          <a:prstGeom prst="rect">
            <a:avLst/>
          </a:prstGeom>
        </p:spPr>
      </p:pic>
      <p:pic>
        <p:nvPicPr>
          <p:cNvPr id="15" name="Picture 14">
            <a:extLst>
              <a:ext uri="{FF2B5EF4-FFF2-40B4-BE49-F238E27FC236}">
                <a16:creationId xmlns:a16="http://schemas.microsoft.com/office/drawing/2014/main" id="{20813D84-51E8-DD56-BA1D-E2C78F30812E}"/>
              </a:ext>
            </a:extLst>
          </p:cNvPr>
          <p:cNvPicPr>
            <a:picLocks noChangeAspect="1"/>
          </p:cNvPicPr>
          <p:nvPr/>
        </p:nvPicPr>
        <p:blipFill>
          <a:blip r:embed="rId5"/>
          <a:stretch>
            <a:fillRect/>
          </a:stretch>
        </p:blipFill>
        <p:spPr>
          <a:xfrm>
            <a:off x="8677752" y="3038669"/>
            <a:ext cx="3138750" cy="3240000"/>
          </a:xfrm>
          <a:prstGeom prst="rect">
            <a:avLst/>
          </a:prstGeom>
        </p:spPr>
      </p:pic>
      <p:pic>
        <p:nvPicPr>
          <p:cNvPr id="16" name="Picture 15">
            <a:extLst>
              <a:ext uri="{FF2B5EF4-FFF2-40B4-BE49-F238E27FC236}">
                <a16:creationId xmlns:a16="http://schemas.microsoft.com/office/drawing/2014/main" id="{681793B6-3E5C-9502-E6BD-1109F6CF157B}"/>
              </a:ext>
            </a:extLst>
          </p:cNvPr>
          <p:cNvPicPr>
            <a:picLocks noChangeAspect="1"/>
          </p:cNvPicPr>
          <p:nvPr/>
        </p:nvPicPr>
        <p:blipFill>
          <a:blip r:embed="rId6"/>
          <a:stretch>
            <a:fillRect/>
          </a:stretch>
        </p:blipFill>
        <p:spPr>
          <a:xfrm>
            <a:off x="3756929" y="3038669"/>
            <a:ext cx="4545324" cy="3240000"/>
          </a:xfrm>
          <a:prstGeom prst="rect">
            <a:avLst/>
          </a:prstGeom>
        </p:spPr>
      </p:pic>
      <p:sp>
        <p:nvSpPr>
          <p:cNvPr id="6" name="Footer Placeholder 5">
            <a:extLst>
              <a:ext uri="{FF2B5EF4-FFF2-40B4-BE49-F238E27FC236}">
                <a16:creationId xmlns:a16="http://schemas.microsoft.com/office/drawing/2014/main" id="{5B58DC6B-99FF-C2AD-4942-578298F531A2}"/>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3785174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8F780-23D1-F230-1D9E-0C3CA372EEB0}"/>
              </a:ext>
            </a:extLst>
          </p:cNvPr>
          <p:cNvSpPr>
            <a:spLocks noGrp="1"/>
          </p:cNvSpPr>
          <p:nvPr>
            <p:ph type="title"/>
          </p:nvPr>
        </p:nvSpPr>
        <p:spPr/>
        <p:txBody>
          <a:bodyPr/>
          <a:lstStyle/>
          <a:p>
            <a:r>
              <a:rPr lang="en-US"/>
              <a:t>Thu thập dữ liệu sơ cấp</a:t>
            </a:r>
          </a:p>
        </p:txBody>
      </p:sp>
      <p:sp>
        <p:nvSpPr>
          <p:cNvPr id="3" name="Date Placeholder 2">
            <a:extLst>
              <a:ext uri="{FF2B5EF4-FFF2-40B4-BE49-F238E27FC236}">
                <a16:creationId xmlns:a16="http://schemas.microsoft.com/office/drawing/2014/main" id="{EFA1D99A-B7F4-76B1-5295-1885970E4A54}"/>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65345655-46EA-8D87-0938-E06421E5B97D}"/>
              </a:ext>
            </a:extLst>
          </p:cNvPr>
          <p:cNvSpPr>
            <a:spLocks noGrp="1"/>
          </p:cNvSpPr>
          <p:nvPr>
            <p:ph type="sldNum" sz="quarter" idx="12"/>
          </p:nvPr>
        </p:nvSpPr>
        <p:spPr/>
        <p:txBody>
          <a:bodyPr/>
          <a:lstStyle/>
          <a:p>
            <a:fld id="{AA8328AE-A94A-43B0-BF47-266FB86AC0A6}" type="slidenum">
              <a:rPr lang="en-001" smtClean="0"/>
              <a:t>56</a:t>
            </a:fld>
            <a:endParaRPr lang="en-001"/>
          </a:p>
        </p:txBody>
      </p:sp>
      <p:grpSp>
        <p:nvGrpSpPr>
          <p:cNvPr id="30" name="Group 29">
            <a:extLst>
              <a:ext uri="{FF2B5EF4-FFF2-40B4-BE49-F238E27FC236}">
                <a16:creationId xmlns:a16="http://schemas.microsoft.com/office/drawing/2014/main" id="{1F02CAD6-9624-D095-8C35-2208602448B9}"/>
              </a:ext>
            </a:extLst>
          </p:cNvPr>
          <p:cNvGrpSpPr/>
          <p:nvPr/>
        </p:nvGrpSpPr>
        <p:grpSpPr>
          <a:xfrm>
            <a:off x="1083057" y="1338197"/>
            <a:ext cx="1958181" cy="4181607"/>
            <a:chOff x="1083057" y="1338197"/>
            <a:chExt cx="1958181" cy="4181607"/>
          </a:xfrm>
        </p:grpSpPr>
        <p:sp>
          <p:nvSpPr>
            <p:cNvPr id="9" name="Freeform: Shape 8">
              <a:extLst>
                <a:ext uri="{FF2B5EF4-FFF2-40B4-BE49-F238E27FC236}">
                  <a16:creationId xmlns:a16="http://schemas.microsoft.com/office/drawing/2014/main" id="{4419A0EF-2DE5-75FE-4BB0-05DB45D5793B}"/>
                </a:ext>
              </a:extLst>
            </p:cNvPr>
            <p:cNvSpPr/>
            <p:nvPr/>
          </p:nvSpPr>
          <p:spPr>
            <a:xfrm>
              <a:off x="1083057" y="1338197"/>
              <a:ext cx="1958181" cy="4181607"/>
            </a:xfrm>
            <a:custGeom>
              <a:avLst/>
              <a:gdLst>
                <a:gd name="connsiteX0" fmla="*/ 0 w 1958181"/>
                <a:gd name="connsiteY0" fmla="*/ 195818 h 5418667"/>
                <a:gd name="connsiteX1" fmla="*/ 195818 w 1958181"/>
                <a:gd name="connsiteY1" fmla="*/ 0 h 5418667"/>
                <a:gd name="connsiteX2" fmla="*/ 1762363 w 1958181"/>
                <a:gd name="connsiteY2" fmla="*/ 0 h 5418667"/>
                <a:gd name="connsiteX3" fmla="*/ 1958181 w 1958181"/>
                <a:gd name="connsiteY3" fmla="*/ 195818 h 5418667"/>
                <a:gd name="connsiteX4" fmla="*/ 1958181 w 1958181"/>
                <a:gd name="connsiteY4" fmla="*/ 5222849 h 5418667"/>
                <a:gd name="connsiteX5" fmla="*/ 1762363 w 1958181"/>
                <a:gd name="connsiteY5" fmla="*/ 5418667 h 5418667"/>
                <a:gd name="connsiteX6" fmla="*/ 195818 w 1958181"/>
                <a:gd name="connsiteY6" fmla="*/ 5418667 h 5418667"/>
                <a:gd name="connsiteX7" fmla="*/ 0 w 1958181"/>
                <a:gd name="connsiteY7" fmla="*/ 5222849 h 5418667"/>
                <a:gd name="connsiteX8" fmla="*/ 0 w 1958181"/>
                <a:gd name="connsiteY8" fmla="*/ 195818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8181" h="5418667">
                  <a:moveTo>
                    <a:pt x="0" y="195818"/>
                  </a:moveTo>
                  <a:cubicBezTo>
                    <a:pt x="0" y="87671"/>
                    <a:pt x="87671" y="0"/>
                    <a:pt x="195818" y="0"/>
                  </a:cubicBezTo>
                  <a:lnTo>
                    <a:pt x="1762363" y="0"/>
                  </a:lnTo>
                  <a:cubicBezTo>
                    <a:pt x="1870510" y="0"/>
                    <a:pt x="1958181" y="87671"/>
                    <a:pt x="1958181" y="195818"/>
                  </a:cubicBezTo>
                  <a:lnTo>
                    <a:pt x="1958181" y="5222849"/>
                  </a:lnTo>
                  <a:cubicBezTo>
                    <a:pt x="1958181" y="5330996"/>
                    <a:pt x="1870510" y="5418667"/>
                    <a:pt x="1762363" y="5418667"/>
                  </a:cubicBezTo>
                  <a:lnTo>
                    <a:pt x="195818" y="5418667"/>
                  </a:lnTo>
                  <a:cubicBezTo>
                    <a:pt x="87671" y="5418667"/>
                    <a:pt x="0" y="5330996"/>
                    <a:pt x="0" y="5222849"/>
                  </a:cubicBezTo>
                  <a:lnTo>
                    <a:pt x="0" y="195818"/>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2456" tIns="93600" rIns="92456" bIns="93600" numCol="1" spcCol="1270" anchor="b" anchorCtr="0">
              <a:noAutofit/>
            </a:bodyPr>
            <a:lstStyle/>
            <a:p>
              <a:pPr marL="0" lvl="0" indent="0" algn="ctr" defTabSz="577850">
                <a:lnSpc>
                  <a:spcPct val="90000"/>
                </a:lnSpc>
                <a:spcBef>
                  <a:spcPct val="0"/>
                </a:spcBef>
                <a:spcAft>
                  <a:spcPct val="35000"/>
                </a:spcAft>
                <a:buNone/>
              </a:pPr>
              <a:r>
                <a:rPr lang="en-US" kern="1200" err="1"/>
                <a:t>Bảng</a:t>
              </a:r>
              <a:r>
                <a:rPr lang="en-US" kern="1200"/>
                <a:t> </a:t>
              </a:r>
              <a:r>
                <a:rPr lang="en-US" kern="1200" err="1"/>
                <a:t>hỏi</a:t>
              </a:r>
              <a:endParaRPr lang="en-US" kern="1200"/>
            </a:p>
            <a:p>
              <a:pPr marL="0" lvl="0" indent="0" algn="ctr" defTabSz="577850">
                <a:lnSpc>
                  <a:spcPct val="90000"/>
                </a:lnSpc>
                <a:spcBef>
                  <a:spcPct val="0"/>
                </a:spcBef>
                <a:spcAft>
                  <a:spcPct val="35000"/>
                </a:spcAft>
                <a:buNone/>
              </a:pPr>
              <a:r>
                <a:rPr lang="en-US" kern="1200"/>
                <a:t>(Questionnaire)</a:t>
              </a:r>
              <a:r>
                <a:rPr lang="en-US" b="1" kern="1200"/>
                <a:t> </a:t>
              </a:r>
              <a:endParaRPr lang="en-001" kern="1200"/>
            </a:p>
          </p:txBody>
        </p:sp>
        <p:pic>
          <p:nvPicPr>
            <p:cNvPr id="1026" name="Picture 2" descr="Clipboard Royalty-free Stock Vector Images and Clip Art">
              <a:extLst>
                <a:ext uri="{FF2B5EF4-FFF2-40B4-BE49-F238E27FC236}">
                  <a16:creationId xmlns:a16="http://schemas.microsoft.com/office/drawing/2014/main" id="{6FD7456A-3517-F2D1-475E-8C9AA8F9079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00134" y="1704975"/>
              <a:ext cx="1724025" cy="1724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54A58B85-E829-C36F-B976-591DF1022C52}"/>
              </a:ext>
            </a:extLst>
          </p:cNvPr>
          <p:cNvGrpSpPr/>
          <p:nvPr/>
        </p:nvGrpSpPr>
        <p:grpSpPr>
          <a:xfrm>
            <a:off x="3772292" y="1338197"/>
            <a:ext cx="1958181" cy="4181607"/>
            <a:chOff x="3099983" y="1338197"/>
            <a:chExt cx="1958181" cy="4181607"/>
          </a:xfrm>
        </p:grpSpPr>
        <p:sp>
          <p:nvSpPr>
            <p:cNvPr id="11" name="Freeform: Shape 10">
              <a:extLst>
                <a:ext uri="{FF2B5EF4-FFF2-40B4-BE49-F238E27FC236}">
                  <a16:creationId xmlns:a16="http://schemas.microsoft.com/office/drawing/2014/main" id="{AC132C4A-50CE-A6DE-3F88-AB12C707F3BC}"/>
                </a:ext>
              </a:extLst>
            </p:cNvPr>
            <p:cNvSpPr/>
            <p:nvPr/>
          </p:nvSpPr>
          <p:spPr>
            <a:xfrm>
              <a:off x="3099983" y="1338197"/>
              <a:ext cx="1958181" cy="4181607"/>
            </a:xfrm>
            <a:custGeom>
              <a:avLst/>
              <a:gdLst>
                <a:gd name="connsiteX0" fmla="*/ 0 w 1958181"/>
                <a:gd name="connsiteY0" fmla="*/ 195818 h 5418667"/>
                <a:gd name="connsiteX1" fmla="*/ 195818 w 1958181"/>
                <a:gd name="connsiteY1" fmla="*/ 0 h 5418667"/>
                <a:gd name="connsiteX2" fmla="*/ 1762363 w 1958181"/>
                <a:gd name="connsiteY2" fmla="*/ 0 h 5418667"/>
                <a:gd name="connsiteX3" fmla="*/ 1958181 w 1958181"/>
                <a:gd name="connsiteY3" fmla="*/ 195818 h 5418667"/>
                <a:gd name="connsiteX4" fmla="*/ 1958181 w 1958181"/>
                <a:gd name="connsiteY4" fmla="*/ 5222849 h 5418667"/>
                <a:gd name="connsiteX5" fmla="*/ 1762363 w 1958181"/>
                <a:gd name="connsiteY5" fmla="*/ 5418667 h 5418667"/>
                <a:gd name="connsiteX6" fmla="*/ 195818 w 1958181"/>
                <a:gd name="connsiteY6" fmla="*/ 5418667 h 5418667"/>
                <a:gd name="connsiteX7" fmla="*/ 0 w 1958181"/>
                <a:gd name="connsiteY7" fmla="*/ 5222849 h 5418667"/>
                <a:gd name="connsiteX8" fmla="*/ 0 w 1958181"/>
                <a:gd name="connsiteY8" fmla="*/ 195818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8181" h="5418667">
                  <a:moveTo>
                    <a:pt x="0" y="195818"/>
                  </a:moveTo>
                  <a:cubicBezTo>
                    <a:pt x="0" y="87671"/>
                    <a:pt x="87671" y="0"/>
                    <a:pt x="195818" y="0"/>
                  </a:cubicBezTo>
                  <a:lnTo>
                    <a:pt x="1762363" y="0"/>
                  </a:lnTo>
                  <a:cubicBezTo>
                    <a:pt x="1870510" y="0"/>
                    <a:pt x="1958181" y="87671"/>
                    <a:pt x="1958181" y="195818"/>
                  </a:cubicBezTo>
                  <a:lnTo>
                    <a:pt x="1958181" y="5222849"/>
                  </a:lnTo>
                  <a:cubicBezTo>
                    <a:pt x="1958181" y="5330996"/>
                    <a:pt x="1870510" y="5418667"/>
                    <a:pt x="1762363" y="5418667"/>
                  </a:cubicBezTo>
                  <a:lnTo>
                    <a:pt x="195818" y="5418667"/>
                  </a:lnTo>
                  <a:cubicBezTo>
                    <a:pt x="87671" y="5418667"/>
                    <a:pt x="0" y="5330996"/>
                    <a:pt x="0" y="5222849"/>
                  </a:cubicBezTo>
                  <a:lnTo>
                    <a:pt x="0" y="195818"/>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2456" tIns="93600" rIns="92456" bIns="93600" numCol="1" spcCol="1270" anchor="b" anchorCtr="0">
              <a:noAutofit/>
            </a:bodyPr>
            <a:lstStyle/>
            <a:p>
              <a:pPr marL="0" lvl="0" indent="0" algn="ctr" defTabSz="577850">
                <a:lnSpc>
                  <a:spcPct val="90000"/>
                </a:lnSpc>
                <a:spcBef>
                  <a:spcPct val="0"/>
                </a:spcBef>
                <a:spcAft>
                  <a:spcPct val="35000"/>
                </a:spcAft>
                <a:buNone/>
              </a:pPr>
              <a:r>
                <a:rPr lang="en-US" kern="1200" err="1"/>
                <a:t>Hiện</a:t>
              </a:r>
              <a:r>
                <a:rPr lang="en-US" kern="1200"/>
                <a:t> </a:t>
              </a:r>
              <a:r>
                <a:rPr lang="en-US" kern="1200" err="1"/>
                <a:t>trường</a:t>
              </a:r>
              <a:endParaRPr lang="en-US" kern="1200"/>
            </a:p>
            <a:p>
              <a:pPr marL="0" lvl="0" indent="0" algn="ctr" defTabSz="577850">
                <a:lnSpc>
                  <a:spcPct val="90000"/>
                </a:lnSpc>
                <a:spcBef>
                  <a:spcPct val="0"/>
                </a:spcBef>
                <a:spcAft>
                  <a:spcPct val="35000"/>
                </a:spcAft>
                <a:buNone/>
              </a:pPr>
              <a:r>
                <a:rPr lang="en-US" kern="1200"/>
                <a:t>(Field data collection)</a:t>
              </a:r>
            </a:p>
          </p:txBody>
        </p:sp>
        <p:pic>
          <p:nvPicPr>
            <p:cNvPr id="23" name="Picture 22">
              <a:extLst>
                <a:ext uri="{FF2B5EF4-FFF2-40B4-BE49-F238E27FC236}">
                  <a16:creationId xmlns:a16="http://schemas.microsoft.com/office/drawing/2014/main" id="{F372135A-2E89-384E-23A7-6578C0933038}"/>
                </a:ext>
              </a:extLst>
            </p:cNvPr>
            <p:cNvPicPr>
              <a:picLocks noChangeAspect="1"/>
            </p:cNvPicPr>
            <p:nvPr/>
          </p:nvPicPr>
          <p:blipFill>
            <a:blip r:embed="rId4"/>
            <a:stretch>
              <a:fillRect/>
            </a:stretch>
          </p:blipFill>
          <p:spPr>
            <a:xfrm>
              <a:off x="3217060" y="1902440"/>
              <a:ext cx="1724026" cy="1329095"/>
            </a:xfrm>
            <a:prstGeom prst="rect">
              <a:avLst/>
            </a:prstGeom>
          </p:spPr>
        </p:pic>
      </p:grpSp>
      <p:grpSp>
        <p:nvGrpSpPr>
          <p:cNvPr id="28" name="Group 27">
            <a:extLst>
              <a:ext uri="{FF2B5EF4-FFF2-40B4-BE49-F238E27FC236}">
                <a16:creationId xmlns:a16="http://schemas.microsoft.com/office/drawing/2014/main" id="{319C78C3-B5DF-6BA7-BA55-B383DB26E124}"/>
              </a:ext>
            </a:extLst>
          </p:cNvPr>
          <p:cNvGrpSpPr/>
          <p:nvPr/>
        </p:nvGrpSpPr>
        <p:grpSpPr>
          <a:xfrm>
            <a:off x="6461527" y="1338197"/>
            <a:ext cx="1958181" cy="4181607"/>
            <a:chOff x="5116910" y="1338197"/>
            <a:chExt cx="1958181" cy="4181607"/>
          </a:xfrm>
        </p:grpSpPr>
        <p:sp>
          <p:nvSpPr>
            <p:cNvPr id="13" name="Freeform: Shape 12">
              <a:extLst>
                <a:ext uri="{FF2B5EF4-FFF2-40B4-BE49-F238E27FC236}">
                  <a16:creationId xmlns:a16="http://schemas.microsoft.com/office/drawing/2014/main" id="{48BAA127-575E-5FEE-F06C-F1E145592E7E}"/>
                </a:ext>
              </a:extLst>
            </p:cNvPr>
            <p:cNvSpPr/>
            <p:nvPr/>
          </p:nvSpPr>
          <p:spPr>
            <a:xfrm>
              <a:off x="5116910" y="1338197"/>
              <a:ext cx="1958181" cy="4181607"/>
            </a:xfrm>
            <a:custGeom>
              <a:avLst/>
              <a:gdLst>
                <a:gd name="connsiteX0" fmla="*/ 0 w 1958181"/>
                <a:gd name="connsiteY0" fmla="*/ 195818 h 5418667"/>
                <a:gd name="connsiteX1" fmla="*/ 195818 w 1958181"/>
                <a:gd name="connsiteY1" fmla="*/ 0 h 5418667"/>
                <a:gd name="connsiteX2" fmla="*/ 1762363 w 1958181"/>
                <a:gd name="connsiteY2" fmla="*/ 0 h 5418667"/>
                <a:gd name="connsiteX3" fmla="*/ 1958181 w 1958181"/>
                <a:gd name="connsiteY3" fmla="*/ 195818 h 5418667"/>
                <a:gd name="connsiteX4" fmla="*/ 1958181 w 1958181"/>
                <a:gd name="connsiteY4" fmla="*/ 5222849 h 5418667"/>
                <a:gd name="connsiteX5" fmla="*/ 1762363 w 1958181"/>
                <a:gd name="connsiteY5" fmla="*/ 5418667 h 5418667"/>
                <a:gd name="connsiteX6" fmla="*/ 195818 w 1958181"/>
                <a:gd name="connsiteY6" fmla="*/ 5418667 h 5418667"/>
                <a:gd name="connsiteX7" fmla="*/ 0 w 1958181"/>
                <a:gd name="connsiteY7" fmla="*/ 5222849 h 5418667"/>
                <a:gd name="connsiteX8" fmla="*/ 0 w 1958181"/>
                <a:gd name="connsiteY8" fmla="*/ 195818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8181" h="5418667">
                  <a:moveTo>
                    <a:pt x="0" y="195818"/>
                  </a:moveTo>
                  <a:cubicBezTo>
                    <a:pt x="0" y="87671"/>
                    <a:pt x="87671" y="0"/>
                    <a:pt x="195818" y="0"/>
                  </a:cubicBezTo>
                  <a:lnTo>
                    <a:pt x="1762363" y="0"/>
                  </a:lnTo>
                  <a:cubicBezTo>
                    <a:pt x="1870510" y="0"/>
                    <a:pt x="1958181" y="87671"/>
                    <a:pt x="1958181" y="195818"/>
                  </a:cubicBezTo>
                  <a:lnTo>
                    <a:pt x="1958181" y="5222849"/>
                  </a:lnTo>
                  <a:cubicBezTo>
                    <a:pt x="1958181" y="5330996"/>
                    <a:pt x="1870510" y="5418667"/>
                    <a:pt x="1762363" y="5418667"/>
                  </a:cubicBezTo>
                  <a:lnTo>
                    <a:pt x="195818" y="5418667"/>
                  </a:lnTo>
                  <a:cubicBezTo>
                    <a:pt x="87671" y="5418667"/>
                    <a:pt x="0" y="5330996"/>
                    <a:pt x="0" y="5222849"/>
                  </a:cubicBezTo>
                  <a:lnTo>
                    <a:pt x="0" y="195818"/>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2456" tIns="93600" rIns="92456" bIns="93600" numCol="1" spcCol="1270" anchor="b" anchorCtr="0">
              <a:noAutofit/>
            </a:bodyPr>
            <a:lstStyle/>
            <a:p>
              <a:pPr marL="0" lvl="0" indent="0" algn="ctr" defTabSz="577850">
                <a:lnSpc>
                  <a:spcPct val="90000"/>
                </a:lnSpc>
                <a:spcBef>
                  <a:spcPct val="0"/>
                </a:spcBef>
                <a:spcAft>
                  <a:spcPct val="35000"/>
                </a:spcAft>
                <a:buNone/>
              </a:pPr>
              <a:r>
                <a:rPr lang="en-US" kern="1200" err="1"/>
                <a:t>Thực</a:t>
              </a:r>
              <a:r>
                <a:rPr lang="en-US" kern="1200"/>
                <a:t> </a:t>
              </a:r>
              <a:r>
                <a:rPr lang="en-US" kern="1200" err="1"/>
                <a:t>nghiệm</a:t>
              </a:r>
              <a:endParaRPr lang="en-US" kern="1200"/>
            </a:p>
            <a:p>
              <a:pPr marL="0" lvl="0" indent="0" algn="ctr" defTabSz="577850">
                <a:lnSpc>
                  <a:spcPct val="90000"/>
                </a:lnSpc>
                <a:spcBef>
                  <a:spcPct val="0"/>
                </a:spcBef>
                <a:spcAft>
                  <a:spcPct val="35000"/>
                </a:spcAft>
                <a:buNone/>
              </a:pPr>
              <a:r>
                <a:rPr lang="en-US" kern="1200"/>
                <a:t>(Experiments)</a:t>
              </a:r>
            </a:p>
          </p:txBody>
        </p:sp>
        <p:pic>
          <p:nvPicPr>
            <p:cNvPr id="1028" name="Picture 4" descr="Round-bottom flask,laboratory,science,chemistry,flask - free image from  needpix.com">
              <a:extLst>
                <a:ext uri="{FF2B5EF4-FFF2-40B4-BE49-F238E27FC236}">
                  <a16:creationId xmlns:a16="http://schemas.microsoft.com/office/drawing/2014/main" id="{941CE491-D8F2-B182-84A3-1BD4BE2EA8D3}"/>
                </a:ext>
              </a:extLst>
            </p:cNvPr>
            <p:cNvPicPr>
              <a:picLocks noChangeAspect="1" noChangeArrowheads="1"/>
            </p:cNvPicPr>
            <p:nvPr/>
          </p:nvPicPr>
          <p:blipFill>
            <a:blip r:embed="rId5">
              <a:clrChange>
                <a:clrFrom>
                  <a:srgbClr val="094242">
                    <a:alpha val="32549"/>
                  </a:srgbClr>
                </a:clrFrom>
                <a:clrTo>
                  <a:srgbClr val="094242">
                    <a:alpha val="0"/>
                  </a:srgbClr>
                </a:clrTo>
              </a:clrChange>
              <a:extLst>
                <a:ext uri="{28A0092B-C50C-407E-A947-70E740481C1C}">
                  <a14:useLocalDpi xmlns:a14="http://schemas.microsoft.com/office/drawing/2010/main" val="0"/>
                </a:ext>
              </a:extLst>
            </a:blip>
            <a:srcRect/>
            <a:stretch>
              <a:fillRect/>
            </a:stretch>
          </p:blipFill>
          <p:spPr bwMode="auto">
            <a:xfrm>
              <a:off x="5515805" y="1897889"/>
              <a:ext cx="1160389" cy="13381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322A8ACB-754B-F18A-9CDC-29D11484D357}"/>
              </a:ext>
            </a:extLst>
          </p:cNvPr>
          <p:cNvGrpSpPr/>
          <p:nvPr/>
        </p:nvGrpSpPr>
        <p:grpSpPr>
          <a:xfrm>
            <a:off x="9150763" y="1338197"/>
            <a:ext cx="1958181" cy="4181607"/>
            <a:chOff x="9150763" y="1338197"/>
            <a:chExt cx="1958181" cy="4181607"/>
          </a:xfrm>
        </p:grpSpPr>
        <p:sp>
          <p:nvSpPr>
            <p:cNvPr id="17" name="Freeform: Shape 16">
              <a:extLst>
                <a:ext uri="{FF2B5EF4-FFF2-40B4-BE49-F238E27FC236}">
                  <a16:creationId xmlns:a16="http://schemas.microsoft.com/office/drawing/2014/main" id="{EDC17501-1D75-E6FB-EE90-4C5C73DCAA78}"/>
                </a:ext>
              </a:extLst>
            </p:cNvPr>
            <p:cNvSpPr/>
            <p:nvPr/>
          </p:nvSpPr>
          <p:spPr>
            <a:xfrm>
              <a:off x="9150763" y="1338197"/>
              <a:ext cx="1958181" cy="4181607"/>
            </a:xfrm>
            <a:custGeom>
              <a:avLst/>
              <a:gdLst>
                <a:gd name="connsiteX0" fmla="*/ 0 w 1958181"/>
                <a:gd name="connsiteY0" fmla="*/ 195818 h 5418667"/>
                <a:gd name="connsiteX1" fmla="*/ 195818 w 1958181"/>
                <a:gd name="connsiteY1" fmla="*/ 0 h 5418667"/>
                <a:gd name="connsiteX2" fmla="*/ 1762363 w 1958181"/>
                <a:gd name="connsiteY2" fmla="*/ 0 h 5418667"/>
                <a:gd name="connsiteX3" fmla="*/ 1958181 w 1958181"/>
                <a:gd name="connsiteY3" fmla="*/ 195818 h 5418667"/>
                <a:gd name="connsiteX4" fmla="*/ 1958181 w 1958181"/>
                <a:gd name="connsiteY4" fmla="*/ 5222849 h 5418667"/>
                <a:gd name="connsiteX5" fmla="*/ 1762363 w 1958181"/>
                <a:gd name="connsiteY5" fmla="*/ 5418667 h 5418667"/>
                <a:gd name="connsiteX6" fmla="*/ 195818 w 1958181"/>
                <a:gd name="connsiteY6" fmla="*/ 5418667 h 5418667"/>
                <a:gd name="connsiteX7" fmla="*/ 0 w 1958181"/>
                <a:gd name="connsiteY7" fmla="*/ 5222849 h 5418667"/>
                <a:gd name="connsiteX8" fmla="*/ 0 w 1958181"/>
                <a:gd name="connsiteY8" fmla="*/ 195818 h 541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8181" h="5418667">
                  <a:moveTo>
                    <a:pt x="0" y="195818"/>
                  </a:moveTo>
                  <a:cubicBezTo>
                    <a:pt x="0" y="87671"/>
                    <a:pt x="87671" y="0"/>
                    <a:pt x="195818" y="0"/>
                  </a:cubicBezTo>
                  <a:lnTo>
                    <a:pt x="1762363" y="0"/>
                  </a:lnTo>
                  <a:cubicBezTo>
                    <a:pt x="1870510" y="0"/>
                    <a:pt x="1958181" y="87671"/>
                    <a:pt x="1958181" y="195818"/>
                  </a:cubicBezTo>
                  <a:lnTo>
                    <a:pt x="1958181" y="5222849"/>
                  </a:lnTo>
                  <a:cubicBezTo>
                    <a:pt x="1958181" y="5330996"/>
                    <a:pt x="1870510" y="5418667"/>
                    <a:pt x="1762363" y="5418667"/>
                  </a:cubicBezTo>
                  <a:lnTo>
                    <a:pt x="195818" y="5418667"/>
                  </a:lnTo>
                  <a:cubicBezTo>
                    <a:pt x="87671" y="5418667"/>
                    <a:pt x="0" y="5330996"/>
                    <a:pt x="0" y="5222849"/>
                  </a:cubicBezTo>
                  <a:lnTo>
                    <a:pt x="0" y="195818"/>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92456" tIns="93600" rIns="92456" bIns="93600" numCol="1" spcCol="1270" anchor="b" anchorCtr="0">
              <a:noAutofit/>
            </a:bodyPr>
            <a:lstStyle/>
            <a:p>
              <a:pPr marL="0" lvl="0" indent="0" algn="ctr" defTabSz="577850">
                <a:lnSpc>
                  <a:spcPct val="90000"/>
                </a:lnSpc>
                <a:spcBef>
                  <a:spcPct val="0"/>
                </a:spcBef>
                <a:spcAft>
                  <a:spcPct val="35000"/>
                </a:spcAft>
                <a:buNone/>
              </a:pPr>
              <a:r>
                <a:rPr lang="en-US" kern="1200" err="1"/>
                <a:t>Nguồn</a:t>
              </a:r>
              <a:r>
                <a:rPr lang="en-US" kern="1200"/>
                <a:t> </a:t>
              </a:r>
              <a:r>
                <a:rPr lang="en-US" kern="1200" err="1"/>
                <a:t>lực</a:t>
              </a:r>
              <a:br>
                <a:rPr lang="en-US" kern="1200"/>
              </a:br>
              <a:r>
                <a:rPr lang="en-US" kern="1200" err="1"/>
                <a:t>cộng</a:t>
              </a:r>
              <a:r>
                <a:rPr lang="en-US" kern="1200"/>
                <a:t> </a:t>
              </a:r>
              <a:r>
                <a:rPr lang="en-US" kern="1200" err="1"/>
                <a:t>đồng</a:t>
              </a:r>
              <a:endParaRPr lang="en-US"/>
            </a:p>
            <a:p>
              <a:pPr marL="0" lvl="0" indent="0" algn="ctr" defTabSz="577850">
                <a:lnSpc>
                  <a:spcPct val="90000"/>
                </a:lnSpc>
                <a:spcBef>
                  <a:spcPct val="0"/>
                </a:spcBef>
                <a:spcAft>
                  <a:spcPct val="35000"/>
                </a:spcAft>
                <a:buNone/>
              </a:pPr>
              <a:r>
                <a:rPr lang="en-US"/>
                <a:t>(Crowd-sourcing</a:t>
              </a:r>
              <a:r>
                <a:rPr lang="en-US" kern="1200"/>
                <a:t>)</a:t>
              </a:r>
            </a:p>
          </p:txBody>
        </p:sp>
        <p:pic>
          <p:nvPicPr>
            <p:cNvPr id="26" name="Picture 25">
              <a:extLst>
                <a:ext uri="{FF2B5EF4-FFF2-40B4-BE49-F238E27FC236}">
                  <a16:creationId xmlns:a16="http://schemas.microsoft.com/office/drawing/2014/main" id="{98686794-73D6-7308-A3E6-29022649748B}"/>
                </a:ext>
              </a:extLst>
            </p:cNvPr>
            <p:cNvPicPr>
              <a:picLocks noChangeAspect="1"/>
            </p:cNvPicPr>
            <p:nvPr/>
          </p:nvPicPr>
          <p:blipFill>
            <a:blip r:embed="rId6">
              <a:duotone>
                <a:schemeClr val="accent1">
                  <a:shade val="45000"/>
                  <a:satMod val="135000"/>
                </a:schemeClr>
                <a:prstClr val="white"/>
              </a:duotone>
            </a:blip>
            <a:stretch>
              <a:fillRect/>
            </a:stretch>
          </p:blipFill>
          <p:spPr>
            <a:xfrm>
              <a:off x="9381268" y="1968046"/>
              <a:ext cx="1610598" cy="1197882"/>
            </a:xfrm>
            <a:prstGeom prst="rect">
              <a:avLst/>
            </a:prstGeom>
          </p:spPr>
        </p:pic>
      </p:grpSp>
      <p:sp>
        <p:nvSpPr>
          <p:cNvPr id="5" name="Footer Placeholder 4">
            <a:extLst>
              <a:ext uri="{FF2B5EF4-FFF2-40B4-BE49-F238E27FC236}">
                <a16:creationId xmlns:a16="http://schemas.microsoft.com/office/drawing/2014/main" id="{388E0A44-3717-4284-534B-071E7E844BA4}"/>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5588065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FB569F17-8D6E-31DB-8BDF-E413095CF00B}"/>
              </a:ext>
            </a:extLst>
          </p:cNvPr>
          <p:cNvSpPr>
            <a:spLocks noGrp="1"/>
          </p:cNvSpPr>
          <p:nvPr>
            <p:ph idx="1"/>
          </p:nvPr>
        </p:nvSpPr>
        <p:spPr>
          <a:xfrm>
            <a:off x="838200" y="2333297"/>
            <a:ext cx="4619621" cy="3843666"/>
          </a:xfrm>
        </p:spPr>
        <p:txBody>
          <a:bodyPr vert="horz" lIns="91440" tIns="45720" rIns="91440" bIns="45720" rtlCol="0">
            <a:normAutofit/>
          </a:bodyPr>
          <a:lstStyle/>
          <a:p>
            <a:r>
              <a:rPr lang="en-US"/>
              <a:t>Tập trung vào khía cạnh con người</a:t>
            </a:r>
          </a:p>
          <a:p>
            <a:r>
              <a:rPr lang="en-US"/>
              <a:t>Sự tiếp nhận, phản ứng, thái độ của cộng đồng</a:t>
            </a:r>
          </a:p>
          <a:p>
            <a:r>
              <a:rPr lang="en-US"/>
              <a:t>Sử dụng kết hợp với các nguồn dữ liệu khác</a:t>
            </a:r>
          </a:p>
        </p:txBody>
      </p:sp>
      <p:sp>
        <p:nvSpPr>
          <p:cNvPr id="3" name="Date Placeholder 2">
            <a:extLst>
              <a:ext uri="{FF2B5EF4-FFF2-40B4-BE49-F238E27FC236}">
                <a16:creationId xmlns:a16="http://schemas.microsoft.com/office/drawing/2014/main" id="{05233706-15A7-3A2F-E564-CAF8F2533E95}"/>
              </a:ext>
            </a:extLst>
          </p:cNvPr>
          <p:cNvSpPr>
            <a:spLocks noGrp="1"/>
          </p:cNvSpPr>
          <p:nvPr>
            <p:ph type="dt" sz="half" idx="10"/>
          </p:nvPr>
        </p:nvSpPr>
        <p:spPr>
          <a:xfrm>
            <a:off x="838200" y="6356350"/>
            <a:ext cx="2590800" cy="365125"/>
          </a:xfrm>
        </p:spPr>
        <p:txBody>
          <a:bodyPr vert="horz" lIns="91440" tIns="45720" rIns="91440" bIns="45720" rtlCol="0" anchor="ctr">
            <a:normAutofit/>
          </a:bodyPr>
          <a:lstStyle/>
          <a:p>
            <a:pPr>
              <a:spcAft>
                <a:spcPts val="600"/>
              </a:spcAft>
              <a:defRPr/>
            </a:pPr>
            <a:r>
              <a:rPr lang="en-001">
                <a:solidFill>
                  <a:prstClr val="black">
                    <a:tint val="75000"/>
                  </a:prstClr>
                </a:solidFill>
                <a:latin typeface="Calibri" panose="020F0502020204030204"/>
              </a:rPr>
              <a:t>25/11/2024</a:t>
            </a:r>
            <a:endParaRPr lang="en-US">
              <a:solidFill>
                <a:prstClr val="black">
                  <a:tint val="75000"/>
                </a:prstClr>
              </a:solidFill>
              <a:latin typeface="Calibri" panose="020F0502020204030204"/>
            </a:endParaRPr>
          </a:p>
        </p:txBody>
      </p:sp>
      <p:pic>
        <p:nvPicPr>
          <p:cNvPr id="7" name="Picture 6">
            <a:extLst>
              <a:ext uri="{FF2B5EF4-FFF2-40B4-BE49-F238E27FC236}">
                <a16:creationId xmlns:a16="http://schemas.microsoft.com/office/drawing/2014/main" id="{C7BFE0ED-CB91-8496-E9F4-F7F4C4C51F2A}"/>
              </a:ext>
            </a:extLst>
          </p:cNvPr>
          <p:cNvPicPr>
            <a:picLocks noChangeAspect="1"/>
          </p:cNvPicPr>
          <p:nvPr/>
        </p:nvPicPr>
        <p:blipFill>
          <a:blip r:embed="rId3"/>
          <a:srcRect l="2065" r="3772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C40FAA7E-9E88-792B-7979-F9A96126970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AA8328AE-A94A-43B0-BF47-266FB86AC0A6}" type="slidenum">
              <a:rPr lang="en-US" smtClean="0">
                <a:solidFill>
                  <a:srgbClr val="FFFFFF"/>
                </a:solidFill>
                <a:latin typeface="Calibri" panose="020F0502020204030204"/>
              </a:rPr>
              <a:pPr>
                <a:spcAft>
                  <a:spcPts val="600"/>
                </a:spcAft>
                <a:defRPr/>
              </a:pPr>
              <a:t>57</a:t>
            </a:fld>
            <a:endParaRPr lang="en-US">
              <a:solidFill>
                <a:srgbClr val="FFFFFF"/>
              </a:solidFill>
              <a:latin typeface="Calibri" panose="020F0502020204030204"/>
            </a:endParaRPr>
          </a:p>
        </p:txBody>
      </p:sp>
      <p:sp>
        <p:nvSpPr>
          <p:cNvPr id="15" name="TextBox 14">
            <a:extLst>
              <a:ext uri="{FF2B5EF4-FFF2-40B4-BE49-F238E27FC236}">
                <a16:creationId xmlns:a16="http://schemas.microsoft.com/office/drawing/2014/main" id="{5D95B8DE-BBA8-13FD-3200-CAAF8A4D83D0}"/>
              </a:ext>
            </a:extLst>
          </p:cNvPr>
          <p:cNvSpPr txBox="1"/>
          <p:nvPr/>
        </p:nvSpPr>
        <p:spPr>
          <a:xfrm>
            <a:off x="4200394" y="6035159"/>
            <a:ext cx="4095615" cy="369332"/>
          </a:xfrm>
          <a:prstGeom prst="rect">
            <a:avLst/>
          </a:prstGeom>
          <a:noFill/>
        </p:spPr>
        <p:txBody>
          <a:bodyPr wrap="square">
            <a:spAutoFit/>
          </a:bodyPr>
          <a:lstStyle/>
          <a:p>
            <a:r>
              <a:rPr lang="en-US" dirty="0">
                <a:solidFill>
                  <a:srgbClr val="333333"/>
                </a:solidFill>
                <a:latin typeface="Inter"/>
              </a:rPr>
              <a:t>La </a:t>
            </a:r>
            <a:r>
              <a:rPr lang="en-US" dirty="0" err="1">
                <a:solidFill>
                  <a:srgbClr val="333333"/>
                </a:solidFill>
                <a:latin typeface="Inter"/>
              </a:rPr>
              <a:t>Rotonde</a:t>
            </a:r>
            <a:r>
              <a:rPr lang="en-US" dirty="0">
                <a:solidFill>
                  <a:srgbClr val="333333"/>
                </a:solidFill>
                <a:latin typeface="Inter"/>
              </a:rPr>
              <a:t>, Dmitry Spiros</a:t>
            </a:r>
          </a:p>
        </p:txBody>
      </p:sp>
      <p:sp>
        <p:nvSpPr>
          <p:cNvPr id="5" name="Title 1">
            <a:extLst>
              <a:ext uri="{FF2B5EF4-FFF2-40B4-BE49-F238E27FC236}">
                <a16:creationId xmlns:a16="http://schemas.microsoft.com/office/drawing/2014/main" id="{F23112CC-7351-0061-2D81-0BF89B1D7F0A}"/>
              </a:ext>
            </a:extLst>
          </p:cNvPr>
          <p:cNvSpPr txBox="1">
            <a:spLocks/>
          </p:cNvSpPr>
          <p:nvPr/>
        </p:nvSpPr>
        <p:spPr>
          <a:xfrm>
            <a:off x="838200" y="136525"/>
            <a:ext cx="10515600" cy="92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US" err="1"/>
              <a:t>Bảng</a:t>
            </a:r>
            <a:r>
              <a:rPr lang="en-US"/>
              <a:t> </a:t>
            </a:r>
            <a:r>
              <a:rPr lang="en-US" err="1"/>
              <a:t>hỏi</a:t>
            </a:r>
            <a:endParaRPr lang="en-001"/>
          </a:p>
        </p:txBody>
      </p:sp>
      <p:sp>
        <p:nvSpPr>
          <p:cNvPr id="9" name="Footer Placeholder 8">
            <a:extLst>
              <a:ext uri="{FF2B5EF4-FFF2-40B4-BE49-F238E27FC236}">
                <a16:creationId xmlns:a16="http://schemas.microsoft.com/office/drawing/2014/main" id="{9BEBA3D2-B897-D8C1-D1B6-1C724BFFE2D4}"/>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101074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714F687-E9A9-9A41-C8D2-10C07225464F}"/>
              </a:ext>
            </a:extLst>
          </p:cNvPr>
          <p:cNvSpPr>
            <a:spLocks noGrp="1"/>
          </p:cNvSpPr>
          <p:nvPr>
            <p:ph type="body" sz="quarter" idx="3"/>
          </p:nvPr>
        </p:nvSpPr>
        <p:spPr>
          <a:xfrm>
            <a:off x="7392212" y="1695381"/>
            <a:ext cx="4320000" cy="823912"/>
          </a:xfrm>
        </p:spPr>
        <p:txBody>
          <a:bodyPr anchor="ctr">
            <a:normAutofit fontScale="92500"/>
          </a:bodyPr>
          <a:lstStyle/>
          <a:p>
            <a:r>
              <a:rPr lang="en-US" sz="3200"/>
              <a:t>Phỏng vấn</a:t>
            </a:r>
          </a:p>
        </p:txBody>
      </p:sp>
      <p:sp>
        <p:nvSpPr>
          <p:cNvPr id="7" name="Content Placeholder 6">
            <a:extLst>
              <a:ext uri="{FF2B5EF4-FFF2-40B4-BE49-F238E27FC236}">
                <a16:creationId xmlns:a16="http://schemas.microsoft.com/office/drawing/2014/main" id="{92DB6B25-1050-F0DF-A801-7D7247954D89}"/>
              </a:ext>
            </a:extLst>
          </p:cNvPr>
          <p:cNvSpPr>
            <a:spLocks noGrp="1"/>
          </p:cNvSpPr>
          <p:nvPr>
            <p:ph sz="quarter" idx="4"/>
          </p:nvPr>
        </p:nvSpPr>
        <p:spPr>
          <a:xfrm>
            <a:off x="7392212" y="2519293"/>
            <a:ext cx="4320000" cy="3684588"/>
          </a:xfrm>
        </p:spPr>
        <p:txBody>
          <a:bodyPr/>
          <a:lstStyle/>
          <a:p>
            <a:r>
              <a:rPr lang="en-US"/>
              <a:t>Gặp mặt trực tiếp</a:t>
            </a:r>
          </a:p>
          <a:p>
            <a:r>
              <a:rPr lang="en-US"/>
              <a:t>Qua điện thoại</a:t>
            </a:r>
            <a:endParaRPr lang="en-001"/>
          </a:p>
        </p:txBody>
      </p:sp>
      <p:sp>
        <p:nvSpPr>
          <p:cNvPr id="3" name="Date Placeholder 2">
            <a:extLst>
              <a:ext uri="{FF2B5EF4-FFF2-40B4-BE49-F238E27FC236}">
                <a16:creationId xmlns:a16="http://schemas.microsoft.com/office/drawing/2014/main" id="{E31087D1-1366-2C79-5DE1-2AF8F8CCBF77}"/>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1E6264DE-60D8-1B11-AB13-8C898FFE1D85}"/>
              </a:ext>
            </a:extLst>
          </p:cNvPr>
          <p:cNvSpPr>
            <a:spLocks noGrp="1"/>
          </p:cNvSpPr>
          <p:nvPr>
            <p:ph type="sldNum" sz="quarter" idx="12"/>
          </p:nvPr>
        </p:nvSpPr>
        <p:spPr/>
        <p:txBody>
          <a:bodyPr/>
          <a:lstStyle/>
          <a:p>
            <a:fld id="{AA8328AE-A94A-43B0-BF47-266FB86AC0A6}" type="slidenum">
              <a:rPr lang="en-001" smtClean="0"/>
              <a:t>58</a:t>
            </a:fld>
            <a:endParaRPr lang="en-001"/>
          </a:p>
        </p:txBody>
      </p:sp>
      <p:sp>
        <p:nvSpPr>
          <p:cNvPr id="5" name="Text Placeholder 4">
            <a:extLst>
              <a:ext uri="{FF2B5EF4-FFF2-40B4-BE49-F238E27FC236}">
                <a16:creationId xmlns:a16="http://schemas.microsoft.com/office/drawing/2014/main" id="{D538BF86-6D3F-A711-C17B-6A7F35E9B857}"/>
              </a:ext>
            </a:extLst>
          </p:cNvPr>
          <p:cNvSpPr>
            <a:spLocks noGrp="1"/>
          </p:cNvSpPr>
          <p:nvPr>
            <p:ph type="body" idx="1"/>
          </p:nvPr>
        </p:nvSpPr>
        <p:spPr>
          <a:xfrm>
            <a:off x="3009246" y="1695381"/>
            <a:ext cx="4320000" cy="823912"/>
          </a:xfrm>
        </p:spPr>
        <p:txBody>
          <a:bodyPr anchor="ctr">
            <a:normAutofit fontScale="92500"/>
          </a:bodyPr>
          <a:lstStyle/>
          <a:p>
            <a:r>
              <a:rPr lang="en-US" sz="3200"/>
              <a:t>Người tham gia tự điền</a:t>
            </a:r>
          </a:p>
        </p:txBody>
      </p:sp>
      <p:sp>
        <p:nvSpPr>
          <p:cNvPr id="6" name="Content Placeholder 5">
            <a:extLst>
              <a:ext uri="{FF2B5EF4-FFF2-40B4-BE49-F238E27FC236}">
                <a16:creationId xmlns:a16="http://schemas.microsoft.com/office/drawing/2014/main" id="{E615FD1E-2D48-DD7E-F4CF-D817F37CC33E}"/>
              </a:ext>
            </a:extLst>
          </p:cNvPr>
          <p:cNvSpPr>
            <a:spLocks noGrp="1"/>
          </p:cNvSpPr>
          <p:nvPr>
            <p:ph sz="half" idx="2"/>
          </p:nvPr>
        </p:nvSpPr>
        <p:spPr>
          <a:xfrm>
            <a:off x="3009246" y="2519293"/>
            <a:ext cx="4320000" cy="3684588"/>
          </a:xfrm>
        </p:spPr>
        <p:txBody>
          <a:bodyPr/>
          <a:lstStyle/>
          <a:p>
            <a:r>
              <a:rPr lang="en-US"/>
              <a:t>Trực tuyến</a:t>
            </a:r>
          </a:p>
          <a:p>
            <a:r>
              <a:rPr lang="en-US"/>
              <a:t>Gửi qua bưu điện</a:t>
            </a:r>
          </a:p>
          <a:p>
            <a:pPr lvl="1"/>
            <a:endParaRPr lang="en-US"/>
          </a:p>
          <a:p>
            <a:pPr lvl="1"/>
            <a:endParaRPr lang="en-001"/>
          </a:p>
        </p:txBody>
      </p:sp>
      <p:cxnSp>
        <p:nvCxnSpPr>
          <p:cNvPr id="10" name="Straight Connector 9">
            <a:extLst>
              <a:ext uri="{FF2B5EF4-FFF2-40B4-BE49-F238E27FC236}">
                <a16:creationId xmlns:a16="http://schemas.microsoft.com/office/drawing/2014/main" id="{9014C23F-22CF-7407-142B-034ECDFDE77B}"/>
              </a:ext>
            </a:extLst>
          </p:cNvPr>
          <p:cNvCxnSpPr/>
          <p:nvPr/>
        </p:nvCxnSpPr>
        <p:spPr>
          <a:xfrm>
            <a:off x="412376" y="2330824"/>
            <a:ext cx="11299836" cy="0"/>
          </a:xfrm>
          <a:prstGeom prst="line">
            <a:avLst/>
          </a:prstGeom>
          <a:ln w="38100"/>
        </p:spPr>
        <p:style>
          <a:lnRef idx="2">
            <a:schemeClr val="accent6"/>
          </a:lnRef>
          <a:fillRef idx="0">
            <a:schemeClr val="accent6"/>
          </a:fillRef>
          <a:effectRef idx="1">
            <a:schemeClr val="accent6"/>
          </a:effectRef>
          <a:fontRef idx="minor">
            <a:schemeClr val="tx1"/>
          </a:fontRef>
        </p:style>
      </p:cxnSp>
      <p:sp>
        <p:nvSpPr>
          <p:cNvPr id="12" name="Title 1">
            <a:extLst>
              <a:ext uri="{FF2B5EF4-FFF2-40B4-BE49-F238E27FC236}">
                <a16:creationId xmlns:a16="http://schemas.microsoft.com/office/drawing/2014/main" id="{FC819279-DE57-84A4-C644-D35B7EE50973}"/>
              </a:ext>
            </a:extLst>
          </p:cNvPr>
          <p:cNvSpPr txBox="1">
            <a:spLocks/>
          </p:cNvSpPr>
          <p:nvPr/>
        </p:nvSpPr>
        <p:spPr>
          <a:xfrm>
            <a:off x="838200" y="136525"/>
            <a:ext cx="10515600" cy="92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US" err="1"/>
              <a:t>Bảng</a:t>
            </a:r>
            <a:r>
              <a:rPr lang="en-US"/>
              <a:t> </a:t>
            </a:r>
            <a:r>
              <a:rPr lang="en-US" err="1"/>
              <a:t>hỏi</a:t>
            </a:r>
            <a:endParaRPr lang="en-001"/>
          </a:p>
        </p:txBody>
      </p:sp>
      <p:sp>
        <p:nvSpPr>
          <p:cNvPr id="13" name="Footer Placeholder 12">
            <a:extLst>
              <a:ext uri="{FF2B5EF4-FFF2-40B4-BE49-F238E27FC236}">
                <a16:creationId xmlns:a16="http://schemas.microsoft.com/office/drawing/2014/main" id="{FF23B943-37C4-E894-3F26-9191C8C94E09}"/>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899756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538BF86-6D3F-A711-C17B-6A7F35E9B857}"/>
              </a:ext>
            </a:extLst>
          </p:cNvPr>
          <p:cNvSpPr>
            <a:spLocks noGrp="1"/>
          </p:cNvSpPr>
          <p:nvPr>
            <p:ph type="body" idx="1"/>
          </p:nvPr>
        </p:nvSpPr>
        <p:spPr>
          <a:xfrm>
            <a:off x="3009246" y="1695381"/>
            <a:ext cx="4320000" cy="823912"/>
          </a:xfrm>
        </p:spPr>
        <p:txBody>
          <a:bodyPr anchor="ctr">
            <a:normAutofit fontScale="92500"/>
          </a:bodyPr>
          <a:lstStyle/>
          <a:p>
            <a:r>
              <a:rPr lang="en-US" sz="3200"/>
              <a:t>Người tham gia tự điền</a:t>
            </a:r>
          </a:p>
        </p:txBody>
      </p:sp>
      <p:sp>
        <p:nvSpPr>
          <p:cNvPr id="6" name="Content Placeholder 5">
            <a:extLst>
              <a:ext uri="{FF2B5EF4-FFF2-40B4-BE49-F238E27FC236}">
                <a16:creationId xmlns:a16="http://schemas.microsoft.com/office/drawing/2014/main" id="{E615FD1E-2D48-DD7E-F4CF-D817F37CC33E}"/>
              </a:ext>
            </a:extLst>
          </p:cNvPr>
          <p:cNvSpPr>
            <a:spLocks noGrp="1"/>
          </p:cNvSpPr>
          <p:nvPr>
            <p:ph sz="half" idx="2"/>
          </p:nvPr>
        </p:nvSpPr>
        <p:spPr>
          <a:xfrm>
            <a:off x="3009246" y="2326131"/>
            <a:ext cx="4320000" cy="1967963"/>
          </a:xfrm>
        </p:spPr>
        <p:txBody>
          <a:bodyPr>
            <a:noAutofit/>
          </a:bodyPr>
          <a:lstStyle/>
          <a:p>
            <a:r>
              <a:rPr lang="en-US" sz="2200"/>
              <a:t>Tiết kiệm thời gian, chi phí</a:t>
            </a:r>
          </a:p>
          <a:p>
            <a:r>
              <a:rPr lang="en-US" sz="2200"/>
              <a:t>Thuận tiện, chủ động cho người tham gia</a:t>
            </a:r>
          </a:p>
          <a:p>
            <a:r>
              <a:rPr lang="en-US" sz="2200"/>
              <a:t>Đảm bảo tính riêng tư</a:t>
            </a:r>
          </a:p>
          <a:p>
            <a:r>
              <a:rPr lang="en-US" sz="2200"/>
              <a:t>Phạm vi tiếp cận rộng</a:t>
            </a:r>
          </a:p>
          <a:p>
            <a:pPr lvl="1"/>
            <a:endParaRPr lang="en-US" sz="2200"/>
          </a:p>
          <a:p>
            <a:pPr lvl="1"/>
            <a:endParaRPr lang="en-001" sz="2200"/>
          </a:p>
        </p:txBody>
      </p:sp>
      <p:sp>
        <p:nvSpPr>
          <p:cNvPr id="8" name="Text Placeholder 7">
            <a:extLst>
              <a:ext uri="{FF2B5EF4-FFF2-40B4-BE49-F238E27FC236}">
                <a16:creationId xmlns:a16="http://schemas.microsoft.com/office/drawing/2014/main" id="{C714F687-E9A9-9A41-C8D2-10C07225464F}"/>
              </a:ext>
            </a:extLst>
          </p:cNvPr>
          <p:cNvSpPr>
            <a:spLocks noGrp="1"/>
          </p:cNvSpPr>
          <p:nvPr>
            <p:ph type="body" sz="quarter" idx="3"/>
          </p:nvPr>
        </p:nvSpPr>
        <p:spPr>
          <a:xfrm>
            <a:off x="7392212" y="1695381"/>
            <a:ext cx="4320000" cy="823912"/>
          </a:xfrm>
        </p:spPr>
        <p:txBody>
          <a:bodyPr anchor="ctr">
            <a:normAutofit fontScale="92500"/>
          </a:bodyPr>
          <a:lstStyle/>
          <a:p>
            <a:r>
              <a:rPr lang="en-US" sz="3200"/>
              <a:t>Phỏng vấn</a:t>
            </a:r>
          </a:p>
        </p:txBody>
      </p:sp>
      <p:sp>
        <p:nvSpPr>
          <p:cNvPr id="7" name="Content Placeholder 6">
            <a:extLst>
              <a:ext uri="{FF2B5EF4-FFF2-40B4-BE49-F238E27FC236}">
                <a16:creationId xmlns:a16="http://schemas.microsoft.com/office/drawing/2014/main" id="{92DB6B25-1050-F0DF-A801-7D7247954D89}"/>
              </a:ext>
            </a:extLst>
          </p:cNvPr>
          <p:cNvSpPr>
            <a:spLocks noGrp="1"/>
          </p:cNvSpPr>
          <p:nvPr>
            <p:ph sz="quarter" idx="4"/>
          </p:nvPr>
        </p:nvSpPr>
        <p:spPr>
          <a:xfrm>
            <a:off x="7392212" y="2326131"/>
            <a:ext cx="4320000" cy="1967962"/>
          </a:xfrm>
        </p:spPr>
        <p:txBody>
          <a:bodyPr>
            <a:normAutofit/>
          </a:bodyPr>
          <a:lstStyle/>
          <a:p>
            <a:r>
              <a:rPr lang="en-US" sz="2200"/>
              <a:t>Tỷ lệ trả lời cao hơn</a:t>
            </a:r>
          </a:p>
          <a:p>
            <a:r>
              <a:rPr lang="en-US" sz="2200"/>
              <a:t>Có thể thu được các thông tin chi tiết và phong phú</a:t>
            </a:r>
          </a:p>
          <a:p>
            <a:endParaRPr lang="en-001" sz="2200"/>
          </a:p>
        </p:txBody>
      </p:sp>
      <p:sp>
        <p:nvSpPr>
          <p:cNvPr id="3" name="Date Placeholder 2">
            <a:extLst>
              <a:ext uri="{FF2B5EF4-FFF2-40B4-BE49-F238E27FC236}">
                <a16:creationId xmlns:a16="http://schemas.microsoft.com/office/drawing/2014/main" id="{E31087D1-1366-2C79-5DE1-2AF8F8CCBF77}"/>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1E6264DE-60D8-1B11-AB13-8C898FFE1D85}"/>
              </a:ext>
            </a:extLst>
          </p:cNvPr>
          <p:cNvSpPr>
            <a:spLocks noGrp="1"/>
          </p:cNvSpPr>
          <p:nvPr>
            <p:ph type="sldNum" sz="quarter" idx="12"/>
          </p:nvPr>
        </p:nvSpPr>
        <p:spPr/>
        <p:txBody>
          <a:bodyPr/>
          <a:lstStyle/>
          <a:p>
            <a:fld id="{AA8328AE-A94A-43B0-BF47-266FB86AC0A6}" type="slidenum">
              <a:rPr lang="en-001" smtClean="0"/>
              <a:t>59</a:t>
            </a:fld>
            <a:endParaRPr lang="en-001"/>
          </a:p>
        </p:txBody>
      </p:sp>
      <p:cxnSp>
        <p:nvCxnSpPr>
          <p:cNvPr id="10" name="Straight Connector 9">
            <a:extLst>
              <a:ext uri="{FF2B5EF4-FFF2-40B4-BE49-F238E27FC236}">
                <a16:creationId xmlns:a16="http://schemas.microsoft.com/office/drawing/2014/main" id="{9014C23F-22CF-7407-142B-034ECDFDE77B}"/>
              </a:ext>
            </a:extLst>
          </p:cNvPr>
          <p:cNvCxnSpPr/>
          <p:nvPr/>
        </p:nvCxnSpPr>
        <p:spPr>
          <a:xfrm>
            <a:off x="412376" y="2330824"/>
            <a:ext cx="11299836" cy="0"/>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9" name="Straight Connector 8">
            <a:extLst>
              <a:ext uri="{FF2B5EF4-FFF2-40B4-BE49-F238E27FC236}">
                <a16:creationId xmlns:a16="http://schemas.microsoft.com/office/drawing/2014/main" id="{1670E1BE-D41B-07AF-6014-E17991010B6B}"/>
              </a:ext>
            </a:extLst>
          </p:cNvPr>
          <p:cNvCxnSpPr/>
          <p:nvPr/>
        </p:nvCxnSpPr>
        <p:spPr>
          <a:xfrm>
            <a:off x="446082" y="4294094"/>
            <a:ext cx="11299836" cy="0"/>
          </a:xfrm>
          <a:prstGeom prst="line">
            <a:avLst/>
          </a:prstGeom>
          <a:ln w="38100"/>
        </p:spPr>
        <p:style>
          <a:lnRef idx="2">
            <a:schemeClr val="accent6"/>
          </a:lnRef>
          <a:fillRef idx="0">
            <a:schemeClr val="accent6"/>
          </a:fillRef>
          <a:effectRef idx="1">
            <a:schemeClr val="accent6"/>
          </a:effectRef>
          <a:fontRef idx="minor">
            <a:schemeClr val="tx1"/>
          </a:fontRef>
        </p:style>
      </p:cxnSp>
      <p:sp>
        <p:nvSpPr>
          <p:cNvPr id="14" name="Cross 13">
            <a:extLst>
              <a:ext uri="{FF2B5EF4-FFF2-40B4-BE49-F238E27FC236}">
                <a16:creationId xmlns:a16="http://schemas.microsoft.com/office/drawing/2014/main" id="{31923464-ABF2-65C6-08E2-17756A288454}"/>
              </a:ext>
            </a:extLst>
          </p:cNvPr>
          <p:cNvSpPr/>
          <p:nvPr/>
        </p:nvSpPr>
        <p:spPr>
          <a:xfrm>
            <a:off x="1158858" y="2738719"/>
            <a:ext cx="1026283" cy="1026283"/>
          </a:xfrm>
          <a:prstGeom prst="plus">
            <a:avLst>
              <a:gd name="adj" fmla="val 37229"/>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001"/>
          </a:p>
        </p:txBody>
      </p:sp>
      <p:sp>
        <p:nvSpPr>
          <p:cNvPr id="15" name="Rectangle 14">
            <a:extLst>
              <a:ext uri="{FF2B5EF4-FFF2-40B4-BE49-F238E27FC236}">
                <a16:creationId xmlns:a16="http://schemas.microsoft.com/office/drawing/2014/main" id="{C554B116-212E-1FB1-BE63-5C10B8AA09EA}"/>
              </a:ext>
            </a:extLst>
          </p:cNvPr>
          <p:cNvSpPr/>
          <p:nvPr/>
        </p:nvSpPr>
        <p:spPr>
          <a:xfrm>
            <a:off x="1158858" y="5062224"/>
            <a:ext cx="1026283" cy="2738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6" name="Content Placeholder 5">
            <a:extLst>
              <a:ext uri="{FF2B5EF4-FFF2-40B4-BE49-F238E27FC236}">
                <a16:creationId xmlns:a16="http://schemas.microsoft.com/office/drawing/2014/main" id="{FD91DE7E-B50C-B549-9DDB-F3B1BC8B71B7}"/>
              </a:ext>
            </a:extLst>
          </p:cNvPr>
          <p:cNvSpPr txBox="1">
            <a:spLocks/>
          </p:cNvSpPr>
          <p:nvPr/>
        </p:nvSpPr>
        <p:spPr>
          <a:xfrm>
            <a:off x="3009246" y="4305381"/>
            <a:ext cx="4320000" cy="2416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err="1"/>
              <a:t>Tỷ</a:t>
            </a:r>
            <a:r>
              <a:rPr lang="en-US" sz="2200"/>
              <a:t> </a:t>
            </a:r>
            <a:r>
              <a:rPr lang="en-US" sz="2200" err="1"/>
              <a:t>lệ</a:t>
            </a:r>
            <a:r>
              <a:rPr lang="en-US" sz="2200"/>
              <a:t> </a:t>
            </a:r>
            <a:r>
              <a:rPr lang="en-US" sz="2200" err="1"/>
              <a:t>trả</a:t>
            </a:r>
            <a:r>
              <a:rPr lang="en-US" sz="2200"/>
              <a:t> </a:t>
            </a:r>
            <a:r>
              <a:rPr lang="en-US" sz="2200" err="1"/>
              <a:t>lời</a:t>
            </a:r>
            <a:r>
              <a:rPr lang="en-US" sz="2200"/>
              <a:t> </a:t>
            </a:r>
            <a:r>
              <a:rPr lang="en-US" sz="2200" err="1"/>
              <a:t>thấp</a:t>
            </a:r>
            <a:r>
              <a:rPr lang="en-US" sz="2200"/>
              <a:t>/</a:t>
            </a:r>
            <a:r>
              <a:rPr lang="en-US" sz="2200" err="1"/>
              <a:t>không</a:t>
            </a:r>
            <a:r>
              <a:rPr lang="en-US" sz="2200"/>
              <a:t> </a:t>
            </a:r>
            <a:r>
              <a:rPr lang="en-US" sz="2200" err="1"/>
              <a:t>tính</a:t>
            </a:r>
            <a:r>
              <a:rPr lang="en-US" sz="2200"/>
              <a:t> </a:t>
            </a:r>
            <a:r>
              <a:rPr lang="en-US" sz="2200" err="1"/>
              <a:t>được</a:t>
            </a:r>
            <a:endParaRPr lang="en-US" sz="2200"/>
          </a:p>
          <a:p>
            <a:r>
              <a:rPr lang="en-US" sz="2200" err="1"/>
              <a:t>Hiểu</a:t>
            </a:r>
            <a:r>
              <a:rPr lang="en-US" sz="2200"/>
              <a:t> </a:t>
            </a:r>
            <a:r>
              <a:rPr lang="en-US" sz="2200" err="1"/>
              <a:t>sai</a:t>
            </a:r>
            <a:r>
              <a:rPr lang="en-US" sz="2200"/>
              <a:t> </a:t>
            </a:r>
            <a:r>
              <a:rPr lang="en-US" sz="2200" err="1"/>
              <a:t>câu</a:t>
            </a:r>
            <a:r>
              <a:rPr lang="en-US" sz="2200"/>
              <a:t> </a:t>
            </a:r>
            <a:r>
              <a:rPr lang="en-US" sz="2200" err="1"/>
              <a:t>hỏi</a:t>
            </a:r>
            <a:endParaRPr lang="en-US" sz="2200"/>
          </a:p>
          <a:p>
            <a:r>
              <a:rPr lang="en-US" sz="2200" err="1"/>
              <a:t>Giới</a:t>
            </a:r>
            <a:r>
              <a:rPr lang="en-US" sz="2200"/>
              <a:t> </a:t>
            </a:r>
            <a:r>
              <a:rPr lang="en-US" sz="2200" err="1"/>
              <a:t>hạn</a:t>
            </a:r>
            <a:r>
              <a:rPr lang="en-US" sz="2200"/>
              <a:t> </a:t>
            </a:r>
            <a:r>
              <a:rPr lang="en-US" sz="2200" err="1"/>
              <a:t>lượng</a:t>
            </a:r>
            <a:r>
              <a:rPr lang="en-US" sz="2200"/>
              <a:t> </a:t>
            </a:r>
            <a:r>
              <a:rPr lang="en-US" sz="2200" err="1"/>
              <a:t>và</a:t>
            </a:r>
            <a:r>
              <a:rPr lang="en-US" sz="2200"/>
              <a:t> </a:t>
            </a:r>
            <a:r>
              <a:rPr lang="en-US" sz="2200" err="1"/>
              <a:t>loại</a:t>
            </a:r>
            <a:r>
              <a:rPr lang="en-US" sz="2200"/>
              <a:t> </a:t>
            </a:r>
            <a:r>
              <a:rPr lang="en-US" sz="2200" err="1"/>
              <a:t>câu</a:t>
            </a:r>
            <a:r>
              <a:rPr lang="en-US" sz="2200"/>
              <a:t> </a:t>
            </a:r>
            <a:r>
              <a:rPr lang="en-US" sz="2200" err="1"/>
              <a:t>hỏi</a:t>
            </a:r>
            <a:endParaRPr lang="en-US" sz="2200"/>
          </a:p>
          <a:p>
            <a:r>
              <a:rPr lang="en-US" sz="2200" err="1"/>
              <a:t>Khó</a:t>
            </a:r>
            <a:r>
              <a:rPr lang="en-US" sz="2200"/>
              <a:t> </a:t>
            </a:r>
            <a:r>
              <a:rPr lang="en-US" sz="2200" err="1"/>
              <a:t>kiểm</a:t>
            </a:r>
            <a:r>
              <a:rPr lang="en-US" sz="2200"/>
              <a:t> </a:t>
            </a:r>
            <a:r>
              <a:rPr lang="en-US" sz="2200" err="1"/>
              <a:t>tra</a:t>
            </a:r>
            <a:r>
              <a:rPr lang="en-US" sz="2200"/>
              <a:t> </a:t>
            </a:r>
            <a:r>
              <a:rPr lang="en-US" sz="2200" err="1"/>
              <a:t>tính</a:t>
            </a:r>
            <a:r>
              <a:rPr lang="en-US" sz="2200"/>
              <a:t> </a:t>
            </a:r>
            <a:r>
              <a:rPr lang="en-US" sz="2200" err="1"/>
              <a:t>xác</a:t>
            </a:r>
            <a:r>
              <a:rPr lang="en-US" sz="2200"/>
              <a:t> </a:t>
            </a:r>
            <a:r>
              <a:rPr lang="en-US" sz="2200" err="1"/>
              <a:t>thực</a:t>
            </a:r>
            <a:r>
              <a:rPr lang="en-US" sz="2200"/>
              <a:t> </a:t>
            </a:r>
            <a:r>
              <a:rPr lang="en-US" sz="2200" err="1"/>
              <a:t>của</a:t>
            </a:r>
            <a:r>
              <a:rPr lang="en-US" sz="2200"/>
              <a:t> </a:t>
            </a:r>
            <a:r>
              <a:rPr lang="en-US" sz="2200" err="1"/>
              <a:t>người</a:t>
            </a:r>
            <a:r>
              <a:rPr lang="en-US" sz="2200"/>
              <a:t> </a:t>
            </a:r>
            <a:r>
              <a:rPr lang="en-US" sz="2200" err="1"/>
              <a:t>tham</a:t>
            </a:r>
            <a:r>
              <a:rPr lang="en-US" sz="2200"/>
              <a:t> </a:t>
            </a:r>
            <a:r>
              <a:rPr lang="en-US" sz="2200" err="1"/>
              <a:t>gia</a:t>
            </a:r>
            <a:endParaRPr lang="en-US" sz="2200"/>
          </a:p>
          <a:p>
            <a:endParaRPr lang="en-US" sz="2200"/>
          </a:p>
          <a:p>
            <a:pPr lvl="1"/>
            <a:endParaRPr lang="en-US" sz="2200"/>
          </a:p>
          <a:p>
            <a:pPr lvl="1"/>
            <a:endParaRPr lang="en-001" sz="2200"/>
          </a:p>
        </p:txBody>
      </p:sp>
      <p:sp>
        <p:nvSpPr>
          <p:cNvPr id="17" name="Content Placeholder 6">
            <a:extLst>
              <a:ext uri="{FF2B5EF4-FFF2-40B4-BE49-F238E27FC236}">
                <a16:creationId xmlns:a16="http://schemas.microsoft.com/office/drawing/2014/main" id="{21A162C1-B01F-43F2-D47A-97CC5EA2E166}"/>
              </a:ext>
            </a:extLst>
          </p:cNvPr>
          <p:cNvSpPr txBox="1">
            <a:spLocks/>
          </p:cNvSpPr>
          <p:nvPr/>
        </p:nvSpPr>
        <p:spPr>
          <a:xfrm>
            <a:off x="7392212" y="4305381"/>
            <a:ext cx="4320000" cy="1967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err="1"/>
              <a:t>Tốn</a:t>
            </a:r>
            <a:r>
              <a:rPr lang="en-US" sz="2200"/>
              <a:t> chi </a:t>
            </a:r>
            <a:r>
              <a:rPr lang="en-US" sz="2200" err="1"/>
              <a:t>phí</a:t>
            </a:r>
            <a:r>
              <a:rPr lang="en-US" sz="2200"/>
              <a:t> </a:t>
            </a:r>
            <a:r>
              <a:rPr lang="en-US" sz="2200" err="1"/>
              <a:t>và</a:t>
            </a:r>
            <a:r>
              <a:rPr lang="en-US" sz="2200"/>
              <a:t> </a:t>
            </a:r>
            <a:r>
              <a:rPr lang="en-US" sz="2200" err="1"/>
              <a:t>thời</a:t>
            </a:r>
            <a:r>
              <a:rPr lang="en-US" sz="2200"/>
              <a:t> </a:t>
            </a:r>
            <a:r>
              <a:rPr lang="en-US" sz="2200" err="1"/>
              <a:t>gian</a:t>
            </a:r>
            <a:endParaRPr lang="en-US" sz="2200"/>
          </a:p>
          <a:p>
            <a:r>
              <a:rPr lang="en-US" sz="2200" err="1"/>
              <a:t>Tác</a:t>
            </a:r>
            <a:r>
              <a:rPr lang="en-US" sz="2200"/>
              <a:t> </a:t>
            </a:r>
            <a:r>
              <a:rPr lang="en-US" sz="2200" err="1"/>
              <a:t>động</a:t>
            </a:r>
            <a:r>
              <a:rPr lang="en-US" sz="2200"/>
              <a:t> </a:t>
            </a:r>
            <a:r>
              <a:rPr lang="en-US" sz="2200" err="1"/>
              <a:t>của</a:t>
            </a:r>
            <a:r>
              <a:rPr lang="en-US" sz="2200"/>
              <a:t> </a:t>
            </a:r>
            <a:r>
              <a:rPr lang="en-US" sz="2200" err="1"/>
              <a:t>phỏng</a:t>
            </a:r>
            <a:r>
              <a:rPr lang="en-US" sz="2200"/>
              <a:t> </a:t>
            </a:r>
            <a:r>
              <a:rPr lang="en-US" sz="2200" err="1"/>
              <a:t>vấn</a:t>
            </a:r>
            <a:r>
              <a:rPr lang="en-US" sz="2200"/>
              <a:t> </a:t>
            </a:r>
            <a:r>
              <a:rPr lang="en-US" sz="2200" err="1"/>
              <a:t>viên</a:t>
            </a:r>
            <a:endParaRPr lang="en-001" sz="2200"/>
          </a:p>
        </p:txBody>
      </p:sp>
      <p:sp>
        <p:nvSpPr>
          <p:cNvPr id="13" name="Title 1">
            <a:extLst>
              <a:ext uri="{FF2B5EF4-FFF2-40B4-BE49-F238E27FC236}">
                <a16:creationId xmlns:a16="http://schemas.microsoft.com/office/drawing/2014/main" id="{5245B56F-809D-E378-2618-49DB7E75B3C8}"/>
              </a:ext>
            </a:extLst>
          </p:cNvPr>
          <p:cNvSpPr txBox="1">
            <a:spLocks/>
          </p:cNvSpPr>
          <p:nvPr/>
        </p:nvSpPr>
        <p:spPr>
          <a:xfrm>
            <a:off x="838200" y="136525"/>
            <a:ext cx="10515600" cy="9287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US" err="1"/>
              <a:t>Bảng</a:t>
            </a:r>
            <a:r>
              <a:rPr lang="en-US"/>
              <a:t> </a:t>
            </a:r>
            <a:r>
              <a:rPr lang="en-US" err="1"/>
              <a:t>hỏi</a:t>
            </a:r>
            <a:endParaRPr lang="en-001"/>
          </a:p>
        </p:txBody>
      </p:sp>
      <p:sp>
        <p:nvSpPr>
          <p:cNvPr id="18" name="Footer Placeholder 17">
            <a:extLst>
              <a:ext uri="{FF2B5EF4-FFF2-40B4-BE49-F238E27FC236}">
                <a16:creationId xmlns:a16="http://schemas.microsoft.com/office/drawing/2014/main" id="{F41AE136-1F20-45CD-26A3-4E9BF4BCCE37}"/>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656986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E54EF-D2C4-F9C6-E006-86B3E1EBE4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D53309-614B-4D2F-3914-E0A0235F76CD}"/>
              </a:ext>
            </a:extLst>
          </p:cNvPr>
          <p:cNvSpPr>
            <a:spLocks noGrp="1"/>
          </p:cNvSpPr>
          <p:nvPr>
            <p:ph type="title"/>
          </p:nvPr>
        </p:nvSpPr>
        <p:spPr>
          <a:xfrm>
            <a:off x="838200" y="2877636"/>
            <a:ext cx="3605463" cy="950328"/>
          </a:xfrm>
        </p:spPr>
        <p:txBody>
          <a:bodyPr/>
          <a:lstStyle/>
          <a:p>
            <a:r>
              <a:rPr lang="en-US" dirty="0" err="1"/>
              <a:t>Nội</a:t>
            </a:r>
            <a:r>
              <a:rPr lang="en-US" dirty="0"/>
              <a:t> dung</a:t>
            </a:r>
          </a:p>
        </p:txBody>
      </p:sp>
      <p:graphicFrame>
        <p:nvGraphicFramePr>
          <p:cNvPr id="7" name="Content Placeholder 6">
            <a:extLst>
              <a:ext uri="{FF2B5EF4-FFF2-40B4-BE49-F238E27FC236}">
                <a16:creationId xmlns:a16="http://schemas.microsoft.com/office/drawing/2014/main" id="{23B23F1A-DCC4-11D8-F9C9-5CEF7FB4E1BA}"/>
              </a:ext>
            </a:extLst>
          </p:cNvPr>
          <p:cNvGraphicFramePr>
            <a:graphicFrameLocks noGrp="1"/>
          </p:cNvGraphicFramePr>
          <p:nvPr>
            <p:ph idx="1"/>
            <p:extLst>
              <p:ext uri="{D42A27DB-BD31-4B8C-83A1-F6EECF244321}">
                <p14:modId xmlns:p14="http://schemas.microsoft.com/office/powerpoint/2010/main" val="4113423215"/>
              </p:ext>
            </p:extLst>
          </p:nvPr>
        </p:nvGraphicFramePr>
        <p:xfrm>
          <a:off x="4038600" y="620486"/>
          <a:ext cx="7097485" cy="5617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E4F4E528-CE3C-DBFB-4D7D-A31EF572A6FA}"/>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FE9532C1-5527-6108-E345-0B7379E306D8}"/>
              </a:ext>
            </a:extLst>
          </p:cNvPr>
          <p:cNvSpPr>
            <a:spLocks noGrp="1"/>
          </p:cNvSpPr>
          <p:nvPr>
            <p:ph type="sldNum" sz="quarter" idx="12"/>
          </p:nvPr>
        </p:nvSpPr>
        <p:spPr/>
        <p:txBody>
          <a:bodyPr/>
          <a:lstStyle/>
          <a:p>
            <a:fld id="{558478D3-4DD5-4D7B-8D8D-7EA87687E863}" type="slidenum">
              <a:rPr lang="en-US" smtClean="0"/>
              <a:pPr/>
              <a:t>6</a:t>
            </a:fld>
            <a:endParaRPr lang="en-US"/>
          </a:p>
        </p:txBody>
      </p:sp>
      <p:sp>
        <p:nvSpPr>
          <p:cNvPr id="6" name="Date Placeholder 5">
            <a:extLst>
              <a:ext uri="{FF2B5EF4-FFF2-40B4-BE49-F238E27FC236}">
                <a16:creationId xmlns:a16="http://schemas.microsoft.com/office/drawing/2014/main" id="{2938B7C4-920E-381B-38A7-5FF16F08B798}"/>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533895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p:txBody>
          <a:bodyPr/>
          <a:lstStyle/>
          <a:p>
            <a:r>
              <a:rPr lang="en-US"/>
              <a:t>Bảng hỏi</a:t>
            </a:r>
          </a:p>
        </p:txBody>
      </p:sp>
      <p:sp>
        <p:nvSpPr>
          <p:cNvPr id="3" name="Content Placeholder 2">
            <a:extLst>
              <a:ext uri="{FF2B5EF4-FFF2-40B4-BE49-F238E27FC236}">
                <a16:creationId xmlns:a16="http://schemas.microsoft.com/office/drawing/2014/main" id="{9BD5E92D-605C-AF96-068D-CA7320107181}"/>
              </a:ext>
            </a:extLst>
          </p:cNvPr>
          <p:cNvSpPr>
            <a:spLocks noGrp="1"/>
          </p:cNvSpPr>
          <p:nvPr>
            <p:ph idx="1"/>
          </p:nvPr>
        </p:nvSpPr>
        <p:spPr>
          <a:xfrm>
            <a:off x="838201" y="1473693"/>
            <a:ext cx="4166418" cy="4703270"/>
          </a:xfrm>
        </p:spPr>
        <p:txBody>
          <a:bodyPr/>
          <a:lstStyle/>
          <a:p>
            <a:pPr>
              <a:lnSpc>
                <a:spcPct val="120000"/>
              </a:lnSpc>
            </a:pPr>
            <a:r>
              <a:rPr lang="en-US"/>
              <a:t>Phạm trù (Construct) cần quan tâm</a:t>
            </a:r>
          </a:p>
          <a:p>
            <a:pPr lvl="1">
              <a:lnSpc>
                <a:spcPct val="120000"/>
              </a:lnSpc>
            </a:pPr>
            <a:r>
              <a:rPr lang="en-US"/>
              <a:t>Là gì?</a:t>
            </a:r>
          </a:p>
          <a:p>
            <a:pPr lvl="1">
              <a:lnSpc>
                <a:spcPct val="120000"/>
              </a:lnSpc>
            </a:pPr>
            <a:r>
              <a:rPr lang="en-US" b="1"/>
              <a:t>Làm sao để đo lường?</a:t>
            </a:r>
          </a:p>
          <a:p>
            <a:pPr lvl="1"/>
            <a:endParaRPr lang="en-US"/>
          </a:p>
          <a:p>
            <a:endParaRPr lang="en-US"/>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60</a:t>
            </a:fld>
            <a:endParaRPr lang="en-US"/>
          </a:p>
        </p:txBody>
      </p:sp>
      <p:sp>
        <p:nvSpPr>
          <p:cNvPr id="4" name="Date Placeholder 2">
            <a:extLst>
              <a:ext uri="{FF2B5EF4-FFF2-40B4-BE49-F238E27FC236}">
                <a16:creationId xmlns:a16="http://schemas.microsoft.com/office/drawing/2014/main" id="{5B7F4117-AF21-C897-9483-6979E1A0816B}"/>
              </a:ext>
            </a:extLst>
          </p:cNvPr>
          <p:cNvSpPr>
            <a:spLocks noGrp="1"/>
          </p:cNvSpPr>
          <p:nvPr>
            <p:ph type="dt" sz="half" idx="10"/>
          </p:nvPr>
        </p:nvSpPr>
        <p:spPr>
          <a:xfrm>
            <a:off x="838200" y="6356350"/>
            <a:ext cx="2743200" cy="365125"/>
          </a:xfrm>
        </p:spPr>
        <p:txBody>
          <a:bodyPr/>
          <a:lstStyle/>
          <a:p>
            <a:r>
              <a:rPr lang="en-001"/>
              <a:t>25/11/2024</a:t>
            </a:r>
          </a:p>
        </p:txBody>
      </p:sp>
      <p:pic>
        <p:nvPicPr>
          <p:cNvPr id="7" name="Picture 6" descr="Close up of ruler">
            <a:extLst>
              <a:ext uri="{FF2B5EF4-FFF2-40B4-BE49-F238E27FC236}">
                <a16:creationId xmlns:a16="http://schemas.microsoft.com/office/drawing/2014/main" id="{9C080CB0-41BD-8636-3A34-5218D1194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2216" y="681038"/>
            <a:ext cx="6471583" cy="4313336"/>
          </a:xfrm>
          <a:prstGeom prst="rect">
            <a:avLst/>
          </a:prstGeom>
        </p:spPr>
      </p:pic>
      <p:sp>
        <p:nvSpPr>
          <p:cNvPr id="8" name="Footer Placeholder 7">
            <a:extLst>
              <a:ext uri="{FF2B5EF4-FFF2-40B4-BE49-F238E27FC236}">
                <a16:creationId xmlns:a16="http://schemas.microsoft.com/office/drawing/2014/main" id="{8D0261C9-8064-7F20-077D-832343828B50}"/>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24660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p:txBody>
          <a:bodyPr/>
          <a:lstStyle/>
          <a:p>
            <a:r>
              <a:rPr lang="en-US"/>
              <a:t>Bảng hỏi – loại câu hỏi</a:t>
            </a:r>
          </a:p>
        </p:txBody>
      </p:sp>
      <p:sp>
        <p:nvSpPr>
          <p:cNvPr id="3" name="Content Placeholder 2">
            <a:extLst>
              <a:ext uri="{FF2B5EF4-FFF2-40B4-BE49-F238E27FC236}">
                <a16:creationId xmlns:a16="http://schemas.microsoft.com/office/drawing/2014/main" id="{9BD5E92D-605C-AF96-068D-CA7320107181}"/>
              </a:ext>
            </a:extLst>
          </p:cNvPr>
          <p:cNvSpPr>
            <a:spLocks noGrp="1"/>
          </p:cNvSpPr>
          <p:nvPr>
            <p:ph idx="1"/>
          </p:nvPr>
        </p:nvSpPr>
        <p:spPr/>
        <p:txBody>
          <a:bodyPr/>
          <a:lstStyle/>
          <a:p>
            <a:pPr>
              <a:lnSpc>
                <a:spcPct val="120000"/>
              </a:lnSpc>
            </a:pPr>
            <a:r>
              <a:rPr lang="en-US"/>
              <a:t>Câu hỏi đóng</a:t>
            </a:r>
          </a:p>
          <a:p>
            <a:pPr lvl="1">
              <a:lnSpc>
                <a:spcPct val="120000"/>
              </a:lnSpc>
            </a:pPr>
            <a:r>
              <a:rPr lang="en-US"/>
              <a:t>Đơn giản hơn cho việc trả lời của người tham gia và việc xử lý, phân tích của người thu thập</a:t>
            </a:r>
          </a:p>
          <a:p>
            <a:pPr lvl="1">
              <a:lnSpc>
                <a:spcPct val="120000"/>
              </a:lnSpc>
            </a:pPr>
            <a:r>
              <a:rPr lang="en-US"/>
              <a:t>Chịu ảnh hưởng góc nhìn của người phát triển bảng hỏi và đôi khi không đảm bảo tính bao trùm</a:t>
            </a:r>
          </a:p>
          <a:p>
            <a:pPr lvl="1">
              <a:lnSpc>
                <a:spcPct val="120000"/>
              </a:lnSpc>
            </a:pPr>
            <a:r>
              <a:rPr lang="en-US"/>
              <a:t>Yes/No, câu hỏi nhiều lựa chọn, Thang Likert</a:t>
            </a:r>
          </a:p>
          <a:p>
            <a:pPr>
              <a:lnSpc>
                <a:spcPct val="120000"/>
              </a:lnSpc>
            </a:pPr>
            <a:r>
              <a:rPr lang="en-US"/>
              <a:t>Câu hỏi mở</a:t>
            </a:r>
          </a:p>
          <a:p>
            <a:pPr lvl="1">
              <a:lnSpc>
                <a:spcPct val="120000"/>
              </a:lnSpc>
            </a:pPr>
            <a:r>
              <a:rPr lang="en-US"/>
              <a:t>Giúp thu thập thông tin chi tiết  và phong phú hơn</a:t>
            </a:r>
          </a:p>
          <a:p>
            <a:pPr lvl="1">
              <a:lnSpc>
                <a:spcPct val="120000"/>
              </a:lnSpc>
            </a:pPr>
            <a:r>
              <a:rPr lang="en-US"/>
              <a:t>Thường đòi hỏi nhiều thời gian để xử lý và phân tích</a:t>
            </a:r>
          </a:p>
          <a:p>
            <a:pPr>
              <a:lnSpc>
                <a:spcPct val="120000"/>
              </a:lnSpc>
            </a:pPr>
            <a:endParaRPr lang="en-US"/>
          </a:p>
          <a:p>
            <a:pPr lvl="1">
              <a:lnSpc>
                <a:spcPct val="120000"/>
              </a:lnSpc>
            </a:pPr>
            <a:endParaRPr lang="en-US"/>
          </a:p>
          <a:p>
            <a:pPr lvl="1"/>
            <a:endParaRPr lang="en-US"/>
          </a:p>
          <a:p>
            <a:endParaRPr lang="en-US"/>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61</a:t>
            </a:fld>
            <a:endParaRPr lang="en-US"/>
          </a:p>
        </p:txBody>
      </p:sp>
      <p:sp>
        <p:nvSpPr>
          <p:cNvPr id="4" name="Date Placeholder 3">
            <a:extLst>
              <a:ext uri="{FF2B5EF4-FFF2-40B4-BE49-F238E27FC236}">
                <a16:creationId xmlns:a16="http://schemas.microsoft.com/office/drawing/2014/main" id="{9664D00A-A723-8ACC-9004-BFC921EC9FF8}"/>
              </a:ext>
            </a:extLst>
          </p:cNvPr>
          <p:cNvSpPr>
            <a:spLocks noGrp="1"/>
          </p:cNvSpPr>
          <p:nvPr>
            <p:ph type="dt" sz="half" idx="10"/>
          </p:nvPr>
        </p:nvSpPr>
        <p:spPr/>
        <p:txBody>
          <a:bodyPr/>
          <a:lstStyle/>
          <a:p>
            <a:r>
              <a:rPr lang="en-001"/>
              <a:t>25/11/2024</a:t>
            </a:r>
          </a:p>
        </p:txBody>
      </p:sp>
      <p:sp>
        <p:nvSpPr>
          <p:cNvPr id="6" name="Footer Placeholder 5">
            <a:extLst>
              <a:ext uri="{FF2B5EF4-FFF2-40B4-BE49-F238E27FC236}">
                <a16:creationId xmlns:a16="http://schemas.microsoft.com/office/drawing/2014/main" id="{CD802D48-4F3A-0FFC-5ABC-B60BFF2D69C2}"/>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451366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E293-E7EF-F05D-A250-0E83B08A84C3}"/>
              </a:ext>
            </a:extLst>
          </p:cNvPr>
          <p:cNvSpPr>
            <a:spLocks noGrp="1"/>
          </p:cNvSpPr>
          <p:nvPr>
            <p:ph type="title"/>
          </p:nvPr>
        </p:nvSpPr>
        <p:spPr/>
        <p:txBody>
          <a:bodyPr/>
          <a:lstStyle/>
          <a:p>
            <a:r>
              <a:rPr lang="en-US"/>
              <a:t>Lưu ý khi thiết kế bảng hỏi</a:t>
            </a:r>
          </a:p>
        </p:txBody>
      </p:sp>
      <p:sp>
        <p:nvSpPr>
          <p:cNvPr id="3" name="Date Placeholder 2">
            <a:extLst>
              <a:ext uri="{FF2B5EF4-FFF2-40B4-BE49-F238E27FC236}">
                <a16:creationId xmlns:a16="http://schemas.microsoft.com/office/drawing/2014/main" id="{9DB3128D-6507-7B81-C5F4-B8911AEE2AED}"/>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4EF1823F-7660-B255-DEEF-D936D1FD9031}"/>
              </a:ext>
            </a:extLst>
          </p:cNvPr>
          <p:cNvSpPr>
            <a:spLocks noGrp="1"/>
          </p:cNvSpPr>
          <p:nvPr>
            <p:ph type="sldNum" sz="quarter" idx="12"/>
          </p:nvPr>
        </p:nvSpPr>
        <p:spPr/>
        <p:txBody>
          <a:bodyPr/>
          <a:lstStyle/>
          <a:p>
            <a:fld id="{AA8328AE-A94A-43B0-BF47-266FB86AC0A6}" type="slidenum">
              <a:rPr lang="en-001" smtClean="0"/>
              <a:t>62</a:t>
            </a:fld>
            <a:endParaRPr lang="en-001"/>
          </a:p>
        </p:txBody>
      </p:sp>
      <p:sp>
        <p:nvSpPr>
          <p:cNvPr id="5" name="Content Placeholder 4">
            <a:extLst>
              <a:ext uri="{FF2B5EF4-FFF2-40B4-BE49-F238E27FC236}">
                <a16:creationId xmlns:a16="http://schemas.microsoft.com/office/drawing/2014/main" id="{FC6FD0E1-85CF-1726-6413-9FFFAF8C4E1D}"/>
              </a:ext>
            </a:extLst>
          </p:cNvPr>
          <p:cNvSpPr>
            <a:spLocks noGrp="1"/>
          </p:cNvSpPr>
          <p:nvPr>
            <p:ph idx="1"/>
          </p:nvPr>
        </p:nvSpPr>
        <p:spPr/>
        <p:txBody>
          <a:bodyPr>
            <a:normAutofit/>
          </a:bodyPr>
          <a:lstStyle/>
          <a:p>
            <a:r>
              <a:rPr lang="en-US"/>
              <a:t>Luôn</a:t>
            </a:r>
            <a:r>
              <a:rPr lang="en-US">
                <a:solidFill>
                  <a:srgbClr val="FF0000"/>
                </a:solidFill>
              </a:rPr>
              <a:t> </a:t>
            </a:r>
            <a:r>
              <a:rPr lang="en-US" b="1">
                <a:solidFill>
                  <a:srgbClr val="FF0000"/>
                </a:solidFill>
              </a:rPr>
              <a:t>tập trung</a:t>
            </a:r>
            <a:r>
              <a:rPr lang="en-US">
                <a:solidFill>
                  <a:srgbClr val="FF0000"/>
                </a:solidFill>
              </a:rPr>
              <a:t> </a:t>
            </a:r>
            <a:r>
              <a:rPr lang="en-US"/>
              <a:t>vào câu hỏi hoặc vấn đề quan tâm</a:t>
            </a:r>
          </a:p>
          <a:p>
            <a:r>
              <a:rPr lang="en-US"/>
              <a:t>Đưa hướng dẫn trả lời rõ ràng</a:t>
            </a:r>
          </a:p>
          <a:p>
            <a:r>
              <a:rPr lang="en-US"/>
              <a:t>Giữ bảng hỏi và các câu hỏi ngắn gọn, đơn giản, dễ hiểu </a:t>
            </a:r>
            <a:r>
              <a:rPr lang="en-US">
                <a:solidFill>
                  <a:srgbClr val="FF0000"/>
                </a:solidFill>
              </a:rPr>
              <a:t>(! Dễ hiểu với người lập bảng hỏi chưa chắc đã dễ hiểu với người tham gia)</a:t>
            </a:r>
          </a:p>
          <a:p>
            <a:r>
              <a:rPr lang="en-US"/>
              <a:t>Không yêu cầu trả lời tất cả các câu hỏi</a:t>
            </a:r>
          </a:p>
          <a:p>
            <a:r>
              <a:rPr lang="en-US"/>
              <a:t>Sử dụng “Chuyển đến” để chuyển đến cụm câu hỏi liên quan</a:t>
            </a:r>
          </a:p>
          <a:p>
            <a:r>
              <a:rPr lang="en-US"/>
              <a:t>Kết thúc bằng các câu hỏi nhân khẩu học như “Tuổi, giới tính, v.v…”</a:t>
            </a:r>
          </a:p>
        </p:txBody>
      </p:sp>
      <p:sp>
        <p:nvSpPr>
          <p:cNvPr id="6" name="Footer Placeholder 5">
            <a:extLst>
              <a:ext uri="{FF2B5EF4-FFF2-40B4-BE49-F238E27FC236}">
                <a16:creationId xmlns:a16="http://schemas.microsoft.com/office/drawing/2014/main" id="{CB25883C-0B03-0271-B999-AD7F7E1994EE}"/>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903372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2E293-E7EF-F05D-A250-0E83B08A84C3}"/>
              </a:ext>
            </a:extLst>
          </p:cNvPr>
          <p:cNvSpPr>
            <a:spLocks noGrp="1"/>
          </p:cNvSpPr>
          <p:nvPr>
            <p:ph type="title"/>
          </p:nvPr>
        </p:nvSpPr>
        <p:spPr/>
        <p:txBody>
          <a:bodyPr/>
          <a:lstStyle/>
          <a:p>
            <a:r>
              <a:rPr lang="en-US"/>
              <a:t>Lưu ý khi thiết kế bảng hỏi</a:t>
            </a:r>
          </a:p>
        </p:txBody>
      </p:sp>
      <p:sp>
        <p:nvSpPr>
          <p:cNvPr id="3" name="Date Placeholder 2">
            <a:extLst>
              <a:ext uri="{FF2B5EF4-FFF2-40B4-BE49-F238E27FC236}">
                <a16:creationId xmlns:a16="http://schemas.microsoft.com/office/drawing/2014/main" id="{9DB3128D-6507-7B81-C5F4-B8911AEE2AED}"/>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4EF1823F-7660-B255-DEEF-D936D1FD9031}"/>
              </a:ext>
            </a:extLst>
          </p:cNvPr>
          <p:cNvSpPr>
            <a:spLocks noGrp="1"/>
          </p:cNvSpPr>
          <p:nvPr>
            <p:ph type="sldNum" sz="quarter" idx="12"/>
          </p:nvPr>
        </p:nvSpPr>
        <p:spPr/>
        <p:txBody>
          <a:bodyPr/>
          <a:lstStyle/>
          <a:p>
            <a:fld id="{AA8328AE-A94A-43B0-BF47-266FB86AC0A6}" type="slidenum">
              <a:rPr lang="en-001" smtClean="0"/>
              <a:t>63</a:t>
            </a:fld>
            <a:endParaRPr lang="en-001"/>
          </a:p>
        </p:txBody>
      </p:sp>
      <p:sp>
        <p:nvSpPr>
          <p:cNvPr id="5" name="Content Placeholder 4">
            <a:extLst>
              <a:ext uri="{FF2B5EF4-FFF2-40B4-BE49-F238E27FC236}">
                <a16:creationId xmlns:a16="http://schemas.microsoft.com/office/drawing/2014/main" id="{FC6FD0E1-85CF-1726-6413-9FFFAF8C4E1D}"/>
              </a:ext>
            </a:extLst>
          </p:cNvPr>
          <p:cNvSpPr>
            <a:spLocks noGrp="1"/>
          </p:cNvSpPr>
          <p:nvPr>
            <p:ph idx="1"/>
          </p:nvPr>
        </p:nvSpPr>
        <p:spPr/>
        <p:txBody>
          <a:bodyPr>
            <a:normAutofit/>
          </a:bodyPr>
          <a:lstStyle/>
          <a:p>
            <a:r>
              <a:rPr lang="en-US"/>
              <a:t>Đối với phạm trù tiềm ẩn: dùng nhiều hơn 1 câu hỏi</a:t>
            </a:r>
          </a:p>
          <a:p>
            <a:r>
              <a:rPr lang="en-US"/>
              <a:t>Tránh câu hỏi kép</a:t>
            </a:r>
          </a:p>
          <a:p>
            <a:r>
              <a:rPr lang="en-US"/>
              <a:t>Không đặt câu hỏi mang tính dẫn dắt câu trả lời</a:t>
            </a:r>
          </a:p>
          <a:p>
            <a:r>
              <a:rPr lang="en-US"/>
              <a:t>Đưa câu hỏi cụ thể tránh đòi hỏi người trả lời phải gợi nhớ quá nhiều</a:t>
            </a:r>
            <a:endParaRPr lang="en-US">
              <a:solidFill>
                <a:srgbClr val="FF0000"/>
              </a:solidFill>
            </a:endParaRPr>
          </a:p>
          <a:p>
            <a:r>
              <a:rPr lang="en-US" b="1">
                <a:solidFill>
                  <a:srgbClr val="FF0000"/>
                </a:solidFill>
              </a:rPr>
              <a:t>Thử nghiệm, thử nghiệm, thử nghiệm</a:t>
            </a:r>
          </a:p>
        </p:txBody>
      </p:sp>
      <p:sp>
        <p:nvSpPr>
          <p:cNvPr id="6" name="Footer Placeholder 5">
            <a:extLst>
              <a:ext uri="{FF2B5EF4-FFF2-40B4-BE49-F238E27FC236}">
                <a16:creationId xmlns:a16="http://schemas.microsoft.com/office/drawing/2014/main" id="{778D4C5F-DD1F-FDE3-A7BA-CD034228FD33}"/>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9234218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a:xfrm>
            <a:off x="838200" y="153501"/>
            <a:ext cx="5624638" cy="1264171"/>
          </a:xfrm>
        </p:spPr>
        <p:txBody>
          <a:bodyPr>
            <a:normAutofit fontScale="90000"/>
          </a:bodyPr>
          <a:lstStyle/>
          <a:p>
            <a:r>
              <a:rPr lang="en-US"/>
              <a:t>Các nguồn sai số của bảng hỏi</a:t>
            </a:r>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64</a:t>
            </a:fld>
            <a:endParaRPr lang="en-US"/>
          </a:p>
        </p:txBody>
      </p:sp>
      <p:sp>
        <p:nvSpPr>
          <p:cNvPr id="37" name="Rectangle: Rounded Corners 36">
            <a:extLst>
              <a:ext uri="{FF2B5EF4-FFF2-40B4-BE49-F238E27FC236}">
                <a16:creationId xmlns:a16="http://schemas.microsoft.com/office/drawing/2014/main" id="{3590CC8F-8A0E-00C8-FEC0-DAF51C202442}"/>
              </a:ext>
            </a:extLst>
          </p:cNvPr>
          <p:cNvSpPr/>
          <p:nvPr/>
        </p:nvSpPr>
        <p:spPr>
          <a:xfrm>
            <a:off x="2470573" y="160296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err="1">
                <a:solidFill>
                  <a:schemeClr val="tx1"/>
                </a:solidFill>
              </a:rPr>
              <a:t>Phạm</a:t>
            </a:r>
            <a:r>
              <a:rPr lang="en-US">
                <a:solidFill>
                  <a:schemeClr val="tx1"/>
                </a:solidFill>
              </a:rPr>
              <a:t> </a:t>
            </a:r>
            <a:r>
              <a:rPr lang="en-US" err="1">
                <a:solidFill>
                  <a:schemeClr val="tx1"/>
                </a:solidFill>
              </a:rPr>
              <a:t>trù</a:t>
            </a:r>
            <a:r>
              <a:rPr lang="en-US">
                <a:solidFill>
                  <a:schemeClr val="tx1"/>
                </a:solidFill>
              </a:rPr>
              <a:t> </a:t>
            </a:r>
            <a:r>
              <a:rPr lang="en-US" err="1">
                <a:solidFill>
                  <a:schemeClr val="tx1"/>
                </a:solidFill>
              </a:rPr>
              <a:t>muốn</a:t>
            </a:r>
            <a:r>
              <a:rPr lang="en-US">
                <a:solidFill>
                  <a:schemeClr val="tx1"/>
                </a:solidFill>
              </a:rPr>
              <a:t> </a:t>
            </a:r>
            <a:r>
              <a:rPr lang="en-US" err="1">
                <a:solidFill>
                  <a:schemeClr val="tx1"/>
                </a:solidFill>
              </a:rPr>
              <a:t>đo</a:t>
            </a:r>
            <a:r>
              <a:rPr lang="en-US">
                <a:solidFill>
                  <a:schemeClr val="tx1"/>
                </a:solidFill>
              </a:rPr>
              <a:t> </a:t>
            </a:r>
            <a:r>
              <a:rPr lang="en-US" err="1">
                <a:solidFill>
                  <a:schemeClr val="tx1"/>
                </a:solidFill>
              </a:rPr>
              <a:t>lường</a:t>
            </a:r>
            <a:endParaRPr lang="en-US">
              <a:solidFill>
                <a:schemeClr val="tx1"/>
              </a:solidFill>
            </a:endParaRPr>
          </a:p>
        </p:txBody>
      </p:sp>
      <p:sp>
        <p:nvSpPr>
          <p:cNvPr id="38" name="Rectangle: Rounded Corners 37">
            <a:extLst>
              <a:ext uri="{FF2B5EF4-FFF2-40B4-BE49-F238E27FC236}">
                <a16:creationId xmlns:a16="http://schemas.microsoft.com/office/drawing/2014/main" id="{898A1D53-80B6-4782-F9F5-4E379FE37D5D}"/>
              </a:ext>
            </a:extLst>
          </p:cNvPr>
          <p:cNvSpPr/>
          <p:nvPr/>
        </p:nvSpPr>
        <p:spPr>
          <a:xfrm>
            <a:off x="2470573" y="254693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solidFill>
                  <a:schemeClr val="tx1"/>
                </a:solidFill>
              </a:rPr>
              <a:t>Câu</a:t>
            </a:r>
            <a:r>
              <a:rPr lang="en-US">
                <a:solidFill>
                  <a:schemeClr val="tx1"/>
                </a:solidFill>
              </a:rPr>
              <a:t> </a:t>
            </a:r>
            <a:r>
              <a:rPr lang="en-US" err="1">
                <a:solidFill>
                  <a:schemeClr val="tx1"/>
                </a:solidFill>
              </a:rPr>
              <a:t>hỏi</a:t>
            </a:r>
            <a:endParaRPr lang="en-US">
              <a:solidFill>
                <a:schemeClr val="tx1"/>
              </a:solidFill>
            </a:endParaRPr>
          </a:p>
        </p:txBody>
      </p:sp>
      <p:sp>
        <p:nvSpPr>
          <p:cNvPr id="39" name="Rectangle: Rounded Corners 38">
            <a:extLst>
              <a:ext uri="{FF2B5EF4-FFF2-40B4-BE49-F238E27FC236}">
                <a16:creationId xmlns:a16="http://schemas.microsoft.com/office/drawing/2014/main" id="{2DDAD2F1-4141-9A1C-57D3-E0D25CA6461F}"/>
              </a:ext>
            </a:extLst>
          </p:cNvPr>
          <p:cNvSpPr/>
          <p:nvPr/>
        </p:nvSpPr>
        <p:spPr>
          <a:xfrm>
            <a:off x="2470573" y="349089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err="1">
                <a:solidFill>
                  <a:schemeClr val="tx1"/>
                </a:solidFill>
              </a:rPr>
              <a:t>Câu</a:t>
            </a:r>
            <a:r>
              <a:rPr lang="en-US">
                <a:solidFill>
                  <a:schemeClr val="tx1"/>
                </a:solidFill>
              </a:rPr>
              <a:t> </a:t>
            </a:r>
            <a:r>
              <a:rPr lang="en-US" err="1">
                <a:solidFill>
                  <a:schemeClr val="tx1"/>
                </a:solidFill>
              </a:rPr>
              <a:t>trả</a:t>
            </a:r>
            <a:r>
              <a:rPr lang="en-US">
                <a:solidFill>
                  <a:schemeClr val="tx1"/>
                </a:solidFill>
              </a:rPr>
              <a:t> </a:t>
            </a:r>
            <a:r>
              <a:rPr lang="en-US" err="1">
                <a:solidFill>
                  <a:schemeClr val="tx1"/>
                </a:solidFill>
              </a:rPr>
              <a:t>lời</a:t>
            </a:r>
            <a:endParaRPr lang="en-US">
              <a:solidFill>
                <a:schemeClr val="tx1"/>
              </a:solidFill>
            </a:endParaRPr>
          </a:p>
        </p:txBody>
      </p:sp>
      <p:sp>
        <p:nvSpPr>
          <p:cNvPr id="40" name="Rectangle: Rounded Corners 39">
            <a:extLst>
              <a:ext uri="{FF2B5EF4-FFF2-40B4-BE49-F238E27FC236}">
                <a16:creationId xmlns:a16="http://schemas.microsoft.com/office/drawing/2014/main" id="{F74E62B7-D841-5B14-274D-6EAB1AFD9348}"/>
              </a:ext>
            </a:extLst>
          </p:cNvPr>
          <p:cNvSpPr/>
          <p:nvPr/>
        </p:nvSpPr>
        <p:spPr>
          <a:xfrm>
            <a:off x="2470573" y="443486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err="1">
                <a:solidFill>
                  <a:schemeClr val="tx1"/>
                </a:solidFill>
              </a:rPr>
              <a:t>Làm</a:t>
            </a:r>
            <a:r>
              <a:rPr lang="en-US">
                <a:solidFill>
                  <a:schemeClr val="tx1"/>
                </a:solidFill>
              </a:rPr>
              <a:t> </a:t>
            </a:r>
            <a:r>
              <a:rPr lang="en-US" err="1">
                <a:solidFill>
                  <a:schemeClr val="tx1"/>
                </a:solidFill>
              </a:rPr>
              <a:t>sạch</a:t>
            </a:r>
            <a:r>
              <a:rPr lang="en-US">
                <a:solidFill>
                  <a:schemeClr val="tx1"/>
                </a:solidFill>
              </a:rPr>
              <a:t> </a:t>
            </a:r>
            <a:r>
              <a:rPr lang="en-US" err="1">
                <a:solidFill>
                  <a:schemeClr val="tx1"/>
                </a:solidFill>
              </a:rPr>
              <a:t>dữ</a:t>
            </a:r>
            <a:r>
              <a:rPr lang="en-US">
                <a:solidFill>
                  <a:schemeClr val="tx1"/>
                </a:solidFill>
              </a:rPr>
              <a:t> </a:t>
            </a:r>
            <a:r>
              <a:rPr lang="en-US" err="1">
                <a:solidFill>
                  <a:schemeClr val="tx1"/>
                </a:solidFill>
              </a:rPr>
              <a:t>liệu</a:t>
            </a:r>
            <a:endParaRPr lang="en-US">
              <a:solidFill>
                <a:schemeClr val="tx1"/>
              </a:solidFill>
            </a:endParaRPr>
          </a:p>
        </p:txBody>
      </p:sp>
      <p:cxnSp>
        <p:nvCxnSpPr>
          <p:cNvPr id="42" name="Straight Arrow Connector 41">
            <a:extLst>
              <a:ext uri="{FF2B5EF4-FFF2-40B4-BE49-F238E27FC236}">
                <a16:creationId xmlns:a16="http://schemas.microsoft.com/office/drawing/2014/main" id="{57945817-28EE-E4B7-F9FC-32D00B6BDC76}"/>
              </a:ext>
            </a:extLst>
          </p:cNvPr>
          <p:cNvCxnSpPr>
            <a:cxnSpLocks/>
            <a:stCxn id="37" idx="2"/>
            <a:endCxn id="38" idx="0"/>
          </p:cNvCxnSpPr>
          <p:nvPr/>
        </p:nvCxnSpPr>
        <p:spPr>
          <a:xfrm>
            <a:off x="4099868" y="226798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229BDD2-9490-289E-78D4-EC789C28E217}"/>
              </a:ext>
            </a:extLst>
          </p:cNvPr>
          <p:cNvCxnSpPr>
            <a:cxnSpLocks/>
            <a:stCxn id="38" idx="2"/>
            <a:endCxn id="39" idx="0"/>
          </p:cNvCxnSpPr>
          <p:nvPr/>
        </p:nvCxnSpPr>
        <p:spPr>
          <a:xfrm>
            <a:off x="4099868" y="321195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F0516F2-BFC3-F253-5A87-D6C5206B2FC4}"/>
              </a:ext>
            </a:extLst>
          </p:cNvPr>
          <p:cNvCxnSpPr>
            <a:cxnSpLocks/>
            <a:stCxn id="39" idx="2"/>
            <a:endCxn id="40" idx="0"/>
          </p:cNvCxnSpPr>
          <p:nvPr/>
        </p:nvCxnSpPr>
        <p:spPr>
          <a:xfrm>
            <a:off x="4099868" y="415591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E70E814-9FF1-41C0-4D0D-AD83D3D677E8}"/>
              </a:ext>
            </a:extLst>
          </p:cNvPr>
          <p:cNvSpPr/>
          <p:nvPr/>
        </p:nvSpPr>
        <p:spPr>
          <a:xfrm>
            <a:off x="4466704" y="5518748"/>
            <a:ext cx="3258589" cy="6650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err="1">
                <a:solidFill>
                  <a:schemeClr val="tx1"/>
                </a:solidFill>
              </a:rPr>
              <a:t>Kết</a:t>
            </a:r>
            <a:r>
              <a:rPr lang="en-US">
                <a:solidFill>
                  <a:schemeClr val="tx1"/>
                </a:solidFill>
              </a:rPr>
              <a:t> </a:t>
            </a:r>
            <a:r>
              <a:rPr lang="en-US" err="1">
                <a:solidFill>
                  <a:schemeClr val="tx1"/>
                </a:solidFill>
              </a:rPr>
              <a:t>quả</a:t>
            </a:r>
            <a:r>
              <a:rPr lang="en-US">
                <a:solidFill>
                  <a:schemeClr val="tx1"/>
                </a:solidFill>
              </a:rPr>
              <a:t> </a:t>
            </a:r>
            <a:r>
              <a:rPr lang="en-US" err="1">
                <a:solidFill>
                  <a:schemeClr val="tx1"/>
                </a:solidFill>
              </a:rPr>
              <a:t>khảo</a:t>
            </a:r>
            <a:r>
              <a:rPr lang="en-US">
                <a:solidFill>
                  <a:schemeClr val="tx1"/>
                </a:solidFill>
              </a:rPr>
              <a:t> </a:t>
            </a:r>
            <a:r>
              <a:rPr lang="en-US" err="1">
                <a:solidFill>
                  <a:schemeClr val="tx1"/>
                </a:solidFill>
              </a:rPr>
              <a:t>sát</a:t>
            </a:r>
            <a:endParaRPr lang="en-US">
              <a:solidFill>
                <a:schemeClr val="tx1"/>
              </a:solidFill>
            </a:endParaRPr>
          </a:p>
        </p:txBody>
      </p:sp>
      <p:sp>
        <p:nvSpPr>
          <p:cNvPr id="60" name="Rectangle: Rounded Corners 59">
            <a:extLst>
              <a:ext uri="{FF2B5EF4-FFF2-40B4-BE49-F238E27FC236}">
                <a16:creationId xmlns:a16="http://schemas.microsoft.com/office/drawing/2014/main" id="{D32E8E96-8236-71C8-B1B5-743A1DC413DD}"/>
              </a:ext>
            </a:extLst>
          </p:cNvPr>
          <p:cNvSpPr/>
          <p:nvPr/>
        </p:nvSpPr>
        <p:spPr>
          <a:xfrm>
            <a:off x="6462838" y="66273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err="1">
                <a:solidFill>
                  <a:schemeClr val="tx1"/>
                </a:solidFill>
              </a:rPr>
              <a:t>Quần</a:t>
            </a:r>
            <a:r>
              <a:rPr lang="en-US">
                <a:solidFill>
                  <a:schemeClr val="tx1"/>
                </a:solidFill>
              </a:rPr>
              <a:t> </a:t>
            </a:r>
            <a:r>
              <a:rPr lang="en-US" err="1">
                <a:solidFill>
                  <a:schemeClr val="tx1"/>
                </a:solidFill>
              </a:rPr>
              <a:t>thể</a:t>
            </a:r>
            <a:endParaRPr lang="en-US">
              <a:solidFill>
                <a:schemeClr val="tx1"/>
              </a:solidFill>
            </a:endParaRPr>
          </a:p>
        </p:txBody>
      </p:sp>
      <p:sp>
        <p:nvSpPr>
          <p:cNvPr id="61" name="Rectangle: Rounded Corners 60">
            <a:extLst>
              <a:ext uri="{FF2B5EF4-FFF2-40B4-BE49-F238E27FC236}">
                <a16:creationId xmlns:a16="http://schemas.microsoft.com/office/drawing/2014/main" id="{5B6F5D5D-0631-33A1-EF0F-E7B3D8C3512F}"/>
              </a:ext>
            </a:extLst>
          </p:cNvPr>
          <p:cNvSpPr/>
          <p:nvPr/>
        </p:nvSpPr>
        <p:spPr>
          <a:xfrm>
            <a:off x="6462838" y="160670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err="1">
                <a:solidFill>
                  <a:schemeClr val="tx1"/>
                </a:solidFill>
              </a:rPr>
              <a:t>Khung</a:t>
            </a:r>
            <a:r>
              <a:rPr lang="en-US">
                <a:solidFill>
                  <a:schemeClr val="tx1"/>
                </a:solidFill>
              </a:rPr>
              <a:t> </a:t>
            </a:r>
            <a:r>
              <a:rPr lang="en-US" err="1">
                <a:solidFill>
                  <a:schemeClr val="tx1"/>
                </a:solidFill>
              </a:rPr>
              <a:t>lấy</a:t>
            </a:r>
            <a:r>
              <a:rPr lang="en-US">
                <a:solidFill>
                  <a:schemeClr val="tx1"/>
                </a:solidFill>
              </a:rPr>
              <a:t> </a:t>
            </a:r>
            <a:r>
              <a:rPr lang="en-US" err="1">
                <a:solidFill>
                  <a:schemeClr val="tx1"/>
                </a:solidFill>
              </a:rPr>
              <a:t>mẫu</a:t>
            </a:r>
            <a:endParaRPr lang="en-US">
              <a:solidFill>
                <a:schemeClr val="tx1"/>
              </a:solidFill>
            </a:endParaRPr>
          </a:p>
        </p:txBody>
      </p:sp>
      <p:sp>
        <p:nvSpPr>
          <p:cNvPr id="62" name="Rectangle: Rounded Corners 61">
            <a:extLst>
              <a:ext uri="{FF2B5EF4-FFF2-40B4-BE49-F238E27FC236}">
                <a16:creationId xmlns:a16="http://schemas.microsoft.com/office/drawing/2014/main" id="{A72CDD40-81A9-80F1-E21A-FD58D456D1C2}"/>
              </a:ext>
            </a:extLst>
          </p:cNvPr>
          <p:cNvSpPr/>
          <p:nvPr/>
        </p:nvSpPr>
        <p:spPr>
          <a:xfrm>
            <a:off x="6462838" y="255066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err="1">
                <a:solidFill>
                  <a:schemeClr val="tx1"/>
                </a:solidFill>
              </a:rPr>
              <a:t>Mẫu</a:t>
            </a:r>
            <a:endParaRPr lang="en-US">
              <a:solidFill>
                <a:schemeClr val="tx1"/>
              </a:solidFill>
            </a:endParaRPr>
          </a:p>
        </p:txBody>
      </p:sp>
      <p:sp>
        <p:nvSpPr>
          <p:cNvPr id="63" name="Rectangle: Rounded Corners 62">
            <a:extLst>
              <a:ext uri="{FF2B5EF4-FFF2-40B4-BE49-F238E27FC236}">
                <a16:creationId xmlns:a16="http://schemas.microsoft.com/office/drawing/2014/main" id="{D6902BF9-0344-1729-1034-98FA2FDD09A2}"/>
              </a:ext>
            </a:extLst>
          </p:cNvPr>
          <p:cNvSpPr/>
          <p:nvPr/>
        </p:nvSpPr>
        <p:spPr>
          <a:xfrm>
            <a:off x="6462838" y="349463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err="1">
                <a:solidFill>
                  <a:schemeClr val="tx1"/>
                </a:solidFill>
              </a:rPr>
              <a:t>Người</a:t>
            </a:r>
            <a:r>
              <a:rPr lang="en-US">
                <a:solidFill>
                  <a:schemeClr val="tx1"/>
                </a:solidFill>
              </a:rPr>
              <a:t> </a:t>
            </a:r>
            <a:r>
              <a:rPr lang="en-US" err="1">
                <a:solidFill>
                  <a:schemeClr val="tx1"/>
                </a:solidFill>
              </a:rPr>
              <a:t>tham</a:t>
            </a:r>
            <a:r>
              <a:rPr lang="en-US">
                <a:solidFill>
                  <a:schemeClr val="tx1"/>
                </a:solidFill>
              </a:rPr>
              <a:t> </a:t>
            </a:r>
            <a:r>
              <a:rPr lang="en-US" err="1">
                <a:solidFill>
                  <a:schemeClr val="tx1"/>
                </a:solidFill>
              </a:rPr>
              <a:t>gia</a:t>
            </a:r>
            <a:endParaRPr lang="en-US">
              <a:solidFill>
                <a:schemeClr val="tx1"/>
              </a:solidFill>
            </a:endParaRPr>
          </a:p>
        </p:txBody>
      </p:sp>
      <p:cxnSp>
        <p:nvCxnSpPr>
          <p:cNvPr id="64" name="Straight Arrow Connector 63">
            <a:extLst>
              <a:ext uri="{FF2B5EF4-FFF2-40B4-BE49-F238E27FC236}">
                <a16:creationId xmlns:a16="http://schemas.microsoft.com/office/drawing/2014/main" id="{79427D1A-8387-6FE5-F2A6-A2C18A6C57F5}"/>
              </a:ext>
            </a:extLst>
          </p:cNvPr>
          <p:cNvCxnSpPr>
            <a:cxnSpLocks/>
            <a:stCxn id="60" idx="2"/>
            <a:endCxn id="61" idx="0"/>
          </p:cNvCxnSpPr>
          <p:nvPr/>
        </p:nvCxnSpPr>
        <p:spPr>
          <a:xfrm>
            <a:off x="8092133" y="132775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0FF5E35-869F-72FB-716B-150150BC8A15}"/>
              </a:ext>
            </a:extLst>
          </p:cNvPr>
          <p:cNvCxnSpPr>
            <a:cxnSpLocks/>
            <a:stCxn id="61" idx="2"/>
            <a:endCxn id="62" idx="0"/>
          </p:cNvCxnSpPr>
          <p:nvPr/>
        </p:nvCxnSpPr>
        <p:spPr>
          <a:xfrm>
            <a:off x="8092133" y="227172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840F03-F41B-D6A7-0EAD-A1DB47375C19}"/>
              </a:ext>
            </a:extLst>
          </p:cNvPr>
          <p:cNvCxnSpPr>
            <a:cxnSpLocks/>
            <a:stCxn id="62" idx="2"/>
            <a:endCxn id="63" idx="0"/>
          </p:cNvCxnSpPr>
          <p:nvPr/>
        </p:nvCxnSpPr>
        <p:spPr>
          <a:xfrm>
            <a:off x="8092133" y="321568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6A90735E-BB72-BC5B-FF57-610943F00535}"/>
              </a:ext>
            </a:extLst>
          </p:cNvPr>
          <p:cNvSpPr/>
          <p:nvPr/>
        </p:nvSpPr>
        <p:spPr>
          <a:xfrm>
            <a:off x="6462838" y="4438594"/>
            <a:ext cx="3258589" cy="6650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err="1">
                <a:solidFill>
                  <a:schemeClr val="tx1"/>
                </a:solidFill>
              </a:rPr>
              <a:t>Điều</a:t>
            </a:r>
            <a:r>
              <a:rPr lang="en-US">
                <a:solidFill>
                  <a:schemeClr val="tx1"/>
                </a:solidFill>
              </a:rPr>
              <a:t> </a:t>
            </a:r>
            <a:r>
              <a:rPr lang="en-US" err="1">
                <a:solidFill>
                  <a:schemeClr val="tx1"/>
                </a:solidFill>
              </a:rPr>
              <a:t>chỉnh</a:t>
            </a:r>
            <a:r>
              <a:rPr lang="en-US">
                <a:solidFill>
                  <a:schemeClr val="tx1"/>
                </a:solidFill>
              </a:rPr>
              <a:t> </a:t>
            </a:r>
            <a:r>
              <a:rPr lang="en-US" err="1">
                <a:solidFill>
                  <a:schemeClr val="tx1"/>
                </a:solidFill>
              </a:rPr>
              <a:t>sau</a:t>
            </a:r>
            <a:r>
              <a:rPr lang="en-US">
                <a:solidFill>
                  <a:schemeClr val="tx1"/>
                </a:solidFill>
              </a:rPr>
              <a:t> </a:t>
            </a:r>
            <a:r>
              <a:rPr lang="en-US" err="1">
                <a:solidFill>
                  <a:schemeClr val="tx1"/>
                </a:solidFill>
              </a:rPr>
              <a:t>khảo</a:t>
            </a:r>
            <a:r>
              <a:rPr lang="en-US">
                <a:solidFill>
                  <a:schemeClr val="tx1"/>
                </a:solidFill>
              </a:rPr>
              <a:t> </a:t>
            </a:r>
            <a:r>
              <a:rPr lang="en-US" err="1">
                <a:solidFill>
                  <a:schemeClr val="tx1"/>
                </a:solidFill>
              </a:rPr>
              <a:t>sát</a:t>
            </a:r>
            <a:endParaRPr lang="en-US">
              <a:solidFill>
                <a:schemeClr val="tx1"/>
              </a:solidFill>
            </a:endParaRPr>
          </a:p>
        </p:txBody>
      </p:sp>
      <p:cxnSp>
        <p:nvCxnSpPr>
          <p:cNvPr id="68" name="Straight Arrow Connector 67">
            <a:extLst>
              <a:ext uri="{FF2B5EF4-FFF2-40B4-BE49-F238E27FC236}">
                <a16:creationId xmlns:a16="http://schemas.microsoft.com/office/drawing/2014/main" id="{4EFBC643-8DA4-6043-8505-9E994FD34ED6}"/>
              </a:ext>
            </a:extLst>
          </p:cNvPr>
          <p:cNvCxnSpPr>
            <a:cxnSpLocks/>
            <a:endCxn id="67" idx="0"/>
          </p:cNvCxnSpPr>
          <p:nvPr/>
        </p:nvCxnSpPr>
        <p:spPr>
          <a:xfrm>
            <a:off x="8092133" y="4159649"/>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92F1F87-1B87-9B3E-4A8D-5DC850099CB5}"/>
              </a:ext>
            </a:extLst>
          </p:cNvPr>
          <p:cNvCxnSpPr>
            <a:cxnSpLocks/>
            <a:stCxn id="40" idx="2"/>
            <a:endCxn id="53" idx="1"/>
          </p:cNvCxnSpPr>
          <p:nvPr/>
        </p:nvCxnSpPr>
        <p:spPr>
          <a:xfrm>
            <a:off x="4099868" y="5099879"/>
            <a:ext cx="366836" cy="751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CFEFDC7-CDFB-8008-0D71-E24DD05055EA}"/>
              </a:ext>
            </a:extLst>
          </p:cNvPr>
          <p:cNvCxnSpPr>
            <a:cxnSpLocks/>
            <a:stCxn id="67" idx="2"/>
            <a:endCxn id="53" idx="3"/>
          </p:cNvCxnSpPr>
          <p:nvPr/>
        </p:nvCxnSpPr>
        <p:spPr>
          <a:xfrm flipH="1">
            <a:off x="7725293" y="5103612"/>
            <a:ext cx="366840" cy="7476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74BD911E-9C7D-4C98-1D65-80010BC842A4}"/>
              </a:ext>
            </a:extLst>
          </p:cNvPr>
          <p:cNvSpPr/>
          <p:nvPr/>
        </p:nvSpPr>
        <p:spPr>
          <a:xfrm>
            <a:off x="471018" y="2074950"/>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Tính</a:t>
            </a:r>
            <a:r>
              <a:rPr lang="en-US">
                <a:solidFill>
                  <a:schemeClr val="tx1"/>
                </a:solidFill>
              </a:rPr>
              <a:t> </a:t>
            </a:r>
            <a:r>
              <a:rPr lang="en-US" err="1">
                <a:solidFill>
                  <a:schemeClr val="tx1"/>
                </a:solidFill>
              </a:rPr>
              <a:t>hợp</a:t>
            </a:r>
            <a:r>
              <a:rPr lang="en-US">
                <a:solidFill>
                  <a:schemeClr val="tx1"/>
                </a:solidFill>
              </a:rPr>
              <a:t> </a:t>
            </a:r>
            <a:r>
              <a:rPr lang="en-US" err="1">
                <a:solidFill>
                  <a:schemeClr val="tx1"/>
                </a:solidFill>
              </a:rPr>
              <a:t>lệ</a:t>
            </a:r>
            <a:endParaRPr lang="en-US">
              <a:solidFill>
                <a:schemeClr val="tx1"/>
              </a:solidFill>
            </a:endParaRPr>
          </a:p>
        </p:txBody>
      </p:sp>
      <p:cxnSp>
        <p:nvCxnSpPr>
          <p:cNvPr id="77" name="Straight Arrow Connector 76">
            <a:extLst>
              <a:ext uri="{FF2B5EF4-FFF2-40B4-BE49-F238E27FC236}">
                <a16:creationId xmlns:a16="http://schemas.microsoft.com/office/drawing/2014/main" id="{CAD450B3-D2AD-E833-5F6F-40B95C408946}"/>
              </a:ext>
            </a:extLst>
          </p:cNvPr>
          <p:cNvCxnSpPr>
            <a:cxnSpLocks/>
          </p:cNvCxnSpPr>
          <p:nvPr/>
        </p:nvCxnSpPr>
        <p:spPr>
          <a:xfrm>
            <a:off x="2115408" y="240746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7B0F2E3-FB65-FECF-C6F1-09858D4C124F}"/>
              </a:ext>
            </a:extLst>
          </p:cNvPr>
          <p:cNvSpPr/>
          <p:nvPr/>
        </p:nvSpPr>
        <p:spPr>
          <a:xfrm>
            <a:off x="469470" y="301891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a:t>
            </a:r>
            <a:r>
              <a:rPr lang="en-US" err="1">
                <a:solidFill>
                  <a:schemeClr val="tx1"/>
                </a:solidFill>
              </a:rPr>
              <a:t>đo</a:t>
            </a:r>
            <a:r>
              <a:rPr lang="en-US">
                <a:solidFill>
                  <a:schemeClr val="tx1"/>
                </a:solidFill>
              </a:rPr>
              <a:t> </a:t>
            </a:r>
            <a:r>
              <a:rPr lang="en-US" err="1">
                <a:solidFill>
                  <a:schemeClr val="tx1"/>
                </a:solidFill>
              </a:rPr>
              <a:t>lường</a:t>
            </a:r>
            <a:endParaRPr lang="en-US">
              <a:solidFill>
                <a:schemeClr val="tx1"/>
              </a:solidFill>
            </a:endParaRPr>
          </a:p>
        </p:txBody>
      </p:sp>
      <p:cxnSp>
        <p:nvCxnSpPr>
          <p:cNvPr id="84" name="Straight Arrow Connector 83">
            <a:extLst>
              <a:ext uri="{FF2B5EF4-FFF2-40B4-BE49-F238E27FC236}">
                <a16:creationId xmlns:a16="http://schemas.microsoft.com/office/drawing/2014/main" id="{948F1324-58E6-BB44-857E-9C591C357850}"/>
              </a:ext>
            </a:extLst>
          </p:cNvPr>
          <p:cNvCxnSpPr>
            <a:cxnSpLocks/>
          </p:cNvCxnSpPr>
          <p:nvPr/>
        </p:nvCxnSpPr>
        <p:spPr>
          <a:xfrm>
            <a:off x="2113860" y="3351423"/>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DBD3708-F5FA-1B1B-2333-00FB6FF3B2DF}"/>
              </a:ext>
            </a:extLst>
          </p:cNvPr>
          <p:cNvSpPr/>
          <p:nvPr/>
        </p:nvSpPr>
        <p:spPr>
          <a:xfrm>
            <a:off x="469470" y="396287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a:t>
            </a:r>
            <a:r>
              <a:rPr lang="en-US" err="1">
                <a:solidFill>
                  <a:schemeClr val="tx1"/>
                </a:solidFill>
              </a:rPr>
              <a:t>xử</a:t>
            </a:r>
            <a:r>
              <a:rPr lang="en-US">
                <a:solidFill>
                  <a:schemeClr val="tx1"/>
                </a:solidFill>
              </a:rPr>
              <a:t> </a:t>
            </a:r>
            <a:r>
              <a:rPr lang="en-US" err="1">
                <a:solidFill>
                  <a:schemeClr val="tx1"/>
                </a:solidFill>
              </a:rPr>
              <a:t>lý</a:t>
            </a:r>
            <a:r>
              <a:rPr lang="en-US">
                <a:solidFill>
                  <a:schemeClr val="tx1"/>
                </a:solidFill>
              </a:rPr>
              <a:t> </a:t>
            </a:r>
          </a:p>
        </p:txBody>
      </p:sp>
      <p:cxnSp>
        <p:nvCxnSpPr>
          <p:cNvPr id="86" name="Straight Arrow Connector 85">
            <a:extLst>
              <a:ext uri="{FF2B5EF4-FFF2-40B4-BE49-F238E27FC236}">
                <a16:creationId xmlns:a16="http://schemas.microsoft.com/office/drawing/2014/main" id="{CDE47EEB-93A3-1864-1769-EAB215E51116}"/>
              </a:ext>
            </a:extLst>
          </p:cNvPr>
          <p:cNvCxnSpPr>
            <a:cxnSpLocks/>
          </p:cNvCxnSpPr>
          <p:nvPr/>
        </p:nvCxnSpPr>
        <p:spPr>
          <a:xfrm>
            <a:off x="2113860" y="4295386"/>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C5103ABA-A9D3-C479-6C16-E5C1C7D2645A}"/>
              </a:ext>
            </a:extLst>
          </p:cNvPr>
          <p:cNvSpPr/>
          <p:nvPr/>
        </p:nvSpPr>
        <p:spPr>
          <a:xfrm>
            <a:off x="10084663" y="111708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bao </a:t>
            </a:r>
            <a:r>
              <a:rPr lang="en-US" err="1">
                <a:solidFill>
                  <a:schemeClr val="tx1"/>
                </a:solidFill>
              </a:rPr>
              <a:t>phủ</a:t>
            </a:r>
            <a:endParaRPr lang="en-US">
              <a:solidFill>
                <a:schemeClr val="tx1"/>
              </a:solidFill>
            </a:endParaRPr>
          </a:p>
        </p:txBody>
      </p:sp>
      <p:cxnSp>
        <p:nvCxnSpPr>
          <p:cNvPr id="100" name="Straight Arrow Connector 99">
            <a:extLst>
              <a:ext uri="{FF2B5EF4-FFF2-40B4-BE49-F238E27FC236}">
                <a16:creationId xmlns:a16="http://schemas.microsoft.com/office/drawing/2014/main" id="{606E70B0-977B-98F1-7A8C-AAE0640269F5}"/>
              </a:ext>
            </a:extLst>
          </p:cNvPr>
          <p:cNvCxnSpPr>
            <a:cxnSpLocks/>
          </p:cNvCxnSpPr>
          <p:nvPr/>
        </p:nvCxnSpPr>
        <p:spPr>
          <a:xfrm flipH="1">
            <a:off x="9407941" y="1467524"/>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2132B9A1-7A18-49CA-EAD1-82D1BC10B399}"/>
              </a:ext>
            </a:extLst>
          </p:cNvPr>
          <p:cNvSpPr/>
          <p:nvPr/>
        </p:nvSpPr>
        <p:spPr>
          <a:xfrm>
            <a:off x="10083115" y="206104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a:t>
            </a:r>
            <a:r>
              <a:rPr lang="en-US" err="1">
                <a:solidFill>
                  <a:schemeClr val="tx1"/>
                </a:solidFill>
              </a:rPr>
              <a:t>chọn</a:t>
            </a:r>
            <a:r>
              <a:rPr lang="en-US">
                <a:solidFill>
                  <a:schemeClr val="tx1"/>
                </a:solidFill>
              </a:rPr>
              <a:t> </a:t>
            </a:r>
            <a:r>
              <a:rPr lang="en-US" err="1">
                <a:solidFill>
                  <a:schemeClr val="tx1"/>
                </a:solidFill>
              </a:rPr>
              <a:t>mẫu</a:t>
            </a:r>
            <a:endParaRPr lang="en-US">
              <a:solidFill>
                <a:schemeClr val="tx1"/>
              </a:solidFill>
            </a:endParaRPr>
          </a:p>
        </p:txBody>
      </p:sp>
      <p:cxnSp>
        <p:nvCxnSpPr>
          <p:cNvPr id="102" name="Straight Arrow Connector 101">
            <a:extLst>
              <a:ext uri="{FF2B5EF4-FFF2-40B4-BE49-F238E27FC236}">
                <a16:creationId xmlns:a16="http://schemas.microsoft.com/office/drawing/2014/main" id="{A44197D4-93B0-A20C-8122-232F48C50356}"/>
              </a:ext>
            </a:extLst>
          </p:cNvPr>
          <p:cNvCxnSpPr>
            <a:cxnSpLocks/>
          </p:cNvCxnSpPr>
          <p:nvPr/>
        </p:nvCxnSpPr>
        <p:spPr>
          <a:xfrm flipH="1">
            <a:off x="9406393" y="2411487"/>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3BEA5C80-846A-ECD3-E19D-3B90E491779A}"/>
              </a:ext>
            </a:extLst>
          </p:cNvPr>
          <p:cNvSpPr/>
          <p:nvPr/>
        </p:nvSpPr>
        <p:spPr>
          <a:xfrm>
            <a:off x="10083115" y="3005009"/>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a:t>
            </a:r>
            <a:r>
              <a:rPr lang="en-US" err="1">
                <a:solidFill>
                  <a:schemeClr val="tx1"/>
                </a:solidFill>
              </a:rPr>
              <a:t>không</a:t>
            </a:r>
            <a:r>
              <a:rPr lang="en-US">
                <a:solidFill>
                  <a:schemeClr val="tx1"/>
                </a:solidFill>
              </a:rPr>
              <a:t> </a:t>
            </a:r>
            <a:r>
              <a:rPr lang="en-US" err="1">
                <a:solidFill>
                  <a:schemeClr val="tx1"/>
                </a:solidFill>
              </a:rPr>
              <a:t>phản</a:t>
            </a:r>
            <a:r>
              <a:rPr lang="en-US">
                <a:solidFill>
                  <a:schemeClr val="tx1"/>
                </a:solidFill>
              </a:rPr>
              <a:t> </a:t>
            </a:r>
            <a:r>
              <a:rPr lang="en-US" err="1">
                <a:solidFill>
                  <a:schemeClr val="tx1"/>
                </a:solidFill>
              </a:rPr>
              <a:t>hồi</a:t>
            </a:r>
            <a:endParaRPr lang="en-US">
              <a:solidFill>
                <a:schemeClr val="tx1"/>
              </a:solidFill>
            </a:endParaRPr>
          </a:p>
        </p:txBody>
      </p:sp>
      <p:cxnSp>
        <p:nvCxnSpPr>
          <p:cNvPr id="104" name="Straight Arrow Connector 103">
            <a:extLst>
              <a:ext uri="{FF2B5EF4-FFF2-40B4-BE49-F238E27FC236}">
                <a16:creationId xmlns:a16="http://schemas.microsoft.com/office/drawing/2014/main" id="{985A0B85-223E-6A2F-9657-1A7AA7B8F549}"/>
              </a:ext>
            </a:extLst>
          </p:cNvPr>
          <p:cNvCxnSpPr>
            <a:cxnSpLocks/>
          </p:cNvCxnSpPr>
          <p:nvPr/>
        </p:nvCxnSpPr>
        <p:spPr>
          <a:xfrm flipH="1">
            <a:off x="9406393" y="335545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D650AB88-B2FE-4242-892E-5FCC195A0CDC}"/>
              </a:ext>
            </a:extLst>
          </p:cNvPr>
          <p:cNvSpPr/>
          <p:nvPr/>
        </p:nvSpPr>
        <p:spPr>
          <a:xfrm>
            <a:off x="10084663" y="3943478"/>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Sai </a:t>
            </a:r>
            <a:r>
              <a:rPr lang="en-US" err="1">
                <a:solidFill>
                  <a:schemeClr val="tx1"/>
                </a:solidFill>
              </a:rPr>
              <a:t>số</a:t>
            </a:r>
            <a:r>
              <a:rPr lang="en-US">
                <a:solidFill>
                  <a:schemeClr val="tx1"/>
                </a:solidFill>
              </a:rPr>
              <a:t> </a:t>
            </a:r>
            <a:r>
              <a:rPr lang="en-US" err="1">
                <a:solidFill>
                  <a:schemeClr val="tx1"/>
                </a:solidFill>
              </a:rPr>
              <a:t>điều</a:t>
            </a:r>
            <a:r>
              <a:rPr lang="en-US">
                <a:solidFill>
                  <a:schemeClr val="tx1"/>
                </a:solidFill>
              </a:rPr>
              <a:t> </a:t>
            </a:r>
            <a:r>
              <a:rPr lang="en-US" err="1">
                <a:solidFill>
                  <a:schemeClr val="tx1"/>
                </a:solidFill>
              </a:rPr>
              <a:t>chỉnh</a:t>
            </a:r>
            <a:endParaRPr lang="en-US">
              <a:solidFill>
                <a:schemeClr val="tx1"/>
              </a:solidFill>
            </a:endParaRPr>
          </a:p>
        </p:txBody>
      </p:sp>
      <p:cxnSp>
        <p:nvCxnSpPr>
          <p:cNvPr id="106" name="Straight Arrow Connector 105">
            <a:extLst>
              <a:ext uri="{FF2B5EF4-FFF2-40B4-BE49-F238E27FC236}">
                <a16:creationId xmlns:a16="http://schemas.microsoft.com/office/drawing/2014/main" id="{29235741-6CB0-69E1-DD3E-C42DAD852FF4}"/>
              </a:ext>
            </a:extLst>
          </p:cNvPr>
          <p:cNvCxnSpPr>
            <a:cxnSpLocks/>
          </p:cNvCxnSpPr>
          <p:nvPr/>
        </p:nvCxnSpPr>
        <p:spPr>
          <a:xfrm flipH="1">
            <a:off x="9407941" y="4293919"/>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B675325E-FB7A-710C-67F9-E8836B633185}"/>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1F775378-F44F-0631-9AFE-93DF21E7145D}"/>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3337333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EF96B0B-DD7E-5B54-2E34-C630B9FC3027}"/>
              </a:ext>
            </a:extLst>
          </p:cNvPr>
          <p:cNvSpPr>
            <a:spLocks noGrp="1"/>
          </p:cNvSpPr>
          <p:nvPr>
            <p:ph type="title"/>
          </p:nvPr>
        </p:nvSpPr>
        <p:spPr/>
        <p:txBody>
          <a:bodyPr/>
          <a:lstStyle/>
          <a:p>
            <a:r>
              <a:rPr lang="en-US"/>
              <a:t>Hiện trường</a:t>
            </a:r>
            <a:endParaRPr lang="en-001"/>
          </a:p>
        </p:txBody>
      </p:sp>
      <p:sp>
        <p:nvSpPr>
          <p:cNvPr id="3" name="Date Placeholder 2">
            <a:extLst>
              <a:ext uri="{FF2B5EF4-FFF2-40B4-BE49-F238E27FC236}">
                <a16:creationId xmlns:a16="http://schemas.microsoft.com/office/drawing/2014/main" id="{92D25F99-07FD-00F0-5079-6FC419EF62EF}"/>
              </a:ext>
            </a:extLst>
          </p:cNvPr>
          <p:cNvSpPr>
            <a:spLocks noGrp="1"/>
          </p:cNvSpPr>
          <p:nvPr>
            <p:ph type="dt" sz="half" idx="10"/>
          </p:nvPr>
        </p:nvSpPr>
        <p:spPr>
          <a:xfrm>
            <a:off x="838200" y="6356350"/>
            <a:ext cx="2743200" cy="365125"/>
          </a:xfrm>
        </p:spPr>
        <p:txBody>
          <a:bodyPr/>
          <a:lstStyle/>
          <a:p>
            <a:r>
              <a:rPr lang="en-001"/>
              <a:t>25/11/2024</a:t>
            </a:r>
          </a:p>
        </p:txBody>
      </p:sp>
      <p:sp>
        <p:nvSpPr>
          <p:cNvPr id="4" name="Slide Number Placeholder 3">
            <a:extLst>
              <a:ext uri="{FF2B5EF4-FFF2-40B4-BE49-F238E27FC236}">
                <a16:creationId xmlns:a16="http://schemas.microsoft.com/office/drawing/2014/main" id="{4118A12B-F11B-73D3-52F0-F94C922F5CDF}"/>
              </a:ext>
            </a:extLst>
          </p:cNvPr>
          <p:cNvSpPr>
            <a:spLocks noGrp="1"/>
          </p:cNvSpPr>
          <p:nvPr>
            <p:ph type="sldNum" sz="quarter" idx="12"/>
          </p:nvPr>
        </p:nvSpPr>
        <p:spPr>
          <a:xfrm>
            <a:off x="8610600" y="6356350"/>
            <a:ext cx="2743200" cy="365125"/>
          </a:xfrm>
        </p:spPr>
        <p:txBody>
          <a:bodyPr/>
          <a:lstStyle/>
          <a:p>
            <a:fld id="{AA8328AE-A94A-43B0-BF47-266FB86AC0A6}" type="slidenum">
              <a:rPr lang="en-001" smtClean="0"/>
              <a:pPr/>
              <a:t>65</a:t>
            </a:fld>
            <a:endParaRPr lang="en-001"/>
          </a:p>
        </p:txBody>
      </p:sp>
      <p:sp>
        <p:nvSpPr>
          <p:cNvPr id="6" name="TextBox 5">
            <a:extLst>
              <a:ext uri="{FF2B5EF4-FFF2-40B4-BE49-F238E27FC236}">
                <a16:creationId xmlns:a16="http://schemas.microsoft.com/office/drawing/2014/main" id="{3FDBA45C-EBEE-7591-A762-CA26B5DC6D2E}"/>
              </a:ext>
            </a:extLst>
          </p:cNvPr>
          <p:cNvSpPr txBox="1"/>
          <p:nvPr/>
        </p:nvSpPr>
        <p:spPr>
          <a:xfrm>
            <a:off x="1810871" y="6354503"/>
            <a:ext cx="9368715" cy="461665"/>
          </a:xfrm>
          <a:prstGeom prst="rect">
            <a:avLst/>
          </a:prstGeom>
          <a:noFill/>
        </p:spPr>
        <p:txBody>
          <a:bodyPr wrap="square">
            <a:spAutoFit/>
          </a:bodyPr>
          <a:lstStyle/>
          <a:p>
            <a:r>
              <a:rPr lang="en-US" sz="1200">
                <a:effectLst/>
              </a:rPr>
              <a:t>Source: </a:t>
            </a:r>
            <a:r>
              <a:rPr lang="en-US" sz="1200" err="1">
                <a:effectLst/>
              </a:rPr>
              <a:t>Pikora</a:t>
            </a:r>
            <a:r>
              <a:rPr lang="en-US" sz="1200">
                <a:effectLst/>
              </a:rPr>
              <a:t>, T. J., et al. (2006). Neighborhood environmental factors correlated with walking near home: Using SPACES. Medicine and Science in Sports and Exercise, 38(4), 708–714. https://doi.org/10.1249/01.mss.0000210189.64458.f3</a:t>
            </a:r>
          </a:p>
        </p:txBody>
      </p:sp>
      <p:pic>
        <p:nvPicPr>
          <p:cNvPr id="11" name="Picture 10">
            <a:extLst>
              <a:ext uri="{FF2B5EF4-FFF2-40B4-BE49-F238E27FC236}">
                <a16:creationId xmlns:a16="http://schemas.microsoft.com/office/drawing/2014/main" id="{8CC509FF-62DC-0004-BC76-A0EEFAE1BA4C}"/>
              </a:ext>
            </a:extLst>
          </p:cNvPr>
          <p:cNvPicPr>
            <a:picLocks noChangeAspect="1"/>
          </p:cNvPicPr>
          <p:nvPr/>
        </p:nvPicPr>
        <p:blipFill>
          <a:blip r:embed="rId3"/>
          <a:stretch>
            <a:fillRect/>
          </a:stretch>
        </p:blipFill>
        <p:spPr>
          <a:xfrm>
            <a:off x="2718916" y="1514207"/>
            <a:ext cx="8082434" cy="4582705"/>
          </a:xfrm>
          <a:prstGeom prst="rect">
            <a:avLst/>
          </a:prstGeom>
        </p:spPr>
      </p:pic>
      <p:sp>
        <p:nvSpPr>
          <p:cNvPr id="10" name="Footer Placeholder 9">
            <a:extLst>
              <a:ext uri="{FF2B5EF4-FFF2-40B4-BE49-F238E27FC236}">
                <a16:creationId xmlns:a16="http://schemas.microsoft.com/office/drawing/2014/main" id="{A4D6078B-31C8-5575-8B07-4C2D3C1C2CAC}"/>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9980550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80478-3545-213F-F767-3463CC6F0A14}"/>
              </a:ext>
            </a:extLst>
          </p:cNvPr>
          <p:cNvSpPr>
            <a:spLocks noGrp="1"/>
          </p:cNvSpPr>
          <p:nvPr>
            <p:ph type="title"/>
          </p:nvPr>
        </p:nvSpPr>
        <p:spPr/>
        <p:txBody>
          <a:bodyPr/>
          <a:lstStyle/>
          <a:p>
            <a:r>
              <a:rPr lang="en-US"/>
              <a:t>Hiện trường</a:t>
            </a:r>
          </a:p>
        </p:txBody>
      </p:sp>
      <p:sp>
        <p:nvSpPr>
          <p:cNvPr id="3" name="Date Placeholder 2">
            <a:extLst>
              <a:ext uri="{FF2B5EF4-FFF2-40B4-BE49-F238E27FC236}">
                <a16:creationId xmlns:a16="http://schemas.microsoft.com/office/drawing/2014/main" id="{EED9C9A8-8266-2E42-DCD7-2F38DB8B3763}"/>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B1BDA29E-A4FC-0F6D-4143-AD9038556114}"/>
              </a:ext>
            </a:extLst>
          </p:cNvPr>
          <p:cNvSpPr>
            <a:spLocks noGrp="1"/>
          </p:cNvSpPr>
          <p:nvPr>
            <p:ph type="sldNum" sz="quarter" idx="12"/>
          </p:nvPr>
        </p:nvSpPr>
        <p:spPr/>
        <p:txBody>
          <a:bodyPr/>
          <a:lstStyle/>
          <a:p>
            <a:fld id="{AA8328AE-A94A-43B0-BF47-266FB86AC0A6}" type="slidenum">
              <a:rPr lang="en-001" smtClean="0"/>
              <a:t>66</a:t>
            </a:fld>
            <a:endParaRPr lang="en-001"/>
          </a:p>
        </p:txBody>
      </p:sp>
      <p:sp>
        <p:nvSpPr>
          <p:cNvPr id="5" name="Content Placeholder 4">
            <a:extLst>
              <a:ext uri="{FF2B5EF4-FFF2-40B4-BE49-F238E27FC236}">
                <a16:creationId xmlns:a16="http://schemas.microsoft.com/office/drawing/2014/main" id="{50FBFF21-EC1A-1167-EC4E-3C2250718FE5}"/>
              </a:ext>
            </a:extLst>
          </p:cNvPr>
          <p:cNvSpPr>
            <a:spLocks noGrp="1"/>
          </p:cNvSpPr>
          <p:nvPr>
            <p:ph idx="1"/>
          </p:nvPr>
        </p:nvSpPr>
        <p:spPr/>
        <p:txBody>
          <a:bodyPr/>
          <a:lstStyle/>
          <a:p>
            <a:r>
              <a:rPr lang="en-US"/>
              <a:t>Có cấu trúc</a:t>
            </a:r>
          </a:p>
          <a:p>
            <a:pPr lvl="1"/>
            <a:r>
              <a:rPr lang="en-US"/>
              <a:t>Có lịch trình cụ thể</a:t>
            </a:r>
          </a:p>
          <a:p>
            <a:pPr lvl="1"/>
            <a:r>
              <a:rPr lang="en-US"/>
              <a:t>Có yếu tố quan sát cụ thể</a:t>
            </a:r>
          </a:p>
          <a:p>
            <a:pPr lvl="1"/>
            <a:r>
              <a:rPr lang="en-US"/>
              <a:t>Giúp giảm thiên kiến</a:t>
            </a:r>
          </a:p>
          <a:p>
            <a:pPr lvl="1"/>
            <a:r>
              <a:rPr lang="en-US"/>
              <a:t>Có thể lặp lại và kiểm chứng</a:t>
            </a:r>
          </a:p>
          <a:p>
            <a:r>
              <a:rPr lang="en-US"/>
              <a:t>Phi cấu trúc</a:t>
            </a:r>
          </a:p>
          <a:p>
            <a:pPr lvl="1"/>
            <a:r>
              <a:rPr lang="en-US"/>
              <a:t>Thu thập dữ liệu và thông tin nhiều nhất có thể</a:t>
            </a:r>
          </a:p>
          <a:p>
            <a:pPr lvl="1"/>
            <a:r>
              <a:rPr lang="en-US"/>
              <a:t>Dựa vào trực giác của người quan sát</a:t>
            </a:r>
          </a:p>
          <a:p>
            <a:r>
              <a:rPr lang="en-US"/>
              <a:t>Vấn đề đạo đức và quyền riêng tư (chụp ảnh, đồng ý của người tham gia)</a:t>
            </a:r>
          </a:p>
        </p:txBody>
      </p:sp>
      <p:sp>
        <p:nvSpPr>
          <p:cNvPr id="6" name="Footer Placeholder 5">
            <a:extLst>
              <a:ext uri="{FF2B5EF4-FFF2-40B4-BE49-F238E27FC236}">
                <a16:creationId xmlns:a16="http://schemas.microsoft.com/office/drawing/2014/main" id="{887355C5-ECD1-545A-E78C-EC8E0FB17B89}"/>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6668084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281CF6D-EF8C-D8DD-1DC7-EADEE73920AC}"/>
              </a:ext>
            </a:extLst>
          </p:cNvPr>
          <p:cNvSpPr>
            <a:spLocks noGrp="1"/>
          </p:cNvSpPr>
          <p:nvPr>
            <p:ph type="title"/>
          </p:nvPr>
        </p:nvSpPr>
        <p:spPr/>
        <p:txBody>
          <a:bodyPr/>
          <a:lstStyle/>
          <a:p>
            <a:r>
              <a:rPr lang="en-US"/>
              <a:t>Thực nghiệm</a:t>
            </a:r>
            <a:endParaRPr lang="en-001"/>
          </a:p>
        </p:txBody>
      </p:sp>
      <p:sp>
        <p:nvSpPr>
          <p:cNvPr id="3" name="Date Placeholder 2">
            <a:extLst>
              <a:ext uri="{FF2B5EF4-FFF2-40B4-BE49-F238E27FC236}">
                <a16:creationId xmlns:a16="http://schemas.microsoft.com/office/drawing/2014/main" id="{92D25F99-07FD-00F0-5079-6FC419EF62EF}"/>
              </a:ext>
            </a:extLst>
          </p:cNvPr>
          <p:cNvSpPr>
            <a:spLocks noGrp="1"/>
          </p:cNvSpPr>
          <p:nvPr>
            <p:ph type="dt" sz="half" idx="10"/>
          </p:nvPr>
        </p:nvSpPr>
        <p:spPr>
          <a:xfrm>
            <a:off x="838200" y="6356350"/>
            <a:ext cx="2743200" cy="365125"/>
          </a:xfrm>
        </p:spPr>
        <p:txBody>
          <a:bodyPr/>
          <a:lstStyle/>
          <a:p>
            <a:r>
              <a:rPr lang="en-001"/>
              <a:t>25/11/2024</a:t>
            </a:r>
          </a:p>
        </p:txBody>
      </p:sp>
      <p:sp>
        <p:nvSpPr>
          <p:cNvPr id="2" name="Footer Placeholder 1">
            <a:extLst>
              <a:ext uri="{FF2B5EF4-FFF2-40B4-BE49-F238E27FC236}">
                <a16:creationId xmlns:a16="http://schemas.microsoft.com/office/drawing/2014/main" id="{18742355-509F-2382-5954-50C4ED0D580C}"/>
              </a:ext>
            </a:extLst>
          </p:cNvPr>
          <p:cNvSpPr>
            <a:spLocks noGrp="1"/>
          </p:cNvSpPr>
          <p:nvPr>
            <p:ph type="ftr" sz="quarter" idx="11"/>
          </p:nvPr>
        </p:nvSpPr>
        <p:spPr>
          <a:xfrm>
            <a:off x="4038600" y="6356350"/>
            <a:ext cx="4114800" cy="365125"/>
          </a:xfrm>
        </p:spPr>
        <p:txBody>
          <a:bodyPr/>
          <a:lstStyle/>
          <a:p>
            <a:r>
              <a:rPr lang="en-US"/>
              <a:t>Quantitative Methods (VNU-SIS)</a:t>
            </a:r>
            <a:endParaRPr lang="en-001"/>
          </a:p>
        </p:txBody>
      </p:sp>
      <p:sp>
        <p:nvSpPr>
          <p:cNvPr id="4" name="Slide Number Placeholder 3">
            <a:extLst>
              <a:ext uri="{FF2B5EF4-FFF2-40B4-BE49-F238E27FC236}">
                <a16:creationId xmlns:a16="http://schemas.microsoft.com/office/drawing/2014/main" id="{4118A12B-F11B-73D3-52F0-F94C922F5CDF}"/>
              </a:ext>
            </a:extLst>
          </p:cNvPr>
          <p:cNvSpPr>
            <a:spLocks noGrp="1"/>
          </p:cNvSpPr>
          <p:nvPr>
            <p:ph type="sldNum" sz="quarter" idx="12"/>
          </p:nvPr>
        </p:nvSpPr>
        <p:spPr>
          <a:xfrm>
            <a:off x="8610600" y="6356350"/>
            <a:ext cx="2743200" cy="365125"/>
          </a:xfrm>
        </p:spPr>
        <p:txBody>
          <a:bodyPr/>
          <a:lstStyle/>
          <a:p>
            <a:fld id="{AA8328AE-A94A-43B0-BF47-266FB86AC0A6}" type="slidenum">
              <a:rPr lang="en-001" smtClean="0"/>
              <a:pPr/>
              <a:t>67</a:t>
            </a:fld>
            <a:endParaRPr lang="en-001"/>
          </a:p>
        </p:txBody>
      </p:sp>
      <p:pic>
        <p:nvPicPr>
          <p:cNvPr id="1026" name="Picture 2">
            <a:extLst>
              <a:ext uri="{FF2B5EF4-FFF2-40B4-BE49-F238E27FC236}">
                <a16:creationId xmlns:a16="http://schemas.microsoft.com/office/drawing/2014/main" id="{BE7259A6-4B39-CFC7-32C7-A68419762C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32" b="50049"/>
          <a:stretch/>
        </p:blipFill>
        <p:spPr bwMode="auto">
          <a:xfrm>
            <a:off x="440506" y="1592617"/>
            <a:ext cx="5435241" cy="38522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DBA45C-EBEE-7591-A762-CA26B5DC6D2E}"/>
              </a:ext>
            </a:extLst>
          </p:cNvPr>
          <p:cNvSpPr txBox="1"/>
          <p:nvPr/>
        </p:nvSpPr>
        <p:spPr>
          <a:xfrm>
            <a:off x="1703999" y="6077247"/>
            <a:ext cx="9368715" cy="461665"/>
          </a:xfrm>
          <a:prstGeom prst="rect">
            <a:avLst/>
          </a:prstGeom>
          <a:noFill/>
        </p:spPr>
        <p:txBody>
          <a:bodyPr wrap="square">
            <a:spAutoFit/>
          </a:bodyPr>
          <a:lstStyle/>
          <a:p>
            <a:r>
              <a:rPr lang="en-US" sz="1200">
                <a:effectLst/>
              </a:rPr>
              <a:t>Keizer, K., Lindenberg, S., &amp; Steg, L. (2008). The spreading of disorder. Science, 322(5908), 1681–1685. https://doi.org/10.1126/science.1161405</a:t>
            </a:r>
          </a:p>
        </p:txBody>
      </p:sp>
      <p:pic>
        <p:nvPicPr>
          <p:cNvPr id="13" name="Picture 2">
            <a:extLst>
              <a:ext uri="{FF2B5EF4-FFF2-40B4-BE49-F238E27FC236}">
                <a16:creationId xmlns:a16="http://schemas.microsoft.com/office/drawing/2014/main" id="{89D3CB50-B92E-831D-FCB2-EEDFB8464E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881"/>
          <a:stretch/>
        </p:blipFill>
        <p:spPr bwMode="auto">
          <a:xfrm>
            <a:off x="6316253" y="1592617"/>
            <a:ext cx="5435241" cy="3852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334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3A5C-E2D5-2C83-46E0-0C56A8B26B20}"/>
              </a:ext>
            </a:extLst>
          </p:cNvPr>
          <p:cNvSpPr>
            <a:spLocks noGrp="1"/>
          </p:cNvSpPr>
          <p:nvPr>
            <p:ph type="title"/>
          </p:nvPr>
        </p:nvSpPr>
        <p:spPr/>
        <p:txBody>
          <a:bodyPr/>
          <a:lstStyle/>
          <a:p>
            <a:r>
              <a:rPr lang="en-US"/>
              <a:t>Nguồn lực đám đông</a:t>
            </a:r>
            <a:endParaRPr lang="en-001"/>
          </a:p>
        </p:txBody>
      </p:sp>
      <p:sp>
        <p:nvSpPr>
          <p:cNvPr id="3" name="Date Placeholder 2">
            <a:extLst>
              <a:ext uri="{FF2B5EF4-FFF2-40B4-BE49-F238E27FC236}">
                <a16:creationId xmlns:a16="http://schemas.microsoft.com/office/drawing/2014/main" id="{DEB8F86E-657A-8A9F-BF2E-1027AB54F9C3}"/>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C8144CF2-0C37-2C0D-FA35-767D0EC7BCB3}"/>
              </a:ext>
            </a:extLst>
          </p:cNvPr>
          <p:cNvSpPr>
            <a:spLocks noGrp="1"/>
          </p:cNvSpPr>
          <p:nvPr>
            <p:ph type="sldNum" sz="quarter" idx="12"/>
          </p:nvPr>
        </p:nvSpPr>
        <p:spPr/>
        <p:txBody>
          <a:bodyPr/>
          <a:lstStyle/>
          <a:p>
            <a:fld id="{AA8328AE-A94A-43B0-BF47-266FB86AC0A6}" type="slidenum">
              <a:rPr lang="en-001" smtClean="0"/>
              <a:t>68</a:t>
            </a:fld>
            <a:endParaRPr lang="en-001"/>
          </a:p>
        </p:txBody>
      </p:sp>
      <p:sp>
        <p:nvSpPr>
          <p:cNvPr id="5" name="Content Placeholder 4">
            <a:extLst>
              <a:ext uri="{FF2B5EF4-FFF2-40B4-BE49-F238E27FC236}">
                <a16:creationId xmlns:a16="http://schemas.microsoft.com/office/drawing/2014/main" id="{CA84D10B-B117-0E34-0598-A4CBBCE5BD6B}"/>
              </a:ext>
            </a:extLst>
          </p:cNvPr>
          <p:cNvSpPr>
            <a:spLocks noGrp="1"/>
          </p:cNvSpPr>
          <p:nvPr>
            <p:ph idx="1"/>
          </p:nvPr>
        </p:nvSpPr>
        <p:spPr/>
        <p:txBody>
          <a:bodyPr/>
          <a:lstStyle/>
          <a:p>
            <a:r>
              <a:rPr lang="en-US"/>
              <a:t>Crowd-sourcing/Citizen science (Khoa học công dân)</a:t>
            </a:r>
          </a:p>
          <a:p>
            <a:r>
              <a:rPr lang="en-US"/>
              <a:t>Vận dụng nguồn lực từ cộng đồng</a:t>
            </a:r>
          </a:p>
          <a:p>
            <a:r>
              <a:rPr lang="en-US"/>
              <a:t>Ưu điểm</a:t>
            </a:r>
          </a:p>
          <a:p>
            <a:pPr lvl="1"/>
            <a:r>
              <a:rPr lang="en-US"/>
              <a:t>Tăng cường nguồn dữ liệu</a:t>
            </a:r>
          </a:p>
          <a:p>
            <a:pPr lvl="1"/>
            <a:r>
              <a:rPr lang="en-US"/>
              <a:t>Giảm thiểu chi phí</a:t>
            </a:r>
          </a:p>
          <a:p>
            <a:pPr lvl="1"/>
            <a:r>
              <a:rPr lang="en-US"/>
              <a:t>Tăng cường sự tham gia/quan tâm của cộng đồng</a:t>
            </a:r>
          </a:p>
          <a:p>
            <a:r>
              <a:rPr lang="en-US"/>
              <a:t>Hình thức</a:t>
            </a:r>
          </a:p>
          <a:p>
            <a:pPr lvl="1"/>
            <a:r>
              <a:rPr lang="en-US"/>
              <a:t>Khảo sát trực tuyến</a:t>
            </a:r>
          </a:p>
          <a:p>
            <a:pPr lvl="1"/>
            <a:r>
              <a:rPr lang="en-US"/>
              <a:t>Ứng dụng điện thoại di động </a:t>
            </a:r>
          </a:p>
          <a:p>
            <a:pPr lvl="1"/>
            <a:r>
              <a:rPr lang="en-US"/>
              <a:t>Phân tích dữ liệu từ mạng xã hội</a:t>
            </a:r>
          </a:p>
          <a:p>
            <a:endParaRPr lang="en-US"/>
          </a:p>
        </p:txBody>
      </p:sp>
      <p:sp>
        <p:nvSpPr>
          <p:cNvPr id="6" name="Footer Placeholder 5">
            <a:extLst>
              <a:ext uri="{FF2B5EF4-FFF2-40B4-BE49-F238E27FC236}">
                <a16:creationId xmlns:a16="http://schemas.microsoft.com/office/drawing/2014/main" id="{0E7266CD-F50F-A49C-E224-A4B07C9035EF}"/>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9779750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93A5C-E2D5-2C83-46E0-0C56A8B26B20}"/>
              </a:ext>
            </a:extLst>
          </p:cNvPr>
          <p:cNvSpPr>
            <a:spLocks noGrp="1"/>
          </p:cNvSpPr>
          <p:nvPr>
            <p:ph type="title"/>
          </p:nvPr>
        </p:nvSpPr>
        <p:spPr/>
        <p:txBody>
          <a:bodyPr/>
          <a:lstStyle/>
          <a:p>
            <a:r>
              <a:rPr lang="en-US" dirty="0" err="1"/>
              <a:t>Nguồn</a:t>
            </a:r>
            <a:r>
              <a:rPr lang="en-US" dirty="0"/>
              <a:t> </a:t>
            </a:r>
            <a:r>
              <a:rPr lang="en-US" dirty="0" err="1"/>
              <a:t>lực</a:t>
            </a:r>
            <a:r>
              <a:rPr lang="en-US" dirty="0"/>
              <a:t> </a:t>
            </a:r>
            <a:r>
              <a:rPr lang="en-US" dirty="0" err="1"/>
              <a:t>đám</a:t>
            </a:r>
            <a:r>
              <a:rPr lang="en-US" dirty="0"/>
              <a:t> </a:t>
            </a:r>
            <a:r>
              <a:rPr lang="en-US" dirty="0" err="1"/>
              <a:t>đông</a:t>
            </a:r>
            <a:endParaRPr lang="en-001" dirty="0"/>
          </a:p>
        </p:txBody>
      </p:sp>
      <p:sp>
        <p:nvSpPr>
          <p:cNvPr id="3" name="Date Placeholder 2">
            <a:extLst>
              <a:ext uri="{FF2B5EF4-FFF2-40B4-BE49-F238E27FC236}">
                <a16:creationId xmlns:a16="http://schemas.microsoft.com/office/drawing/2014/main" id="{DEB8F86E-657A-8A9F-BF2E-1027AB54F9C3}"/>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C8144CF2-0C37-2C0D-FA35-767D0EC7BCB3}"/>
              </a:ext>
            </a:extLst>
          </p:cNvPr>
          <p:cNvSpPr>
            <a:spLocks noGrp="1"/>
          </p:cNvSpPr>
          <p:nvPr>
            <p:ph type="sldNum" sz="quarter" idx="12"/>
          </p:nvPr>
        </p:nvSpPr>
        <p:spPr/>
        <p:txBody>
          <a:bodyPr/>
          <a:lstStyle/>
          <a:p>
            <a:fld id="{AA8328AE-A94A-43B0-BF47-266FB86AC0A6}" type="slidenum">
              <a:rPr lang="en-001" smtClean="0"/>
              <a:t>69</a:t>
            </a:fld>
            <a:endParaRPr lang="en-001"/>
          </a:p>
        </p:txBody>
      </p:sp>
      <p:sp>
        <p:nvSpPr>
          <p:cNvPr id="6" name="Footer Placeholder 5">
            <a:extLst>
              <a:ext uri="{FF2B5EF4-FFF2-40B4-BE49-F238E27FC236}">
                <a16:creationId xmlns:a16="http://schemas.microsoft.com/office/drawing/2014/main" id="{7A12D7CC-D473-FCC1-3E86-0AEB143C8BD4}"/>
              </a:ext>
            </a:extLst>
          </p:cNvPr>
          <p:cNvSpPr>
            <a:spLocks noGrp="1"/>
          </p:cNvSpPr>
          <p:nvPr>
            <p:ph type="ftr" sz="quarter" idx="11"/>
          </p:nvPr>
        </p:nvSpPr>
        <p:spPr/>
        <p:txBody>
          <a:bodyPr/>
          <a:lstStyle/>
          <a:p>
            <a:r>
              <a:rPr lang="en-US"/>
              <a:t>Quantitative Methods (VNU-SIS)</a:t>
            </a:r>
            <a:endParaRPr lang="en-001"/>
          </a:p>
        </p:txBody>
      </p:sp>
      <p:sp>
        <p:nvSpPr>
          <p:cNvPr id="24" name="Arrow: Right 23">
            <a:extLst>
              <a:ext uri="{FF2B5EF4-FFF2-40B4-BE49-F238E27FC236}">
                <a16:creationId xmlns:a16="http://schemas.microsoft.com/office/drawing/2014/main" id="{4A8D7E08-6DAF-7C2B-70BC-EC8B76377275}"/>
              </a:ext>
            </a:extLst>
          </p:cNvPr>
          <p:cNvSpPr/>
          <p:nvPr/>
        </p:nvSpPr>
        <p:spPr>
          <a:xfrm>
            <a:off x="143054" y="1065320"/>
            <a:ext cx="11905891" cy="4421080"/>
          </a:xfrm>
          <a:prstGeom prst="rightArrow">
            <a:avLst>
              <a:gd name="adj1" fmla="val 82829"/>
              <a:gd name="adj2" fmla="val 77847"/>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grpSp>
        <p:nvGrpSpPr>
          <p:cNvPr id="23" name="Group 22">
            <a:extLst>
              <a:ext uri="{FF2B5EF4-FFF2-40B4-BE49-F238E27FC236}">
                <a16:creationId xmlns:a16="http://schemas.microsoft.com/office/drawing/2014/main" id="{CE44E47A-A1A3-7826-E907-743681E52599}"/>
              </a:ext>
            </a:extLst>
          </p:cNvPr>
          <p:cNvGrpSpPr/>
          <p:nvPr/>
        </p:nvGrpSpPr>
        <p:grpSpPr>
          <a:xfrm>
            <a:off x="286109" y="1915736"/>
            <a:ext cx="3295291" cy="2868325"/>
            <a:chOff x="286109" y="1065320"/>
            <a:chExt cx="4147991" cy="3477148"/>
          </a:xfrm>
        </p:grpSpPr>
        <p:pic>
          <p:nvPicPr>
            <p:cNvPr id="11" name="Picture 10">
              <a:extLst>
                <a:ext uri="{FF2B5EF4-FFF2-40B4-BE49-F238E27FC236}">
                  <a16:creationId xmlns:a16="http://schemas.microsoft.com/office/drawing/2014/main" id="{1B4F6F8E-5CA4-A349-21CE-57851A174000}"/>
                </a:ext>
              </a:extLst>
            </p:cNvPr>
            <p:cNvPicPr>
              <a:picLocks noChangeAspect="1"/>
            </p:cNvPicPr>
            <p:nvPr/>
          </p:nvPicPr>
          <p:blipFill>
            <a:blip r:embed="rId3"/>
            <a:stretch>
              <a:fillRect/>
            </a:stretch>
          </p:blipFill>
          <p:spPr>
            <a:xfrm>
              <a:off x="286110" y="1065320"/>
              <a:ext cx="2990135" cy="2302499"/>
            </a:xfrm>
            <a:prstGeom prst="rect">
              <a:avLst/>
            </a:prstGeom>
          </p:spPr>
        </p:pic>
        <p:pic>
          <p:nvPicPr>
            <p:cNvPr id="12" name="Picture 11">
              <a:extLst>
                <a:ext uri="{FF2B5EF4-FFF2-40B4-BE49-F238E27FC236}">
                  <a16:creationId xmlns:a16="http://schemas.microsoft.com/office/drawing/2014/main" id="{E36BBD20-366E-CF79-576C-C17E0311AEC4}"/>
                </a:ext>
              </a:extLst>
            </p:cNvPr>
            <p:cNvPicPr>
              <a:picLocks noChangeAspect="1"/>
            </p:cNvPicPr>
            <p:nvPr/>
          </p:nvPicPr>
          <p:blipFill>
            <a:blip r:embed="rId4"/>
            <a:stretch>
              <a:fillRect/>
            </a:stretch>
          </p:blipFill>
          <p:spPr>
            <a:xfrm>
              <a:off x="631804" y="1456870"/>
              <a:ext cx="2990136" cy="2302498"/>
            </a:xfrm>
            <a:prstGeom prst="rect">
              <a:avLst/>
            </a:prstGeom>
          </p:spPr>
        </p:pic>
        <p:pic>
          <p:nvPicPr>
            <p:cNvPr id="13" name="Picture 12">
              <a:extLst>
                <a:ext uri="{FF2B5EF4-FFF2-40B4-BE49-F238E27FC236}">
                  <a16:creationId xmlns:a16="http://schemas.microsoft.com/office/drawing/2014/main" id="{19245BC4-A928-1956-B3E2-921F3AE3ED65}"/>
                </a:ext>
              </a:extLst>
            </p:cNvPr>
            <p:cNvPicPr>
              <a:picLocks noChangeAspect="1"/>
            </p:cNvPicPr>
            <p:nvPr/>
          </p:nvPicPr>
          <p:blipFill>
            <a:blip r:embed="rId5"/>
            <a:stretch>
              <a:fillRect/>
            </a:stretch>
          </p:blipFill>
          <p:spPr>
            <a:xfrm>
              <a:off x="1046514" y="1848419"/>
              <a:ext cx="2990136" cy="2302498"/>
            </a:xfrm>
            <a:prstGeom prst="rect">
              <a:avLst/>
            </a:prstGeom>
          </p:spPr>
        </p:pic>
        <p:pic>
          <p:nvPicPr>
            <p:cNvPr id="14" name="Picture 13">
              <a:extLst>
                <a:ext uri="{FF2B5EF4-FFF2-40B4-BE49-F238E27FC236}">
                  <a16:creationId xmlns:a16="http://schemas.microsoft.com/office/drawing/2014/main" id="{2157013E-3525-93A9-C467-0E1CEC66DB7D}"/>
                </a:ext>
              </a:extLst>
            </p:cNvPr>
            <p:cNvPicPr>
              <a:picLocks noChangeAspect="1"/>
            </p:cNvPicPr>
            <p:nvPr/>
          </p:nvPicPr>
          <p:blipFill>
            <a:blip r:embed="rId6"/>
            <a:stretch>
              <a:fillRect/>
            </a:stretch>
          </p:blipFill>
          <p:spPr>
            <a:xfrm>
              <a:off x="1443964" y="2239969"/>
              <a:ext cx="2990136" cy="2302499"/>
            </a:xfrm>
            <a:prstGeom prst="rect">
              <a:avLst/>
            </a:prstGeom>
          </p:spPr>
        </p:pic>
        <p:sp>
          <p:nvSpPr>
            <p:cNvPr id="15" name="TextBox 14">
              <a:extLst>
                <a:ext uri="{FF2B5EF4-FFF2-40B4-BE49-F238E27FC236}">
                  <a16:creationId xmlns:a16="http://schemas.microsoft.com/office/drawing/2014/main" id="{C0989D5E-1139-2974-E140-777001663B7D}"/>
                </a:ext>
              </a:extLst>
            </p:cNvPr>
            <p:cNvSpPr txBox="1"/>
            <p:nvPr/>
          </p:nvSpPr>
          <p:spPr>
            <a:xfrm>
              <a:off x="1443964" y="2233822"/>
              <a:ext cx="369173" cy="382811"/>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4</a:t>
              </a:r>
              <a:endParaRPr lang="en-001" dirty="0"/>
            </a:p>
          </p:txBody>
        </p:sp>
        <p:sp>
          <p:nvSpPr>
            <p:cNvPr id="16" name="TextBox 15">
              <a:extLst>
                <a:ext uri="{FF2B5EF4-FFF2-40B4-BE49-F238E27FC236}">
                  <a16:creationId xmlns:a16="http://schemas.microsoft.com/office/drawing/2014/main" id="{48D5E0DD-15D5-D491-A74A-4A530759590E}"/>
                </a:ext>
              </a:extLst>
            </p:cNvPr>
            <p:cNvSpPr txBox="1"/>
            <p:nvPr/>
          </p:nvSpPr>
          <p:spPr>
            <a:xfrm>
              <a:off x="1050973" y="1803243"/>
              <a:ext cx="369173" cy="382811"/>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3</a:t>
              </a:r>
              <a:endParaRPr lang="en-001" dirty="0"/>
            </a:p>
          </p:txBody>
        </p:sp>
        <p:sp>
          <p:nvSpPr>
            <p:cNvPr id="17" name="TextBox 16">
              <a:extLst>
                <a:ext uri="{FF2B5EF4-FFF2-40B4-BE49-F238E27FC236}">
                  <a16:creationId xmlns:a16="http://schemas.microsoft.com/office/drawing/2014/main" id="{F3263B6A-E7E0-175A-EEA4-A4B19BE3212A}"/>
                </a:ext>
              </a:extLst>
            </p:cNvPr>
            <p:cNvSpPr txBox="1"/>
            <p:nvPr/>
          </p:nvSpPr>
          <p:spPr>
            <a:xfrm>
              <a:off x="631804" y="1465608"/>
              <a:ext cx="369173" cy="382811"/>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2</a:t>
              </a:r>
              <a:endParaRPr lang="en-001" dirty="0"/>
            </a:p>
          </p:txBody>
        </p:sp>
        <p:sp>
          <p:nvSpPr>
            <p:cNvPr id="18" name="TextBox 17">
              <a:extLst>
                <a:ext uri="{FF2B5EF4-FFF2-40B4-BE49-F238E27FC236}">
                  <a16:creationId xmlns:a16="http://schemas.microsoft.com/office/drawing/2014/main" id="{ACBDB092-1FCF-38BA-5938-FE0A11E0568D}"/>
                </a:ext>
              </a:extLst>
            </p:cNvPr>
            <p:cNvSpPr txBox="1"/>
            <p:nvPr/>
          </p:nvSpPr>
          <p:spPr>
            <a:xfrm>
              <a:off x="286109" y="1074059"/>
              <a:ext cx="369173" cy="382811"/>
            </a:xfrm>
            <a:prstGeom prst="roundRect">
              <a:avLst/>
            </a:prstGeom>
            <a:solidFill>
              <a:schemeClr val="accent5">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1</a:t>
              </a:r>
              <a:endParaRPr lang="en-001" dirty="0"/>
            </a:p>
          </p:txBody>
        </p:sp>
      </p:grpSp>
      <p:sp>
        <p:nvSpPr>
          <p:cNvPr id="20" name="TextBox 19">
            <a:extLst>
              <a:ext uri="{FF2B5EF4-FFF2-40B4-BE49-F238E27FC236}">
                <a16:creationId xmlns:a16="http://schemas.microsoft.com/office/drawing/2014/main" id="{2E195B56-E325-D353-F8B2-5100E31DD0C9}"/>
              </a:ext>
            </a:extLst>
          </p:cNvPr>
          <p:cNvSpPr txBox="1"/>
          <p:nvPr/>
        </p:nvSpPr>
        <p:spPr>
          <a:xfrm>
            <a:off x="286109" y="5318468"/>
            <a:ext cx="8047008" cy="461665"/>
          </a:xfrm>
          <a:prstGeom prst="rect">
            <a:avLst/>
          </a:prstGeom>
          <a:noFill/>
        </p:spPr>
        <p:txBody>
          <a:bodyPr wrap="square">
            <a:spAutoFit/>
          </a:bodyPr>
          <a:lstStyle/>
          <a:p>
            <a:r>
              <a:rPr lang="en-US" sz="1200" dirty="0" err="1">
                <a:effectLst/>
              </a:rPr>
              <a:t>Ginzarly</a:t>
            </a:r>
            <a:r>
              <a:rPr lang="en-US" sz="1200" dirty="0">
                <a:effectLst/>
              </a:rPr>
              <a:t>, M., Pereira </a:t>
            </a:r>
            <a:r>
              <a:rPr lang="en-US" sz="1200" dirty="0" err="1">
                <a:effectLst/>
              </a:rPr>
              <a:t>Roders</a:t>
            </a:r>
            <a:r>
              <a:rPr lang="en-US" sz="1200" dirty="0">
                <a:effectLst/>
              </a:rPr>
              <a:t>, A., &amp; Teller, J. (2019). Mapping historic urban landscape values through social media. </a:t>
            </a:r>
            <a:r>
              <a:rPr lang="en-US" sz="1200" i="1" dirty="0">
                <a:effectLst/>
              </a:rPr>
              <a:t>Journal of Cultural Heritage</a:t>
            </a:r>
            <a:r>
              <a:rPr lang="en-US" sz="1200" dirty="0">
                <a:effectLst/>
              </a:rPr>
              <a:t>, </a:t>
            </a:r>
            <a:r>
              <a:rPr lang="en-US" sz="1200" i="1" dirty="0">
                <a:effectLst/>
              </a:rPr>
              <a:t>36</a:t>
            </a:r>
            <a:r>
              <a:rPr lang="en-US" sz="1200" dirty="0">
                <a:effectLst/>
              </a:rPr>
              <a:t>, 1–11. </a:t>
            </a:r>
            <a:r>
              <a:rPr lang="en-US" sz="1200" dirty="0">
                <a:effectLst/>
                <a:hlinkClick r:id="rId7"/>
              </a:rPr>
              <a:t>https://doi.org/10.1016/j.culher.2018.10.002</a:t>
            </a:r>
            <a:endParaRPr lang="en-001" sz="1200" dirty="0"/>
          </a:p>
        </p:txBody>
      </p:sp>
      <p:graphicFrame>
        <p:nvGraphicFramePr>
          <p:cNvPr id="21" name="Content Placeholder 8">
            <a:extLst>
              <a:ext uri="{FF2B5EF4-FFF2-40B4-BE49-F238E27FC236}">
                <a16:creationId xmlns:a16="http://schemas.microsoft.com/office/drawing/2014/main" id="{45B6EB02-BE56-1E9F-C26C-D92E73FDE111}"/>
              </a:ext>
            </a:extLst>
          </p:cNvPr>
          <p:cNvGraphicFramePr>
            <a:graphicFrameLocks noGrp="1"/>
          </p:cNvGraphicFramePr>
          <p:nvPr>
            <p:ph idx="1"/>
            <p:extLst>
              <p:ext uri="{D42A27DB-BD31-4B8C-83A1-F6EECF244321}">
                <p14:modId xmlns:p14="http://schemas.microsoft.com/office/powerpoint/2010/main" val="834485354"/>
              </p:ext>
            </p:extLst>
          </p:nvPr>
        </p:nvGraphicFramePr>
        <p:xfrm>
          <a:off x="4006803" y="1855235"/>
          <a:ext cx="3872653" cy="2989326"/>
        </p:xfrm>
        <a:graphic>
          <a:graphicData uri="http://schemas.openxmlformats.org/drawingml/2006/table">
            <a:tbl>
              <a:tblPr firstRow="1">
                <a:tableStyleId>{5FD0F851-EC5A-4D38-B0AD-8093EC10F338}</a:tableStyleId>
              </a:tblPr>
              <a:tblGrid>
                <a:gridCol w="508351">
                  <a:extLst>
                    <a:ext uri="{9D8B030D-6E8A-4147-A177-3AD203B41FA5}">
                      <a16:colId xmlns:a16="http://schemas.microsoft.com/office/drawing/2014/main" val="2545504569"/>
                    </a:ext>
                  </a:extLst>
                </a:gridCol>
                <a:gridCol w="1428358">
                  <a:extLst>
                    <a:ext uri="{9D8B030D-6E8A-4147-A177-3AD203B41FA5}">
                      <a16:colId xmlns:a16="http://schemas.microsoft.com/office/drawing/2014/main" val="3885038512"/>
                    </a:ext>
                  </a:extLst>
                </a:gridCol>
                <a:gridCol w="983020">
                  <a:extLst>
                    <a:ext uri="{9D8B030D-6E8A-4147-A177-3AD203B41FA5}">
                      <a16:colId xmlns:a16="http://schemas.microsoft.com/office/drawing/2014/main" val="3737747152"/>
                    </a:ext>
                  </a:extLst>
                </a:gridCol>
                <a:gridCol w="952924">
                  <a:extLst>
                    <a:ext uri="{9D8B030D-6E8A-4147-A177-3AD203B41FA5}">
                      <a16:colId xmlns:a16="http://schemas.microsoft.com/office/drawing/2014/main" val="4062136382"/>
                    </a:ext>
                  </a:extLst>
                </a:gridCol>
              </a:tblGrid>
              <a:tr h="607107">
                <a:tc>
                  <a:txBody>
                    <a:bodyPr/>
                    <a:lstStyle/>
                    <a:p>
                      <a:r>
                        <a:rPr lang="en-US" sz="1400" dirty="0" err="1"/>
                        <a:t>Mã</a:t>
                      </a:r>
                      <a:endParaRPr lang="en-001" sz="1400" dirty="0"/>
                    </a:p>
                  </a:txBody>
                  <a:tcPr>
                    <a:solidFill>
                      <a:schemeClr val="bg1"/>
                    </a:solidFill>
                  </a:tcPr>
                </a:tc>
                <a:tc>
                  <a:txBody>
                    <a:bodyPr/>
                    <a:lstStyle/>
                    <a:p>
                      <a:r>
                        <a:rPr lang="en-US" sz="1400" dirty="0" err="1"/>
                        <a:t>Phân</a:t>
                      </a:r>
                      <a:r>
                        <a:rPr lang="en-US" sz="1400" dirty="0"/>
                        <a:t> </a:t>
                      </a:r>
                      <a:r>
                        <a:rPr lang="en-US" sz="1400" dirty="0" err="1"/>
                        <a:t>loại</a:t>
                      </a:r>
                      <a:endParaRPr lang="en-001" sz="1400" dirty="0"/>
                    </a:p>
                  </a:txBody>
                  <a:tcPr>
                    <a:solidFill>
                      <a:schemeClr val="bg1"/>
                    </a:solidFill>
                  </a:tcPr>
                </a:tc>
                <a:tc>
                  <a:txBody>
                    <a:bodyPr/>
                    <a:lstStyle/>
                    <a:p>
                      <a:r>
                        <a:rPr lang="en-US" sz="1400" err="1"/>
                        <a:t>Số</a:t>
                      </a:r>
                      <a:r>
                        <a:rPr lang="en-US" sz="1400"/>
                        <a:t> </a:t>
                      </a:r>
                      <a:r>
                        <a:rPr lang="en-US" sz="1400" err="1"/>
                        <a:t>lượt</a:t>
                      </a:r>
                      <a:r>
                        <a:rPr lang="en-US" sz="1400"/>
                        <a:t> </a:t>
                      </a:r>
                      <a:r>
                        <a:rPr lang="en-US" sz="1400" err="1"/>
                        <a:t>xem</a:t>
                      </a:r>
                      <a:endParaRPr lang="en-001" sz="1400"/>
                    </a:p>
                  </a:txBody>
                  <a:tcPr>
                    <a:solidFill>
                      <a:schemeClr val="bg1"/>
                    </a:solidFill>
                  </a:tcPr>
                </a:tc>
                <a:tc>
                  <a:txBody>
                    <a:bodyPr/>
                    <a:lstStyle/>
                    <a:p>
                      <a:r>
                        <a:rPr lang="en-US" sz="1400" err="1"/>
                        <a:t>Số</a:t>
                      </a:r>
                      <a:r>
                        <a:rPr lang="en-US" sz="1400"/>
                        <a:t> </a:t>
                      </a:r>
                      <a:r>
                        <a:rPr lang="en-US" sz="1400" err="1"/>
                        <a:t>lượt</a:t>
                      </a:r>
                      <a:r>
                        <a:rPr lang="en-US" sz="1400"/>
                        <a:t> </a:t>
                      </a:r>
                      <a:r>
                        <a:rPr lang="en-US" sz="1400" err="1"/>
                        <a:t>tương</a:t>
                      </a:r>
                      <a:r>
                        <a:rPr lang="en-US" sz="1400"/>
                        <a:t> </a:t>
                      </a:r>
                      <a:r>
                        <a:rPr lang="en-US" sz="1400" err="1"/>
                        <a:t>tác</a:t>
                      </a:r>
                      <a:endParaRPr lang="en-001" sz="1400"/>
                    </a:p>
                  </a:txBody>
                  <a:tcPr>
                    <a:solidFill>
                      <a:schemeClr val="bg1"/>
                    </a:solidFill>
                  </a:tcPr>
                </a:tc>
                <a:extLst>
                  <a:ext uri="{0D108BD9-81ED-4DB2-BD59-A6C34878D82A}">
                    <a16:rowId xmlns:a16="http://schemas.microsoft.com/office/drawing/2014/main" val="333006764"/>
                  </a:ext>
                </a:extLst>
              </a:tr>
              <a:tr h="407162">
                <a:tc>
                  <a:txBody>
                    <a:bodyPr/>
                    <a:lstStyle/>
                    <a:p>
                      <a:r>
                        <a:rPr lang="en-US" sz="1400"/>
                        <a:t>1</a:t>
                      </a:r>
                      <a:endParaRPr lang="en-001" sz="1400"/>
                    </a:p>
                  </a:txBody>
                  <a:tcPr>
                    <a:solidFill>
                      <a:schemeClr val="bg1"/>
                    </a:solidFill>
                  </a:tcPr>
                </a:tc>
                <a:tc>
                  <a:txBody>
                    <a:bodyPr/>
                    <a:lstStyle/>
                    <a:p>
                      <a:r>
                        <a:rPr lang="en-US" sz="1400" dirty="0" err="1"/>
                        <a:t>Cảnh</a:t>
                      </a:r>
                      <a:r>
                        <a:rPr lang="en-US" sz="1400" dirty="0"/>
                        <a:t> </a:t>
                      </a:r>
                      <a:r>
                        <a:rPr lang="en-US" sz="1400" dirty="0" err="1"/>
                        <a:t>thành</a:t>
                      </a:r>
                      <a:r>
                        <a:rPr lang="en-US" sz="1400" dirty="0"/>
                        <a:t> </a:t>
                      </a:r>
                      <a:r>
                        <a:rPr lang="en-US" sz="1400" dirty="0" err="1"/>
                        <a:t>phố</a:t>
                      </a:r>
                      <a:endParaRPr lang="en-001" sz="1400" dirty="0"/>
                    </a:p>
                  </a:txBody>
                  <a:tcPr>
                    <a:solidFill>
                      <a:schemeClr val="bg1"/>
                    </a:solidFill>
                  </a:tcPr>
                </a:tc>
                <a:tc>
                  <a:txBody>
                    <a:bodyPr/>
                    <a:lstStyle/>
                    <a:p>
                      <a:r>
                        <a:rPr lang="en-US" sz="1400"/>
                        <a:t>5262</a:t>
                      </a:r>
                      <a:endParaRPr lang="en-001" sz="1400"/>
                    </a:p>
                  </a:txBody>
                  <a:tcPr>
                    <a:solidFill>
                      <a:schemeClr val="bg1"/>
                    </a:solidFill>
                  </a:tcPr>
                </a:tc>
                <a:tc>
                  <a:txBody>
                    <a:bodyPr/>
                    <a:lstStyle/>
                    <a:p>
                      <a:r>
                        <a:rPr lang="en-US" sz="1400" dirty="0"/>
                        <a:t>213</a:t>
                      </a:r>
                      <a:endParaRPr lang="en-001" sz="1400" dirty="0"/>
                    </a:p>
                  </a:txBody>
                  <a:tcPr>
                    <a:solidFill>
                      <a:schemeClr val="bg1"/>
                    </a:solidFill>
                  </a:tcPr>
                </a:tc>
                <a:extLst>
                  <a:ext uri="{0D108BD9-81ED-4DB2-BD59-A6C34878D82A}">
                    <a16:rowId xmlns:a16="http://schemas.microsoft.com/office/drawing/2014/main" val="1494752934"/>
                  </a:ext>
                </a:extLst>
              </a:tr>
              <a:tr h="407162">
                <a:tc>
                  <a:txBody>
                    <a:bodyPr/>
                    <a:lstStyle/>
                    <a:p>
                      <a:r>
                        <a:rPr lang="en-US" sz="1400"/>
                        <a:t>2</a:t>
                      </a:r>
                      <a:endParaRPr lang="en-001" sz="1400"/>
                    </a:p>
                  </a:txBody>
                  <a:tcPr>
                    <a:solidFill>
                      <a:schemeClr val="bg1"/>
                    </a:solidFill>
                  </a:tcPr>
                </a:tc>
                <a:tc>
                  <a:txBody>
                    <a:bodyPr/>
                    <a:lstStyle/>
                    <a:p>
                      <a:r>
                        <a:rPr lang="en-US" sz="1400" dirty="0" err="1"/>
                        <a:t>Chợ</a:t>
                      </a:r>
                      <a:endParaRPr lang="en-001" sz="1400" dirty="0"/>
                    </a:p>
                  </a:txBody>
                  <a:tcPr>
                    <a:solidFill>
                      <a:schemeClr val="bg1"/>
                    </a:solidFill>
                  </a:tcPr>
                </a:tc>
                <a:tc>
                  <a:txBody>
                    <a:bodyPr/>
                    <a:lstStyle/>
                    <a:p>
                      <a:r>
                        <a:rPr lang="en-US" sz="1400" dirty="0"/>
                        <a:t>2654</a:t>
                      </a:r>
                      <a:endParaRPr lang="en-001" sz="1400" dirty="0"/>
                    </a:p>
                  </a:txBody>
                  <a:tcPr>
                    <a:solidFill>
                      <a:schemeClr val="bg1"/>
                    </a:solidFill>
                  </a:tcPr>
                </a:tc>
                <a:tc>
                  <a:txBody>
                    <a:bodyPr/>
                    <a:lstStyle/>
                    <a:p>
                      <a:r>
                        <a:rPr lang="en-US" sz="1400"/>
                        <a:t>102</a:t>
                      </a:r>
                      <a:endParaRPr lang="en-001" sz="1400"/>
                    </a:p>
                  </a:txBody>
                  <a:tcPr>
                    <a:solidFill>
                      <a:schemeClr val="bg1"/>
                    </a:solidFill>
                  </a:tcPr>
                </a:tc>
                <a:extLst>
                  <a:ext uri="{0D108BD9-81ED-4DB2-BD59-A6C34878D82A}">
                    <a16:rowId xmlns:a16="http://schemas.microsoft.com/office/drawing/2014/main" val="1618530382"/>
                  </a:ext>
                </a:extLst>
              </a:tr>
              <a:tr h="407162">
                <a:tc>
                  <a:txBody>
                    <a:bodyPr/>
                    <a:lstStyle/>
                    <a:p>
                      <a:r>
                        <a:rPr lang="en-US" sz="1400"/>
                        <a:t>3</a:t>
                      </a:r>
                      <a:endParaRPr lang="en-001" sz="1400"/>
                    </a:p>
                  </a:txBody>
                  <a:tcPr>
                    <a:solidFill>
                      <a:schemeClr val="bg1"/>
                    </a:solidFill>
                  </a:tcPr>
                </a:tc>
                <a:tc>
                  <a:txBody>
                    <a:bodyPr/>
                    <a:lstStyle/>
                    <a:p>
                      <a:r>
                        <a:rPr lang="en-US" sz="1400" dirty="0" err="1"/>
                        <a:t>Cảnh</a:t>
                      </a:r>
                      <a:r>
                        <a:rPr lang="en-US" sz="1400" dirty="0"/>
                        <a:t> </a:t>
                      </a:r>
                      <a:r>
                        <a:rPr lang="en-US" sz="1400" dirty="0" err="1"/>
                        <a:t>thiên</a:t>
                      </a:r>
                      <a:r>
                        <a:rPr lang="en-US" sz="1400" dirty="0"/>
                        <a:t> </a:t>
                      </a:r>
                      <a:r>
                        <a:rPr lang="en-US" sz="1400" dirty="0" err="1"/>
                        <a:t>nhiên</a:t>
                      </a:r>
                      <a:endParaRPr lang="en-001" sz="1400" dirty="0"/>
                    </a:p>
                  </a:txBody>
                  <a:tcPr>
                    <a:solidFill>
                      <a:schemeClr val="bg1"/>
                    </a:solidFill>
                  </a:tcPr>
                </a:tc>
                <a:tc>
                  <a:txBody>
                    <a:bodyPr/>
                    <a:lstStyle/>
                    <a:p>
                      <a:r>
                        <a:rPr lang="en-US" sz="1400" dirty="0"/>
                        <a:t>18265</a:t>
                      </a:r>
                      <a:endParaRPr lang="en-001" sz="1400" dirty="0"/>
                    </a:p>
                  </a:txBody>
                  <a:tcPr>
                    <a:solidFill>
                      <a:schemeClr val="bg1"/>
                    </a:solidFill>
                  </a:tcPr>
                </a:tc>
                <a:tc>
                  <a:txBody>
                    <a:bodyPr/>
                    <a:lstStyle/>
                    <a:p>
                      <a:r>
                        <a:rPr lang="en-US" sz="1400"/>
                        <a:t>574</a:t>
                      </a:r>
                      <a:endParaRPr lang="en-001" sz="1400"/>
                    </a:p>
                  </a:txBody>
                  <a:tcPr>
                    <a:solidFill>
                      <a:schemeClr val="bg1"/>
                    </a:solidFill>
                  </a:tcPr>
                </a:tc>
                <a:extLst>
                  <a:ext uri="{0D108BD9-81ED-4DB2-BD59-A6C34878D82A}">
                    <a16:rowId xmlns:a16="http://schemas.microsoft.com/office/drawing/2014/main" val="814094831"/>
                  </a:ext>
                </a:extLst>
              </a:tr>
              <a:tr h="407162">
                <a:tc>
                  <a:txBody>
                    <a:bodyPr/>
                    <a:lstStyle/>
                    <a:p>
                      <a:r>
                        <a:rPr lang="en-US" sz="1400"/>
                        <a:t>4</a:t>
                      </a:r>
                      <a:endParaRPr lang="en-001" sz="1400"/>
                    </a:p>
                  </a:txBody>
                  <a:tcPr>
                    <a:solidFill>
                      <a:schemeClr val="bg1"/>
                    </a:solidFill>
                  </a:tcPr>
                </a:tc>
                <a:tc>
                  <a:txBody>
                    <a:bodyPr/>
                    <a:lstStyle/>
                    <a:p>
                      <a:r>
                        <a:rPr lang="en-US" sz="1400" err="1"/>
                        <a:t>Công</a:t>
                      </a:r>
                      <a:r>
                        <a:rPr lang="en-US" sz="1400"/>
                        <a:t> </a:t>
                      </a:r>
                      <a:r>
                        <a:rPr lang="en-US" sz="1400" err="1"/>
                        <a:t>trình</a:t>
                      </a:r>
                      <a:r>
                        <a:rPr lang="en-US" sz="1400"/>
                        <a:t> </a:t>
                      </a:r>
                      <a:r>
                        <a:rPr lang="en-US" sz="1400" err="1"/>
                        <a:t>văn</a:t>
                      </a:r>
                      <a:r>
                        <a:rPr lang="en-US" sz="1400"/>
                        <a:t> </a:t>
                      </a:r>
                      <a:r>
                        <a:rPr lang="en-US" sz="1400" err="1"/>
                        <a:t>hóa</a:t>
                      </a:r>
                      <a:endParaRPr lang="en-001" sz="1400"/>
                    </a:p>
                  </a:txBody>
                  <a:tcPr>
                    <a:solidFill>
                      <a:schemeClr val="bg1"/>
                    </a:solidFill>
                  </a:tcPr>
                </a:tc>
                <a:tc>
                  <a:txBody>
                    <a:bodyPr/>
                    <a:lstStyle/>
                    <a:p>
                      <a:r>
                        <a:rPr lang="en-US" sz="1400" dirty="0"/>
                        <a:t>7512</a:t>
                      </a:r>
                      <a:endParaRPr lang="en-001" sz="1400" dirty="0"/>
                    </a:p>
                  </a:txBody>
                  <a:tcPr>
                    <a:solidFill>
                      <a:schemeClr val="bg1"/>
                    </a:solidFill>
                  </a:tcPr>
                </a:tc>
                <a:tc>
                  <a:txBody>
                    <a:bodyPr/>
                    <a:lstStyle/>
                    <a:p>
                      <a:r>
                        <a:rPr lang="en-US" sz="1400" dirty="0"/>
                        <a:t>356</a:t>
                      </a:r>
                      <a:endParaRPr lang="en-001" sz="1400" dirty="0"/>
                    </a:p>
                  </a:txBody>
                  <a:tcPr>
                    <a:solidFill>
                      <a:schemeClr val="bg1"/>
                    </a:solidFill>
                  </a:tcPr>
                </a:tc>
                <a:extLst>
                  <a:ext uri="{0D108BD9-81ED-4DB2-BD59-A6C34878D82A}">
                    <a16:rowId xmlns:a16="http://schemas.microsoft.com/office/drawing/2014/main" val="1147039726"/>
                  </a:ext>
                </a:extLst>
              </a:tr>
              <a:tr h="407162">
                <a:tc>
                  <a:txBody>
                    <a:bodyPr/>
                    <a:lstStyle/>
                    <a:p>
                      <a:r>
                        <a:rPr lang="en-US" sz="1400"/>
                        <a:t>…</a:t>
                      </a:r>
                      <a:endParaRPr lang="en-001" sz="1400"/>
                    </a:p>
                  </a:txBody>
                  <a:tcPr>
                    <a:solidFill>
                      <a:schemeClr val="bg1"/>
                    </a:solidFill>
                  </a:tcPr>
                </a:tc>
                <a:tc>
                  <a:txBody>
                    <a:bodyPr/>
                    <a:lstStyle/>
                    <a:p>
                      <a:r>
                        <a:rPr lang="en-US" sz="1400" dirty="0"/>
                        <a:t>…</a:t>
                      </a:r>
                      <a:endParaRPr lang="en-001" sz="1400" dirty="0"/>
                    </a:p>
                  </a:txBody>
                  <a:tcPr>
                    <a:solidFill>
                      <a:schemeClr val="bg1"/>
                    </a:solidFill>
                  </a:tcPr>
                </a:tc>
                <a:tc>
                  <a:txBody>
                    <a:bodyPr/>
                    <a:lstStyle/>
                    <a:p>
                      <a:r>
                        <a:rPr lang="en-US" sz="1400"/>
                        <a:t>…</a:t>
                      </a:r>
                      <a:endParaRPr lang="en-001" sz="1400"/>
                    </a:p>
                  </a:txBody>
                  <a:tcPr>
                    <a:solidFill>
                      <a:schemeClr val="bg1"/>
                    </a:solidFill>
                  </a:tcPr>
                </a:tc>
                <a:tc>
                  <a:txBody>
                    <a:bodyPr/>
                    <a:lstStyle/>
                    <a:p>
                      <a:r>
                        <a:rPr lang="en-US" sz="1400" dirty="0"/>
                        <a:t>…</a:t>
                      </a:r>
                      <a:endParaRPr lang="en-001" sz="1400" dirty="0"/>
                    </a:p>
                  </a:txBody>
                  <a:tcPr>
                    <a:solidFill>
                      <a:schemeClr val="bg1"/>
                    </a:solidFill>
                  </a:tcPr>
                </a:tc>
                <a:extLst>
                  <a:ext uri="{0D108BD9-81ED-4DB2-BD59-A6C34878D82A}">
                    <a16:rowId xmlns:a16="http://schemas.microsoft.com/office/drawing/2014/main" val="2030630784"/>
                  </a:ext>
                </a:extLst>
              </a:tr>
            </a:tbl>
          </a:graphicData>
        </a:graphic>
      </p:graphicFrame>
      <p:pic>
        <p:nvPicPr>
          <p:cNvPr id="22" name="Picture 21">
            <a:extLst>
              <a:ext uri="{FF2B5EF4-FFF2-40B4-BE49-F238E27FC236}">
                <a16:creationId xmlns:a16="http://schemas.microsoft.com/office/drawing/2014/main" id="{24293241-8501-3915-C03F-5FEC057573DE}"/>
              </a:ext>
            </a:extLst>
          </p:cNvPr>
          <p:cNvPicPr>
            <a:picLocks noChangeAspect="1"/>
          </p:cNvPicPr>
          <p:nvPr/>
        </p:nvPicPr>
        <p:blipFill>
          <a:blip r:embed="rId8"/>
          <a:stretch>
            <a:fillRect/>
          </a:stretch>
        </p:blipFill>
        <p:spPr>
          <a:xfrm>
            <a:off x="8106298" y="2006856"/>
            <a:ext cx="3751804" cy="2686085"/>
          </a:xfrm>
          <a:prstGeom prst="rect">
            <a:avLst/>
          </a:prstGeom>
        </p:spPr>
      </p:pic>
    </p:spTree>
    <p:extLst>
      <p:ext uri="{BB962C8B-B14F-4D97-AF65-F5344CB8AC3E}">
        <p14:creationId xmlns:p14="http://schemas.microsoft.com/office/powerpoint/2010/main" val="521327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dirty="0"/>
              <a:t>Khoa </a:t>
            </a:r>
            <a:r>
              <a:rPr lang="en-US" dirty="0" err="1"/>
              <a:t>học</a:t>
            </a:r>
            <a:endParaRPr lang="en-GB" dirty="0"/>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7</a:t>
            </a:fld>
            <a:endParaRPr lang="en-US"/>
          </a:p>
        </p:txBody>
      </p:sp>
      <p:sp>
        <p:nvSpPr>
          <p:cNvPr id="3" name="Date Placeholder 2">
            <a:extLst>
              <a:ext uri="{FF2B5EF4-FFF2-40B4-BE49-F238E27FC236}">
                <a16:creationId xmlns:a16="http://schemas.microsoft.com/office/drawing/2014/main" id="{9B86298F-A8D1-32E9-9790-41227A8853EC}"/>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3957052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65E180-11CF-D23F-8F38-870060FA0D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E575EB-2C41-88A2-84A4-CEBD08D52A77}"/>
              </a:ext>
            </a:extLst>
          </p:cNvPr>
          <p:cNvSpPr>
            <a:spLocks noGrp="1"/>
          </p:cNvSpPr>
          <p:nvPr>
            <p:ph type="title"/>
          </p:nvPr>
        </p:nvSpPr>
        <p:spPr>
          <a:xfrm>
            <a:off x="838200" y="2877636"/>
            <a:ext cx="3605463" cy="950328"/>
          </a:xfrm>
        </p:spPr>
        <p:txBody>
          <a:bodyPr/>
          <a:lstStyle/>
          <a:p>
            <a:r>
              <a:rPr lang="en-US" dirty="0" err="1"/>
              <a:t>Nội</a:t>
            </a:r>
            <a:r>
              <a:rPr lang="en-US" dirty="0"/>
              <a:t> dung</a:t>
            </a:r>
          </a:p>
        </p:txBody>
      </p:sp>
      <p:graphicFrame>
        <p:nvGraphicFramePr>
          <p:cNvPr id="7" name="Content Placeholder 6">
            <a:extLst>
              <a:ext uri="{FF2B5EF4-FFF2-40B4-BE49-F238E27FC236}">
                <a16:creationId xmlns:a16="http://schemas.microsoft.com/office/drawing/2014/main" id="{4EBE1EE0-F7FD-27F7-FD49-1EA69AF4A709}"/>
              </a:ext>
            </a:extLst>
          </p:cNvPr>
          <p:cNvGraphicFramePr>
            <a:graphicFrameLocks noGrp="1"/>
          </p:cNvGraphicFramePr>
          <p:nvPr>
            <p:ph idx="1"/>
            <p:extLst>
              <p:ext uri="{D42A27DB-BD31-4B8C-83A1-F6EECF244321}">
                <p14:modId xmlns:p14="http://schemas.microsoft.com/office/powerpoint/2010/main" val="1580198394"/>
              </p:ext>
            </p:extLst>
          </p:nvPr>
        </p:nvGraphicFramePr>
        <p:xfrm>
          <a:off x="4038600" y="620486"/>
          <a:ext cx="7097485" cy="56170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2AB535E-5A67-87E1-54E8-438F1A4D4AF0}"/>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8170C595-C762-26D2-3479-0F989DC92339}"/>
              </a:ext>
            </a:extLst>
          </p:cNvPr>
          <p:cNvSpPr>
            <a:spLocks noGrp="1"/>
          </p:cNvSpPr>
          <p:nvPr>
            <p:ph type="sldNum" sz="quarter" idx="12"/>
          </p:nvPr>
        </p:nvSpPr>
        <p:spPr/>
        <p:txBody>
          <a:bodyPr/>
          <a:lstStyle/>
          <a:p>
            <a:fld id="{558478D3-4DD5-4D7B-8D8D-7EA87687E863}" type="slidenum">
              <a:rPr lang="en-US" smtClean="0"/>
              <a:pPr/>
              <a:t>70</a:t>
            </a:fld>
            <a:endParaRPr lang="en-US"/>
          </a:p>
        </p:txBody>
      </p:sp>
      <p:sp>
        <p:nvSpPr>
          <p:cNvPr id="6" name="Date Placeholder 5">
            <a:extLst>
              <a:ext uri="{FF2B5EF4-FFF2-40B4-BE49-F238E27FC236}">
                <a16:creationId xmlns:a16="http://schemas.microsoft.com/office/drawing/2014/main" id="{E987BE74-C4B8-CDE3-C725-A79ECFE2EB7D}"/>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26589516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366DBA-76CB-3EE8-2F2C-1C025A272281}"/>
              </a:ext>
            </a:extLst>
          </p:cNvPr>
          <p:cNvSpPr>
            <a:spLocks noGrp="1"/>
          </p:cNvSpPr>
          <p:nvPr>
            <p:ph type="title"/>
          </p:nvPr>
        </p:nvSpPr>
        <p:spPr/>
        <p:txBody>
          <a:bodyPr/>
          <a:lstStyle/>
          <a:p>
            <a:r>
              <a:rPr lang="en-US"/>
              <a:t>Các bước phân tích</a:t>
            </a:r>
          </a:p>
        </p:txBody>
      </p:sp>
      <p:sp>
        <p:nvSpPr>
          <p:cNvPr id="7" name="Content Placeholder 6">
            <a:extLst>
              <a:ext uri="{FF2B5EF4-FFF2-40B4-BE49-F238E27FC236}">
                <a16:creationId xmlns:a16="http://schemas.microsoft.com/office/drawing/2014/main" id="{A04E38A3-E730-B5E2-F8C4-5D5298E9976D}"/>
              </a:ext>
            </a:extLst>
          </p:cNvPr>
          <p:cNvSpPr>
            <a:spLocks noGrp="1"/>
          </p:cNvSpPr>
          <p:nvPr>
            <p:ph idx="1"/>
          </p:nvPr>
        </p:nvSpPr>
        <p:spPr/>
        <p:txBody>
          <a:bodyPr/>
          <a:lstStyle/>
          <a:p>
            <a:pPr>
              <a:lnSpc>
                <a:spcPct val="200000"/>
              </a:lnSpc>
            </a:pPr>
            <a:r>
              <a:rPr lang="en-US"/>
              <a:t>Tiền xử lý dữ liệu</a:t>
            </a:r>
          </a:p>
          <a:p>
            <a:pPr>
              <a:lnSpc>
                <a:spcPct val="200000"/>
              </a:lnSpc>
            </a:pPr>
            <a:r>
              <a:rPr lang="en-US"/>
              <a:t>Tìm hiểu dữ liệu/Biểu diễn dữ liệu</a:t>
            </a:r>
          </a:p>
          <a:p>
            <a:pPr>
              <a:lnSpc>
                <a:spcPct val="200000"/>
              </a:lnSpc>
            </a:pPr>
            <a:r>
              <a:rPr lang="en-US"/>
              <a:t>Thống kê mô tả</a:t>
            </a:r>
          </a:p>
          <a:p>
            <a:pPr>
              <a:lnSpc>
                <a:spcPct val="200000"/>
              </a:lnSpc>
            </a:pPr>
            <a:r>
              <a:rPr lang="en-US"/>
              <a:t>Thống kê suy luận</a:t>
            </a:r>
          </a:p>
        </p:txBody>
      </p:sp>
      <p:sp>
        <p:nvSpPr>
          <p:cNvPr id="4" name="Footer Placeholder 3">
            <a:extLst>
              <a:ext uri="{FF2B5EF4-FFF2-40B4-BE49-F238E27FC236}">
                <a16:creationId xmlns:a16="http://schemas.microsoft.com/office/drawing/2014/main" id="{F0187C29-6F19-9BC7-B311-F878FEA86C04}"/>
              </a:ext>
            </a:extLst>
          </p:cNvPr>
          <p:cNvSpPr>
            <a:spLocks noGrp="1"/>
          </p:cNvSpPr>
          <p:nvPr>
            <p:ph type="ftr" sz="quarter" idx="11"/>
          </p:nvPr>
        </p:nvSpPr>
        <p:spPr/>
        <p:txBody>
          <a:bodyPr/>
          <a:lstStyle/>
          <a:p>
            <a:pPr algn="l"/>
            <a:r>
              <a:rPr lang="en-US"/>
              <a:t>Quantitative Methods (VNU-SIS)</a:t>
            </a:r>
          </a:p>
        </p:txBody>
      </p:sp>
      <p:sp>
        <p:nvSpPr>
          <p:cNvPr id="5" name="Slide Number Placeholder 4">
            <a:extLst>
              <a:ext uri="{FF2B5EF4-FFF2-40B4-BE49-F238E27FC236}">
                <a16:creationId xmlns:a16="http://schemas.microsoft.com/office/drawing/2014/main" id="{A6E1DAF7-5F11-9425-6498-75E48AABF96F}"/>
              </a:ext>
            </a:extLst>
          </p:cNvPr>
          <p:cNvSpPr>
            <a:spLocks noGrp="1"/>
          </p:cNvSpPr>
          <p:nvPr>
            <p:ph type="sldNum" sz="quarter" idx="12"/>
          </p:nvPr>
        </p:nvSpPr>
        <p:spPr/>
        <p:txBody>
          <a:bodyPr/>
          <a:lstStyle/>
          <a:p>
            <a:fld id="{558478D3-4DD5-4D7B-8D8D-7EA87687E863}" type="slidenum">
              <a:rPr lang="en-US" smtClean="0"/>
              <a:pPr/>
              <a:t>71</a:t>
            </a:fld>
            <a:endParaRPr lang="en-US"/>
          </a:p>
        </p:txBody>
      </p:sp>
      <p:sp>
        <p:nvSpPr>
          <p:cNvPr id="2" name="Date Placeholder 1">
            <a:extLst>
              <a:ext uri="{FF2B5EF4-FFF2-40B4-BE49-F238E27FC236}">
                <a16:creationId xmlns:a16="http://schemas.microsoft.com/office/drawing/2014/main" id="{60A24404-6E16-5B3A-8B66-94069C4431D5}"/>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6533352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AAB0A-E760-0FAB-AA78-E9A0113E072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8D15327-6722-75A8-355F-D8E9542F5630}"/>
              </a:ext>
            </a:extLst>
          </p:cNvPr>
          <p:cNvSpPr>
            <a:spLocks noGrp="1"/>
          </p:cNvSpPr>
          <p:nvPr>
            <p:ph type="title"/>
          </p:nvPr>
        </p:nvSpPr>
        <p:spPr/>
        <p:txBody>
          <a:bodyPr/>
          <a:lstStyle/>
          <a:p>
            <a:r>
              <a:rPr lang="en-US"/>
              <a:t>Các bước phân tích</a:t>
            </a:r>
          </a:p>
        </p:txBody>
      </p:sp>
      <p:sp>
        <p:nvSpPr>
          <p:cNvPr id="7" name="Content Placeholder 6">
            <a:extLst>
              <a:ext uri="{FF2B5EF4-FFF2-40B4-BE49-F238E27FC236}">
                <a16:creationId xmlns:a16="http://schemas.microsoft.com/office/drawing/2014/main" id="{CBE6D993-2783-0CE1-4B30-D338F62AF34F}"/>
              </a:ext>
            </a:extLst>
          </p:cNvPr>
          <p:cNvSpPr>
            <a:spLocks noGrp="1"/>
          </p:cNvSpPr>
          <p:nvPr>
            <p:ph idx="1"/>
          </p:nvPr>
        </p:nvSpPr>
        <p:spPr/>
        <p:txBody>
          <a:bodyPr/>
          <a:lstStyle/>
          <a:p>
            <a:pPr>
              <a:lnSpc>
                <a:spcPct val="200000"/>
              </a:lnSpc>
            </a:pPr>
            <a:r>
              <a:rPr lang="en-US"/>
              <a:t>Tiền xử lý dữ liệu</a:t>
            </a:r>
          </a:p>
          <a:p>
            <a:pPr>
              <a:lnSpc>
                <a:spcPct val="200000"/>
              </a:lnSpc>
            </a:pPr>
            <a:r>
              <a:rPr lang="en-US">
                <a:solidFill>
                  <a:schemeClr val="bg1">
                    <a:lumMod val="85000"/>
                  </a:schemeClr>
                </a:solidFill>
              </a:rPr>
              <a:t>Tìm hiểu dữ liệu/Biểu diễn dữ liệu</a:t>
            </a:r>
          </a:p>
          <a:p>
            <a:pPr>
              <a:lnSpc>
                <a:spcPct val="200000"/>
              </a:lnSpc>
            </a:pPr>
            <a:r>
              <a:rPr lang="en-US">
                <a:solidFill>
                  <a:schemeClr val="bg1">
                    <a:lumMod val="85000"/>
                  </a:schemeClr>
                </a:solidFill>
              </a:rPr>
              <a:t>Thống kê mô tả</a:t>
            </a:r>
          </a:p>
          <a:p>
            <a:pPr>
              <a:lnSpc>
                <a:spcPct val="200000"/>
              </a:lnSpc>
            </a:pPr>
            <a:r>
              <a:rPr lang="en-US">
                <a:solidFill>
                  <a:schemeClr val="bg1">
                    <a:lumMod val="85000"/>
                  </a:schemeClr>
                </a:solidFill>
              </a:rPr>
              <a:t>Thống kê suy luận</a:t>
            </a:r>
          </a:p>
        </p:txBody>
      </p:sp>
      <p:sp>
        <p:nvSpPr>
          <p:cNvPr id="4" name="Footer Placeholder 3">
            <a:extLst>
              <a:ext uri="{FF2B5EF4-FFF2-40B4-BE49-F238E27FC236}">
                <a16:creationId xmlns:a16="http://schemas.microsoft.com/office/drawing/2014/main" id="{6B94DE4A-A0D7-EACB-6BB3-4D8CC632367C}"/>
              </a:ext>
            </a:extLst>
          </p:cNvPr>
          <p:cNvSpPr>
            <a:spLocks noGrp="1"/>
          </p:cNvSpPr>
          <p:nvPr>
            <p:ph type="ftr" sz="quarter" idx="11"/>
          </p:nvPr>
        </p:nvSpPr>
        <p:spPr/>
        <p:txBody>
          <a:bodyPr/>
          <a:lstStyle/>
          <a:p>
            <a:pPr algn="l"/>
            <a:r>
              <a:rPr lang="en-US"/>
              <a:t>Quantitative Methods (VNU-SIS)</a:t>
            </a:r>
          </a:p>
        </p:txBody>
      </p:sp>
      <p:sp>
        <p:nvSpPr>
          <p:cNvPr id="5" name="Slide Number Placeholder 4">
            <a:extLst>
              <a:ext uri="{FF2B5EF4-FFF2-40B4-BE49-F238E27FC236}">
                <a16:creationId xmlns:a16="http://schemas.microsoft.com/office/drawing/2014/main" id="{659D08F9-E74B-46DD-45C1-A7B5A7853E1B}"/>
              </a:ext>
            </a:extLst>
          </p:cNvPr>
          <p:cNvSpPr>
            <a:spLocks noGrp="1"/>
          </p:cNvSpPr>
          <p:nvPr>
            <p:ph type="sldNum" sz="quarter" idx="12"/>
          </p:nvPr>
        </p:nvSpPr>
        <p:spPr/>
        <p:txBody>
          <a:bodyPr/>
          <a:lstStyle/>
          <a:p>
            <a:fld id="{558478D3-4DD5-4D7B-8D8D-7EA87687E863}" type="slidenum">
              <a:rPr lang="en-US" smtClean="0"/>
              <a:pPr/>
              <a:t>72</a:t>
            </a:fld>
            <a:endParaRPr lang="en-US"/>
          </a:p>
        </p:txBody>
      </p:sp>
      <p:sp>
        <p:nvSpPr>
          <p:cNvPr id="2" name="Date Placeholder 1">
            <a:extLst>
              <a:ext uri="{FF2B5EF4-FFF2-40B4-BE49-F238E27FC236}">
                <a16:creationId xmlns:a16="http://schemas.microsoft.com/office/drawing/2014/main" id="{7555ABBF-8B53-9164-0771-3FDA860F29F3}"/>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7067960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7411A-F355-222C-A69D-E39CC98C7A08}"/>
              </a:ext>
            </a:extLst>
          </p:cNvPr>
          <p:cNvSpPr>
            <a:spLocks noGrp="1"/>
          </p:cNvSpPr>
          <p:nvPr>
            <p:ph type="title"/>
          </p:nvPr>
        </p:nvSpPr>
        <p:spPr/>
        <p:txBody>
          <a:bodyPr>
            <a:normAutofit/>
          </a:bodyPr>
          <a:lstStyle/>
          <a:p>
            <a:r>
              <a:rPr lang="en-US"/>
              <a:t>Tiền xử lý dữ liệu</a:t>
            </a:r>
            <a:endParaRPr lang="en-001"/>
          </a:p>
        </p:txBody>
      </p:sp>
      <p:sp>
        <p:nvSpPr>
          <p:cNvPr id="3" name="Date Placeholder 2">
            <a:extLst>
              <a:ext uri="{FF2B5EF4-FFF2-40B4-BE49-F238E27FC236}">
                <a16:creationId xmlns:a16="http://schemas.microsoft.com/office/drawing/2014/main" id="{DF7BBB77-9CBE-BDB9-1EEC-D1C83270FE0D}"/>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23E60050-7B7A-B892-2C55-1C79AEDEA7DE}"/>
              </a:ext>
            </a:extLst>
          </p:cNvPr>
          <p:cNvSpPr>
            <a:spLocks noGrp="1"/>
          </p:cNvSpPr>
          <p:nvPr>
            <p:ph type="sldNum" sz="quarter" idx="12"/>
          </p:nvPr>
        </p:nvSpPr>
        <p:spPr/>
        <p:txBody>
          <a:bodyPr/>
          <a:lstStyle/>
          <a:p>
            <a:fld id="{AA8328AE-A94A-43B0-BF47-266FB86AC0A6}" type="slidenum">
              <a:rPr lang="en-001" smtClean="0"/>
              <a:t>73</a:t>
            </a:fld>
            <a:endParaRPr lang="en-001"/>
          </a:p>
        </p:txBody>
      </p:sp>
      <p:sp>
        <p:nvSpPr>
          <p:cNvPr id="5" name="Content Placeholder 4">
            <a:extLst>
              <a:ext uri="{FF2B5EF4-FFF2-40B4-BE49-F238E27FC236}">
                <a16:creationId xmlns:a16="http://schemas.microsoft.com/office/drawing/2014/main" id="{40D1D22A-0974-D7AC-A067-F64A4089A419}"/>
              </a:ext>
            </a:extLst>
          </p:cNvPr>
          <p:cNvSpPr>
            <a:spLocks noGrp="1"/>
          </p:cNvSpPr>
          <p:nvPr>
            <p:ph idx="1"/>
          </p:nvPr>
        </p:nvSpPr>
        <p:spPr/>
        <p:txBody>
          <a:bodyPr/>
          <a:lstStyle/>
          <a:p>
            <a:pPr marL="0" indent="0">
              <a:buNone/>
            </a:pPr>
            <a:r>
              <a:rPr lang="en-US"/>
              <a:t>Dữ liệu thực tế thường</a:t>
            </a:r>
          </a:p>
          <a:p>
            <a:r>
              <a:rPr lang="en-US"/>
              <a:t>Không đầy đủ: người trả lời bỏ qua câu hỏi, thiết bị đo gặp sự cố dẫn đến gián đoạn trong dữ liệu</a:t>
            </a:r>
          </a:p>
          <a:p>
            <a:r>
              <a:rPr lang="en-US"/>
              <a:t>Chứa nhiều dữ liệu nhiễu (noise), dữ liệu ngoại lai (outliers)</a:t>
            </a:r>
          </a:p>
          <a:p>
            <a:r>
              <a:rPr lang="en-US"/>
              <a:t>Không thống nhất</a:t>
            </a:r>
          </a:p>
          <a:p>
            <a:endParaRPr lang="en-001"/>
          </a:p>
        </p:txBody>
      </p:sp>
      <p:sp>
        <p:nvSpPr>
          <p:cNvPr id="6" name="Footer Placeholder 5">
            <a:extLst>
              <a:ext uri="{FF2B5EF4-FFF2-40B4-BE49-F238E27FC236}">
                <a16:creationId xmlns:a16="http://schemas.microsoft.com/office/drawing/2014/main" id="{DD9FB9E3-87DE-9FE0-ACEF-5A1928273397}"/>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0714530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D53A-566B-F815-FC68-4448312D7FE3}"/>
              </a:ext>
            </a:extLst>
          </p:cNvPr>
          <p:cNvSpPr>
            <a:spLocks noGrp="1"/>
          </p:cNvSpPr>
          <p:nvPr>
            <p:ph type="title"/>
          </p:nvPr>
        </p:nvSpPr>
        <p:spPr/>
        <p:txBody>
          <a:bodyPr/>
          <a:lstStyle/>
          <a:p>
            <a:r>
              <a:rPr lang="en-US"/>
              <a:t>Đo lường chất lượng dữ liệu</a:t>
            </a:r>
            <a:endParaRPr lang="en-001"/>
          </a:p>
        </p:txBody>
      </p:sp>
      <p:sp>
        <p:nvSpPr>
          <p:cNvPr id="3" name="Date Placeholder 2">
            <a:extLst>
              <a:ext uri="{FF2B5EF4-FFF2-40B4-BE49-F238E27FC236}">
                <a16:creationId xmlns:a16="http://schemas.microsoft.com/office/drawing/2014/main" id="{83521B50-AD74-C18D-7506-4EFD82493E91}"/>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B496DE12-3FD6-0B2B-9E48-DA1BBA86CD98}"/>
              </a:ext>
            </a:extLst>
          </p:cNvPr>
          <p:cNvSpPr>
            <a:spLocks noGrp="1"/>
          </p:cNvSpPr>
          <p:nvPr>
            <p:ph type="sldNum" sz="quarter" idx="12"/>
          </p:nvPr>
        </p:nvSpPr>
        <p:spPr/>
        <p:txBody>
          <a:bodyPr/>
          <a:lstStyle/>
          <a:p>
            <a:fld id="{AA8328AE-A94A-43B0-BF47-266FB86AC0A6}" type="slidenum">
              <a:rPr lang="en-001" smtClean="0"/>
              <a:t>74</a:t>
            </a:fld>
            <a:endParaRPr lang="en-001"/>
          </a:p>
        </p:txBody>
      </p:sp>
      <p:sp>
        <p:nvSpPr>
          <p:cNvPr id="5" name="Content Placeholder 4">
            <a:extLst>
              <a:ext uri="{FF2B5EF4-FFF2-40B4-BE49-F238E27FC236}">
                <a16:creationId xmlns:a16="http://schemas.microsoft.com/office/drawing/2014/main" id="{AB608198-7C41-3994-D720-46A16E98FF9B}"/>
              </a:ext>
            </a:extLst>
          </p:cNvPr>
          <p:cNvSpPr>
            <a:spLocks noGrp="1"/>
          </p:cNvSpPr>
          <p:nvPr>
            <p:ph idx="1"/>
          </p:nvPr>
        </p:nvSpPr>
        <p:spPr/>
        <p:txBody>
          <a:bodyPr>
            <a:normAutofit fontScale="92500" lnSpcReduction="20000"/>
          </a:bodyPr>
          <a:lstStyle/>
          <a:p>
            <a:r>
              <a:rPr lang="en-US"/>
              <a:t>Độ chính xác</a:t>
            </a:r>
          </a:p>
          <a:p>
            <a:pPr lvl="1"/>
            <a:r>
              <a:rPr lang="en-US"/>
              <a:t>Sai lệch do thiết bị đo hoặc quá trình ghi nhận dữ liệu</a:t>
            </a:r>
          </a:p>
          <a:p>
            <a:r>
              <a:rPr lang="en-US"/>
              <a:t>Tính đầy đủ</a:t>
            </a:r>
          </a:p>
          <a:p>
            <a:pPr lvl="1"/>
            <a:r>
              <a:rPr lang="en-US"/>
              <a:t>Thiết bị đo gặp sự cố, gián đoạn trong kết nối dữ liệu, người tham gia không cung cấp câu trả lời</a:t>
            </a:r>
          </a:p>
          <a:p>
            <a:r>
              <a:rPr lang="en-US"/>
              <a:t>Tính nhất quán</a:t>
            </a:r>
          </a:p>
          <a:p>
            <a:pPr lvl="1"/>
            <a:r>
              <a:rPr lang="en-US"/>
              <a:t>Viết hoa viết thường, Hà Nội và Hanoi, độ phân giải không gian và thời gian, 7 và bảy</a:t>
            </a:r>
          </a:p>
          <a:p>
            <a:r>
              <a:rPr lang="en-US"/>
              <a:t>Tính cập nhật</a:t>
            </a:r>
          </a:p>
          <a:p>
            <a:pPr lvl="1"/>
            <a:r>
              <a:rPr lang="en-US"/>
              <a:t>Dữ liệu có cập nhật so với thực tế</a:t>
            </a:r>
          </a:p>
          <a:p>
            <a:r>
              <a:rPr lang="en-US"/>
              <a:t>Tính hợp lệ</a:t>
            </a:r>
          </a:p>
          <a:p>
            <a:pPr lvl="1"/>
            <a:r>
              <a:rPr lang="en-US"/>
              <a:t>Vd: email không có @</a:t>
            </a:r>
          </a:p>
          <a:p>
            <a:r>
              <a:rPr lang="en-US"/>
              <a:t>Tính duy nhất</a:t>
            </a:r>
          </a:p>
          <a:p>
            <a:pPr lvl="1"/>
            <a:r>
              <a:rPr lang="en-US"/>
              <a:t>Trùng lặp dữ liệu</a:t>
            </a:r>
          </a:p>
          <a:p>
            <a:pPr lvl="1"/>
            <a:endParaRPr lang="en-US"/>
          </a:p>
          <a:p>
            <a:endParaRPr lang="en-US"/>
          </a:p>
          <a:p>
            <a:endParaRPr lang="en-001"/>
          </a:p>
        </p:txBody>
      </p:sp>
      <p:sp>
        <p:nvSpPr>
          <p:cNvPr id="6" name="Footer Placeholder 5">
            <a:extLst>
              <a:ext uri="{FF2B5EF4-FFF2-40B4-BE49-F238E27FC236}">
                <a16:creationId xmlns:a16="http://schemas.microsoft.com/office/drawing/2014/main" id="{DBFEB01A-4E3C-4D0C-6C96-31D00A27EC09}"/>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2425653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217C-8A80-EE12-B914-4071F5362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38DCAC-D7B1-7020-562E-8368CB11A51F}"/>
              </a:ext>
            </a:extLst>
          </p:cNvPr>
          <p:cNvSpPr>
            <a:spLocks noGrp="1"/>
          </p:cNvSpPr>
          <p:nvPr>
            <p:ph type="title"/>
          </p:nvPr>
        </p:nvSpPr>
        <p:spPr/>
        <p:txBody>
          <a:bodyPr>
            <a:normAutofit/>
          </a:bodyPr>
          <a:lstStyle/>
          <a:p>
            <a:r>
              <a:rPr lang="en-US"/>
              <a:t>Tiền xử lý dữ liệu</a:t>
            </a:r>
            <a:endParaRPr lang="en-001"/>
          </a:p>
        </p:txBody>
      </p:sp>
      <p:sp>
        <p:nvSpPr>
          <p:cNvPr id="3" name="Date Placeholder 2">
            <a:extLst>
              <a:ext uri="{FF2B5EF4-FFF2-40B4-BE49-F238E27FC236}">
                <a16:creationId xmlns:a16="http://schemas.microsoft.com/office/drawing/2014/main" id="{63BBB747-C6CB-5C61-4E90-DC37C81CA2F0}"/>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4558069A-DF51-F911-5E23-3D361A6C3DDD}"/>
              </a:ext>
            </a:extLst>
          </p:cNvPr>
          <p:cNvSpPr>
            <a:spLocks noGrp="1"/>
          </p:cNvSpPr>
          <p:nvPr>
            <p:ph type="sldNum" sz="quarter" idx="12"/>
          </p:nvPr>
        </p:nvSpPr>
        <p:spPr/>
        <p:txBody>
          <a:bodyPr/>
          <a:lstStyle/>
          <a:p>
            <a:fld id="{AA8328AE-A94A-43B0-BF47-266FB86AC0A6}" type="slidenum">
              <a:rPr lang="en-001" smtClean="0"/>
              <a:t>75</a:t>
            </a:fld>
            <a:endParaRPr lang="en-001"/>
          </a:p>
        </p:txBody>
      </p:sp>
      <p:sp>
        <p:nvSpPr>
          <p:cNvPr id="5" name="Content Placeholder 4">
            <a:extLst>
              <a:ext uri="{FF2B5EF4-FFF2-40B4-BE49-F238E27FC236}">
                <a16:creationId xmlns:a16="http://schemas.microsoft.com/office/drawing/2014/main" id="{DA9190A9-A2A6-E62F-B04F-61D20BD94813}"/>
              </a:ext>
            </a:extLst>
          </p:cNvPr>
          <p:cNvSpPr>
            <a:spLocks noGrp="1"/>
          </p:cNvSpPr>
          <p:nvPr>
            <p:ph idx="1"/>
          </p:nvPr>
        </p:nvSpPr>
        <p:spPr/>
        <p:txBody>
          <a:bodyPr/>
          <a:lstStyle/>
          <a:p>
            <a:pPr marL="0" indent="0">
              <a:buNone/>
            </a:pPr>
            <a:r>
              <a:rPr lang="en-US"/>
              <a:t>… là bước quan trọng để chuyển từ dữ liệu thô sang dạng dữ liệu </a:t>
            </a:r>
            <a:r>
              <a:rPr lang="en-US" b="1">
                <a:solidFill>
                  <a:srgbClr val="FF0000"/>
                </a:solidFill>
              </a:rPr>
              <a:t>sẵn sàng sử dụng </a:t>
            </a:r>
            <a:r>
              <a:rPr lang="en-US"/>
              <a:t>cho bước phân tích</a:t>
            </a:r>
          </a:p>
          <a:p>
            <a:endParaRPr lang="en-001"/>
          </a:p>
        </p:txBody>
      </p:sp>
      <p:sp>
        <p:nvSpPr>
          <p:cNvPr id="6" name="Footer Placeholder 5">
            <a:extLst>
              <a:ext uri="{FF2B5EF4-FFF2-40B4-BE49-F238E27FC236}">
                <a16:creationId xmlns:a16="http://schemas.microsoft.com/office/drawing/2014/main" id="{6DBF561A-9370-C836-6184-9B9B3545D8B2}"/>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8040523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A7726-1672-1D3B-5927-3E643C85BF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7D54A-8349-112C-AA0F-F90B3313C9D4}"/>
              </a:ext>
            </a:extLst>
          </p:cNvPr>
          <p:cNvSpPr>
            <a:spLocks noGrp="1"/>
          </p:cNvSpPr>
          <p:nvPr>
            <p:ph type="title"/>
          </p:nvPr>
        </p:nvSpPr>
        <p:spPr/>
        <p:txBody>
          <a:bodyPr>
            <a:normAutofit/>
          </a:bodyPr>
          <a:lstStyle/>
          <a:p>
            <a:r>
              <a:rPr lang="en-US"/>
              <a:t>Tiền xử lý dữ liệu</a:t>
            </a:r>
            <a:endParaRPr lang="en-001"/>
          </a:p>
        </p:txBody>
      </p:sp>
      <p:sp>
        <p:nvSpPr>
          <p:cNvPr id="3" name="Date Placeholder 2">
            <a:extLst>
              <a:ext uri="{FF2B5EF4-FFF2-40B4-BE49-F238E27FC236}">
                <a16:creationId xmlns:a16="http://schemas.microsoft.com/office/drawing/2014/main" id="{A5646AA8-D630-243A-876C-CEC5EAC04C82}"/>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BE7A6CB9-CA2B-C48D-4CE1-EF2F1E7EDFC1}"/>
              </a:ext>
            </a:extLst>
          </p:cNvPr>
          <p:cNvSpPr>
            <a:spLocks noGrp="1"/>
          </p:cNvSpPr>
          <p:nvPr>
            <p:ph type="sldNum" sz="quarter" idx="12"/>
          </p:nvPr>
        </p:nvSpPr>
        <p:spPr/>
        <p:txBody>
          <a:bodyPr/>
          <a:lstStyle/>
          <a:p>
            <a:fld id="{AA8328AE-A94A-43B0-BF47-266FB86AC0A6}" type="slidenum">
              <a:rPr lang="en-001" smtClean="0"/>
              <a:t>76</a:t>
            </a:fld>
            <a:endParaRPr lang="en-001"/>
          </a:p>
        </p:txBody>
      </p:sp>
      <p:sp>
        <p:nvSpPr>
          <p:cNvPr id="7" name="Content Placeholder 6">
            <a:extLst>
              <a:ext uri="{FF2B5EF4-FFF2-40B4-BE49-F238E27FC236}">
                <a16:creationId xmlns:a16="http://schemas.microsoft.com/office/drawing/2014/main" id="{8F859B4D-6C7E-BA15-ADA2-3359F144246D}"/>
              </a:ext>
            </a:extLst>
          </p:cNvPr>
          <p:cNvSpPr>
            <a:spLocks noGrp="1"/>
          </p:cNvSpPr>
          <p:nvPr>
            <p:ph idx="1"/>
          </p:nvPr>
        </p:nvSpPr>
        <p:spPr>
          <a:xfrm>
            <a:off x="1825711" y="1065320"/>
            <a:ext cx="3511378" cy="563670"/>
          </a:xfrm>
        </p:spPr>
        <p:txBody>
          <a:bodyPr/>
          <a:lstStyle/>
          <a:p>
            <a:r>
              <a:rPr lang="en-US"/>
              <a:t>Làm sạch dữ liệu</a:t>
            </a:r>
          </a:p>
          <a:p>
            <a:endParaRPr lang="en-001"/>
          </a:p>
        </p:txBody>
      </p:sp>
      <p:pic>
        <p:nvPicPr>
          <p:cNvPr id="10" name="Picture 9">
            <a:extLst>
              <a:ext uri="{FF2B5EF4-FFF2-40B4-BE49-F238E27FC236}">
                <a16:creationId xmlns:a16="http://schemas.microsoft.com/office/drawing/2014/main" id="{360821C3-86FC-7C4E-7CF1-9DFE2DCA1E2B}"/>
              </a:ext>
            </a:extLst>
          </p:cNvPr>
          <p:cNvPicPr>
            <a:picLocks noChangeAspect="1"/>
          </p:cNvPicPr>
          <p:nvPr/>
        </p:nvPicPr>
        <p:blipFill>
          <a:blip r:embed="rId2"/>
          <a:srcRect l="3733" t="6286"/>
          <a:stretch/>
        </p:blipFill>
        <p:spPr>
          <a:xfrm>
            <a:off x="5396835" y="600922"/>
            <a:ext cx="4585365" cy="6079591"/>
          </a:xfrm>
          <a:prstGeom prst="rect">
            <a:avLst/>
          </a:prstGeom>
        </p:spPr>
      </p:pic>
      <p:sp>
        <p:nvSpPr>
          <p:cNvPr id="8" name="Content Placeholder 6">
            <a:extLst>
              <a:ext uri="{FF2B5EF4-FFF2-40B4-BE49-F238E27FC236}">
                <a16:creationId xmlns:a16="http://schemas.microsoft.com/office/drawing/2014/main" id="{D580C1D9-7BF4-5760-ECF1-4AB92DBB1DE3}"/>
              </a:ext>
            </a:extLst>
          </p:cNvPr>
          <p:cNvSpPr txBox="1">
            <a:spLocks/>
          </p:cNvSpPr>
          <p:nvPr/>
        </p:nvSpPr>
        <p:spPr>
          <a:xfrm>
            <a:off x="1825711" y="2865330"/>
            <a:ext cx="3511378" cy="563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t>Tích</a:t>
            </a:r>
            <a:r>
              <a:rPr lang="en-US"/>
              <a:t> </a:t>
            </a:r>
            <a:r>
              <a:rPr lang="en-US" err="1"/>
              <a:t>hợp</a:t>
            </a:r>
            <a:r>
              <a:rPr lang="en-US"/>
              <a:t> </a:t>
            </a:r>
            <a:r>
              <a:rPr lang="en-US" err="1"/>
              <a:t>dữ</a:t>
            </a:r>
            <a:r>
              <a:rPr lang="en-US"/>
              <a:t> </a:t>
            </a:r>
            <a:r>
              <a:rPr lang="en-US" err="1"/>
              <a:t>liệu</a:t>
            </a:r>
            <a:endParaRPr lang="en-US"/>
          </a:p>
          <a:p>
            <a:endParaRPr lang="en-001"/>
          </a:p>
        </p:txBody>
      </p:sp>
      <p:sp>
        <p:nvSpPr>
          <p:cNvPr id="9" name="Content Placeholder 6">
            <a:extLst>
              <a:ext uri="{FF2B5EF4-FFF2-40B4-BE49-F238E27FC236}">
                <a16:creationId xmlns:a16="http://schemas.microsoft.com/office/drawing/2014/main" id="{A5426F59-B41E-0F61-2C0C-8CBCCB5DFD2C}"/>
              </a:ext>
            </a:extLst>
          </p:cNvPr>
          <p:cNvSpPr txBox="1">
            <a:spLocks/>
          </p:cNvSpPr>
          <p:nvPr/>
        </p:nvSpPr>
        <p:spPr>
          <a:xfrm>
            <a:off x="1825711" y="4329005"/>
            <a:ext cx="3511378" cy="563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t>Biến</a:t>
            </a:r>
            <a:r>
              <a:rPr lang="en-US"/>
              <a:t> </a:t>
            </a:r>
            <a:r>
              <a:rPr lang="en-US" err="1"/>
              <a:t>đổi</a:t>
            </a:r>
            <a:r>
              <a:rPr lang="en-US"/>
              <a:t> </a:t>
            </a:r>
            <a:r>
              <a:rPr lang="en-US" err="1"/>
              <a:t>dữ</a:t>
            </a:r>
            <a:r>
              <a:rPr lang="en-US"/>
              <a:t> </a:t>
            </a:r>
            <a:r>
              <a:rPr lang="en-US" err="1"/>
              <a:t>liệu</a:t>
            </a:r>
            <a:endParaRPr lang="en-US"/>
          </a:p>
          <a:p>
            <a:endParaRPr lang="en-001"/>
          </a:p>
        </p:txBody>
      </p:sp>
      <p:sp>
        <p:nvSpPr>
          <p:cNvPr id="11" name="Content Placeholder 6">
            <a:extLst>
              <a:ext uri="{FF2B5EF4-FFF2-40B4-BE49-F238E27FC236}">
                <a16:creationId xmlns:a16="http://schemas.microsoft.com/office/drawing/2014/main" id="{2A01E108-4E86-05EF-E3EA-D4A6A688B1D6}"/>
              </a:ext>
            </a:extLst>
          </p:cNvPr>
          <p:cNvSpPr txBox="1">
            <a:spLocks/>
          </p:cNvSpPr>
          <p:nvPr/>
        </p:nvSpPr>
        <p:spPr>
          <a:xfrm>
            <a:off x="1825711" y="5668512"/>
            <a:ext cx="3511378" cy="563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Tinh </a:t>
            </a:r>
            <a:r>
              <a:rPr lang="en-US" err="1"/>
              <a:t>giản</a:t>
            </a:r>
            <a:r>
              <a:rPr lang="en-US"/>
              <a:t> </a:t>
            </a:r>
            <a:r>
              <a:rPr lang="en-US" err="1"/>
              <a:t>dữ</a:t>
            </a:r>
            <a:r>
              <a:rPr lang="en-US"/>
              <a:t> </a:t>
            </a:r>
            <a:r>
              <a:rPr lang="en-US" err="1"/>
              <a:t>liệu</a:t>
            </a:r>
            <a:endParaRPr lang="en-US"/>
          </a:p>
          <a:p>
            <a:endParaRPr lang="en-001"/>
          </a:p>
        </p:txBody>
      </p:sp>
      <p:sp>
        <p:nvSpPr>
          <p:cNvPr id="5" name="Footer Placeholder 4">
            <a:extLst>
              <a:ext uri="{FF2B5EF4-FFF2-40B4-BE49-F238E27FC236}">
                <a16:creationId xmlns:a16="http://schemas.microsoft.com/office/drawing/2014/main" id="{63154C55-757E-B75F-880D-4BA4FD5AE762}"/>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653652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CA184-D5C1-C345-17C1-69144A710ED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99D0594-C32F-7F41-DCAA-C498FC25021B}"/>
              </a:ext>
            </a:extLst>
          </p:cNvPr>
          <p:cNvSpPr>
            <a:spLocks noGrp="1"/>
          </p:cNvSpPr>
          <p:nvPr>
            <p:ph type="title"/>
          </p:nvPr>
        </p:nvSpPr>
        <p:spPr/>
        <p:txBody>
          <a:bodyPr/>
          <a:lstStyle/>
          <a:p>
            <a:r>
              <a:rPr lang="en-US"/>
              <a:t>Các bước phân tích</a:t>
            </a:r>
          </a:p>
        </p:txBody>
      </p:sp>
      <p:sp>
        <p:nvSpPr>
          <p:cNvPr id="7" name="Content Placeholder 6">
            <a:extLst>
              <a:ext uri="{FF2B5EF4-FFF2-40B4-BE49-F238E27FC236}">
                <a16:creationId xmlns:a16="http://schemas.microsoft.com/office/drawing/2014/main" id="{2B081DAE-080C-896E-2A30-4FF0150F7C29}"/>
              </a:ext>
            </a:extLst>
          </p:cNvPr>
          <p:cNvSpPr>
            <a:spLocks noGrp="1"/>
          </p:cNvSpPr>
          <p:nvPr>
            <p:ph idx="1"/>
          </p:nvPr>
        </p:nvSpPr>
        <p:spPr/>
        <p:txBody>
          <a:bodyPr/>
          <a:lstStyle/>
          <a:p>
            <a:pPr>
              <a:lnSpc>
                <a:spcPct val="200000"/>
              </a:lnSpc>
            </a:pPr>
            <a:r>
              <a:rPr lang="en-US">
                <a:solidFill>
                  <a:schemeClr val="bg1">
                    <a:lumMod val="85000"/>
                  </a:schemeClr>
                </a:solidFill>
              </a:rPr>
              <a:t>Tiền xử lý dữ liệu</a:t>
            </a:r>
          </a:p>
          <a:p>
            <a:pPr>
              <a:lnSpc>
                <a:spcPct val="200000"/>
              </a:lnSpc>
            </a:pPr>
            <a:r>
              <a:rPr lang="en-US"/>
              <a:t>Tìm hiểu dữ liệu/Biểu diễn dữ liệu</a:t>
            </a:r>
          </a:p>
          <a:p>
            <a:pPr>
              <a:lnSpc>
                <a:spcPct val="200000"/>
              </a:lnSpc>
            </a:pPr>
            <a:r>
              <a:rPr lang="en-US">
                <a:solidFill>
                  <a:schemeClr val="bg1">
                    <a:lumMod val="85000"/>
                  </a:schemeClr>
                </a:solidFill>
              </a:rPr>
              <a:t>Thống kê mô tả</a:t>
            </a:r>
          </a:p>
          <a:p>
            <a:pPr>
              <a:lnSpc>
                <a:spcPct val="200000"/>
              </a:lnSpc>
            </a:pPr>
            <a:r>
              <a:rPr lang="en-US">
                <a:solidFill>
                  <a:schemeClr val="bg1">
                    <a:lumMod val="85000"/>
                  </a:schemeClr>
                </a:solidFill>
              </a:rPr>
              <a:t>Thống kê suy luận</a:t>
            </a:r>
          </a:p>
        </p:txBody>
      </p:sp>
      <p:sp>
        <p:nvSpPr>
          <p:cNvPr id="4" name="Footer Placeholder 3">
            <a:extLst>
              <a:ext uri="{FF2B5EF4-FFF2-40B4-BE49-F238E27FC236}">
                <a16:creationId xmlns:a16="http://schemas.microsoft.com/office/drawing/2014/main" id="{D3AF92D8-3433-DBAA-A301-3A7FCE189169}"/>
              </a:ext>
            </a:extLst>
          </p:cNvPr>
          <p:cNvSpPr>
            <a:spLocks noGrp="1"/>
          </p:cNvSpPr>
          <p:nvPr>
            <p:ph type="ftr" sz="quarter" idx="11"/>
          </p:nvPr>
        </p:nvSpPr>
        <p:spPr/>
        <p:txBody>
          <a:bodyPr/>
          <a:lstStyle/>
          <a:p>
            <a:pPr algn="l"/>
            <a:r>
              <a:rPr lang="en-US"/>
              <a:t>Quantitative Methods (VNU-SIS)</a:t>
            </a:r>
          </a:p>
        </p:txBody>
      </p:sp>
      <p:sp>
        <p:nvSpPr>
          <p:cNvPr id="5" name="Slide Number Placeholder 4">
            <a:extLst>
              <a:ext uri="{FF2B5EF4-FFF2-40B4-BE49-F238E27FC236}">
                <a16:creationId xmlns:a16="http://schemas.microsoft.com/office/drawing/2014/main" id="{F58149E2-70F4-31C9-D4BD-B43B89297579}"/>
              </a:ext>
            </a:extLst>
          </p:cNvPr>
          <p:cNvSpPr>
            <a:spLocks noGrp="1"/>
          </p:cNvSpPr>
          <p:nvPr>
            <p:ph type="sldNum" sz="quarter" idx="12"/>
          </p:nvPr>
        </p:nvSpPr>
        <p:spPr/>
        <p:txBody>
          <a:bodyPr/>
          <a:lstStyle/>
          <a:p>
            <a:fld id="{558478D3-4DD5-4D7B-8D8D-7EA87687E863}" type="slidenum">
              <a:rPr lang="en-US" smtClean="0"/>
              <a:pPr/>
              <a:t>77</a:t>
            </a:fld>
            <a:endParaRPr lang="en-US"/>
          </a:p>
        </p:txBody>
      </p:sp>
      <p:sp>
        <p:nvSpPr>
          <p:cNvPr id="2" name="Date Placeholder 1">
            <a:extLst>
              <a:ext uri="{FF2B5EF4-FFF2-40B4-BE49-F238E27FC236}">
                <a16:creationId xmlns:a16="http://schemas.microsoft.com/office/drawing/2014/main" id="{104E4603-79DD-11A5-6629-E6AC0D39D9FA}"/>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1799823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61CF-B9D7-4991-09D6-0C202049D8EC}"/>
              </a:ext>
            </a:extLst>
          </p:cNvPr>
          <p:cNvSpPr>
            <a:spLocks noGrp="1"/>
          </p:cNvSpPr>
          <p:nvPr>
            <p:ph type="title"/>
          </p:nvPr>
        </p:nvSpPr>
        <p:spPr/>
        <p:txBody>
          <a:bodyPr>
            <a:normAutofit/>
          </a:bodyPr>
          <a:lstStyle/>
          <a:p>
            <a:r>
              <a:rPr lang="en-US"/>
              <a:t>Tìm hiểu dữ liệu/Biểu diễn dữ liệu</a:t>
            </a:r>
          </a:p>
        </p:txBody>
      </p:sp>
      <p:sp>
        <p:nvSpPr>
          <p:cNvPr id="3" name="Content Placeholder 2">
            <a:extLst>
              <a:ext uri="{FF2B5EF4-FFF2-40B4-BE49-F238E27FC236}">
                <a16:creationId xmlns:a16="http://schemas.microsoft.com/office/drawing/2014/main" id="{91B6B99B-CDFA-FF3A-043E-BFFFA8927F42}"/>
              </a:ext>
            </a:extLst>
          </p:cNvPr>
          <p:cNvSpPr>
            <a:spLocks noGrp="1"/>
          </p:cNvSpPr>
          <p:nvPr>
            <p:ph idx="1"/>
          </p:nvPr>
        </p:nvSpPr>
        <p:spPr/>
        <p:txBody>
          <a:bodyPr/>
          <a:lstStyle/>
          <a:p>
            <a:pPr>
              <a:lnSpc>
                <a:spcPct val="200000"/>
              </a:lnSpc>
            </a:pPr>
            <a:r>
              <a:rPr lang="en-US"/>
              <a:t>Là bước không thể bỏ qua</a:t>
            </a:r>
          </a:p>
          <a:p>
            <a:pPr>
              <a:lnSpc>
                <a:spcPct val="200000"/>
              </a:lnSpc>
            </a:pPr>
            <a:r>
              <a:rPr lang="en-US"/>
              <a:t>Giúp phát hiện những vấn đề trong dữ liệu</a:t>
            </a:r>
          </a:p>
          <a:p>
            <a:pPr>
              <a:lnSpc>
                <a:spcPct val="200000"/>
              </a:lnSpc>
            </a:pPr>
            <a:r>
              <a:rPr lang="en-US"/>
              <a:t>Giúp có hình dung chung về dữ liệu và các mối tương quan giữa các dữ liệu</a:t>
            </a:r>
          </a:p>
          <a:p>
            <a:pPr>
              <a:lnSpc>
                <a:spcPct val="200000"/>
              </a:lnSpc>
            </a:pPr>
            <a:r>
              <a:rPr lang="en-US"/>
              <a:t>Phát triển giả thuyết mới</a:t>
            </a:r>
          </a:p>
        </p:txBody>
      </p:sp>
      <p:sp>
        <p:nvSpPr>
          <p:cNvPr id="4" name="Footer Placeholder 3">
            <a:extLst>
              <a:ext uri="{FF2B5EF4-FFF2-40B4-BE49-F238E27FC236}">
                <a16:creationId xmlns:a16="http://schemas.microsoft.com/office/drawing/2014/main" id="{3A9966AE-5E1B-AF78-766B-B0C288133E5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77FBB0AF-E059-ED81-5B20-9616D40FC977}"/>
              </a:ext>
            </a:extLst>
          </p:cNvPr>
          <p:cNvSpPr>
            <a:spLocks noGrp="1"/>
          </p:cNvSpPr>
          <p:nvPr>
            <p:ph type="sldNum" sz="quarter" idx="12"/>
          </p:nvPr>
        </p:nvSpPr>
        <p:spPr/>
        <p:txBody>
          <a:bodyPr/>
          <a:lstStyle/>
          <a:p>
            <a:fld id="{558478D3-4DD5-4D7B-8D8D-7EA87687E863}" type="slidenum">
              <a:rPr lang="en-US" smtClean="0"/>
              <a:pPr/>
              <a:t>78</a:t>
            </a:fld>
            <a:endParaRPr lang="en-US"/>
          </a:p>
        </p:txBody>
      </p:sp>
      <p:sp>
        <p:nvSpPr>
          <p:cNvPr id="6" name="Date Placeholder 5">
            <a:extLst>
              <a:ext uri="{FF2B5EF4-FFF2-40B4-BE49-F238E27FC236}">
                <a16:creationId xmlns:a16="http://schemas.microsoft.com/office/drawing/2014/main" id="{E6ABD0BE-B6BD-0F4F-C3D8-D1C14A24AB2E}"/>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17369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2009125" y="6356349"/>
            <a:ext cx="9178161" cy="365126"/>
          </a:xfrm>
        </p:spPr>
        <p:txBody>
          <a:bodyPr>
            <a:normAutofit/>
          </a:bodyPr>
          <a:lstStyle/>
          <a:p>
            <a:pPr marL="0" indent="0">
              <a:buNone/>
            </a:pPr>
            <a:r>
              <a:rPr lang="en-US" sz="1400" b="0" i="0">
                <a:solidFill>
                  <a:srgbClr val="333333"/>
                </a:solidFill>
                <a:effectLst/>
                <a:latin typeface="-apple-system"/>
              </a:rPr>
              <a:t>Yanai, I., Lercher,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79</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339848" y="1576578"/>
            <a:ext cx="2640675" cy="398243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F04B9B5-8611-4628-C95A-6F32CA12A2E8}"/>
              </a:ext>
            </a:extLst>
          </p:cNvPr>
          <p:cNvSpPr txBox="1">
            <a:spLocks/>
          </p:cNvSpPr>
          <p:nvPr/>
        </p:nvSpPr>
        <p:spPr>
          <a:xfrm>
            <a:off x="906624" y="1576578"/>
            <a:ext cx="3067499" cy="39102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a:t>BMI </a:t>
            </a:r>
            <a:r>
              <a:rPr lang="en-US" sz="2200" err="1"/>
              <a:t>và</a:t>
            </a:r>
            <a:r>
              <a:rPr lang="en-US" sz="2200"/>
              <a:t> </a:t>
            </a:r>
            <a:r>
              <a:rPr lang="en-US" sz="2200" err="1"/>
              <a:t>số</a:t>
            </a:r>
            <a:r>
              <a:rPr lang="en-US" sz="2200"/>
              <a:t> </a:t>
            </a:r>
            <a:r>
              <a:rPr lang="en-US" sz="2200" err="1"/>
              <a:t>bước</a:t>
            </a:r>
            <a:r>
              <a:rPr lang="en-US" sz="2200"/>
              <a:t> </a:t>
            </a:r>
            <a:r>
              <a:rPr lang="en-US" sz="2200" err="1"/>
              <a:t>chân</a:t>
            </a:r>
            <a:endParaRPr lang="en-US" sz="2200"/>
          </a:p>
          <a:p>
            <a:pPr lvl="1">
              <a:lnSpc>
                <a:spcPct val="120000"/>
              </a:lnSpc>
            </a:pPr>
            <a:r>
              <a:rPr lang="en-US" sz="1800"/>
              <a:t>Nam</a:t>
            </a:r>
          </a:p>
          <a:p>
            <a:pPr lvl="1">
              <a:lnSpc>
                <a:spcPct val="120000"/>
              </a:lnSpc>
            </a:pPr>
            <a:r>
              <a:rPr lang="en-US" sz="1800" err="1"/>
              <a:t>Nữ</a:t>
            </a:r>
            <a:endParaRPr lang="en-US" sz="1800"/>
          </a:p>
          <a:p>
            <a:pPr>
              <a:lnSpc>
                <a:spcPct val="120000"/>
              </a:lnSpc>
            </a:pPr>
            <a:r>
              <a:rPr lang="en-US" sz="2200"/>
              <a:t>2 </a:t>
            </a:r>
            <a:r>
              <a:rPr lang="en-US" sz="2200" err="1"/>
              <a:t>nhóm</a:t>
            </a:r>
            <a:r>
              <a:rPr lang="en-US" sz="2200"/>
              <a:t> </a:t>
            </a:r>
            <a:r>
              <a:rPr lang="en-US" sz="2200" err="1"/>
              <a:t>sinh</a:t>
            </a:r>
            <a:r>
              <a:rPr lang="en-US" sz="2200"/>
              <a:t> </a:t>
            </a:r>
            <a:r>
              <a:rPr lang="en-US" sz="2200" err="1"/>
              <a:t>viên</a:t>
            </a:r>
            <a:endParaRPr lang="en-US" sz="2200"/>
          </a:p>
          <a:p>
            <a:pPr lvl="1">
              <a:lnSpc>
                <a:spcPct val="120000"/>
              </a:lnSpc>
            </a:pPr>
            <a:r>
              <a:rPr lang="en-US" sz="1800" err="1"/>
              <a:t>Giả</a:t>
            </a:r>
            <a:r>
              <a:rPr lang="en-US" sz="1800"/>
              <a:t> </a:t>
            </a:r>
            <a:r>
              <a:rPr lang="en-US" sz="1800" err="1"/>
              <a:t>thuyết</a:t>
            </a:r>
            <a:r>
              <a:rPr lang="en-US" sz="1800"/>
              <a:t>: </a:t>
            </a:r>
            <a:r>
              <a:rPr lang="en-US" sz="1800" err="1"/>
              <a:t>Tương</a:t>
            </a:r>
            <a:r>
              <a:rPr lang="en-US" sz="1800"/>
              <a:t> </a:t>
            </a:r>
            <a:r>
              <a:rPr lang="en-US" sz="1800" err="1"/>
              <a:t>quan</a:t>
            </a:r>
            <a:r>
              <a:rPr lang="en-US" sz="1800"/>
              <a:t> </a:t>
            </a:r>
            <a:r>
              <a:rPr lang="en-US" sz="1800" err="1"/>
              <a:t>giữa</a:t>
            </a:r>
            <a:r>
              <a:rPr lang="en-US" sz="1800"/>
              <a:t> </a:t>
            </a:r>
            <a:r>
              <a:rPr lang="en-US" sz="1800" err="1"/>
              <a:t>số</a:t>
            </a:r>
            <a:r>
              <a:rPr lang="en-US" sz="1800"/>
              <a:t> </a:t>
            </a:r>
            <a:r>
              <a:rPr lang="en-US" sz="1800" err="1"/>
              <a:t>bước</a:t>
            </a:r>
            <a:r>
              <a:rPr lang="en-US" sz="1800"/>
              <a:t> </a:t>
            </a:r>
            <a:r>
              <a:rPr lang="en-US" sz="1800" err="1"/>
              <a:t>chân</a:t>
            </a:r>
            <a:r>
              <a:rPr lang="en-US" sz="1800"/>
              <a:t> </a:t>
            </a:r>
            <a:r>
              <a:rPr lang="en-US" sz="1800" err="1"/>
              <a:t>và</a:t>
            </a:r>
            <a:r>
              <a:rPr lang="en-US" sz="1800"/>
              <a:t> BMI</a:t>
            </a:r>
          </a:p>
          <a:p>
            <a:pPr lvl="1">
              <a:lnSpc>
                <a:spcPct val="120000"/>
              </a:lnSpc>
            </a:pPr>
            <a:r>
              <a:rPr lang="en-US" sz="1800" err="1"/>
              <a:t>Có</a:t>
            </a:r>
            <a:r>
              <a:rPr lang="en-US" sz="1800"/>
              <a:t> </a:t>
            </a:r>
            <a:r>
              <a:rPr lang="en-US" sz="1800" err="1"/>
              <a:t>thể</a:t>
            </a:r>
            <a:r>
              <a:rPr lang="en-US" sz="1800"/>
              <a:t> </a:t>
            </a:r>
            <a:r>
              <a:rPr lang="en-US" sz="1800" err="1"/>
              <a:t>rút</a:t>
            </a:r>
            <a:r>
              <a:rPr lang="en-US" sz="1800"/>
              <a:t> </a:t>
            </a:r>
            <a:r>
              <a:rPr lang="en-US" sz="1800" err="1"/>
              <a:t>ra</a:t>
            </a:r>
            <a:r>
              <a:rPr lang="en-US" sz="1800"/>
              <a:t> </a:t>
            </a:r>
            <a:r>
              <a:rPr lang="en-US" sz="1800" err="1"/>
              <a:t>được</a:t>
            </a:r>
            <a:r>
              <a:rPr lang="en-US" sz="1800"/>
              <a:t> </a:t>
            </a:r>
            <a:r>
              <a:rPr lang="en-US" sz="1800" err="1"/>
              <a:t>gì</a:t>
            </a:r>
            <a:r>
              <a:rPr lang="en-US" sz="1800"/>
              <a:t> </a:t>
            </a:r>
            <a:r>
              <a:rPr lang="en-US" sz="1800" err="1"/>
              <a:t>từ</a:t>
            </a:r>
            <a:r>
              <a:rPr lang="en-US" sz="1800"/>
              <a:t> </a:t>
            </a:r>
            <a:r>
              <a:rPr lang="en-US" sz="1800" err="1"/>
              <a:t>tập</a:t>
            </a:r>
            <a:r>
              <a:rPr lang="en-US" sz="1800"/>
              <a:t> </a:t>
            </a:r>
            <a:r>
              <a:rPr lang="en-US" sz="1800" err="1"/>
              <a:t>dữ</a:t>
            </a:r>
            <a:r>
              <a:rPr lang="en-US" sz="1800"/>
              <a:t> </a:t>
            </a:r>
            <a:r>
              <a:rPr lang="en-US" sz="1800" err="1"/>
              <a:t>liệu</a:t>
            </a:r>
            <a:r>
              <a:rPr lang="en-US" sz="1800"/>
              <a:t> </a:t>
            </a:r>
            <a:r>
              <a:rPr lang="en-US" sz="1800" err="1"/>
              <a:t>này</a:t>
            </a:r>
            <a:endParaRPr lang="en-US" sz="1800"/>
          </a:p>
          <a:p>
            <a:pPr marL="0" indent="0">
              <a:buFont typeface="Arial" panose="020B0604020202020204" pitchFamily="34" charset="0"/>
              <a:buNone/>
            </a:pPr>
            <a:endParaRPr lang="en-US"/>
          </a:p>
        </p:txBody>
      </p:sp>
      <p:sp>
        <p:nvSpPr>
          <p:cNvPr id="2" name="Title 6">
            <a:extLst>
              <a:ext uri="{FF2B5EF4-FFF2-40B4-BE49-F238E27FC236}">
                <a16:creationId xmlns:a16="http://schemas.microsoft.com/office/drawing/2014/main" id="{5A9AE780-3BC9-1C54-8261-333F8EDE3207}"/>
              </a:ext>
            </a:extLst>
          </p:cNvPr>
          <p:cNvSpPr>
            <a:spLocks noGrp="1"/>
          </p:cNvSpPr>
          <p:nvPr>
            <p:ph type="title"/>
          </p:nvPr>
        </p:nvSpPr>
        <p:spPr>
          <a:xfrm>
            <a:off x="838200" y="136525"/>
            <a:ext cx="10515600" cy="928795"/>
          </a:xfrm>
        </p:spPr>
        <p:txBody>
          <a:bodyPr/>
          <a:lstStyle/>
          <a:p>
            <a:r>
              <a:rPr lang="en-US"/>
              <a:t>Biểu diễn dữ liệu</a:t>
            </a:r>
            <a:endParaRPr lang="en-001"/>
          </a:p>
        </p:txBody>
      </p:sp>
      <p:sp>
        <p:nvSpPr>
          <p:cNvPr id="6" name="Date Placeholder 3">
            <a:extLst>
              <a:ext uri="{FF2B5EF4-FFF2-40B4-BE49-F238E27FC236}">
                <a16:creationId xmlns:a16="http://schemas.microsoft.com/office/drawing/2014/main" id="{65CCF480-00DE-7157-6584-6B22F40950CD}"/>
              </a:ext>
            </a:extLst>
          </p:cNvPr>
          <p:cNvSpPr>
            <a:spLocks noGrp="1"/>
          </p:cNvSpPr>
          <p:nvPr>
            <p:ph type="dt" sz="half" idx="10"/>
          </p:nvPr>
        </p:nvSpPr>
        <p:spPr>
          <a:xfrm>
            <a:off x="838200" y="6356350"/>
            <a:ext cx="2743200" cy="365125"/>
          </a:xfrm>
        </p:spPr>
        <p:txBody>
          <a:bodyPr/>
          <a:lstStyle/>
          <a:p>
            <a:r>
              <a:rPr lang="en-001"/>
              <a:t>25/11/2024</a:t>
            </a:r>
          </a:p>
        </p:txBody>
      </p:sp>
      <p:sp>
        <p:nvSpPr>
          <p:cNvPr id="4" name="Footer Placeholder 3">
            <a:extLst>
              <a:ext uri="{FF2B5EF4-FFF2-40B4-BE49-F238E27FC236}">
                <a16:creationId xmlns:a16="http://schemas.microsoft.com/office/drawing/2014/main" id="{78311063-0F0E-4069-1665-291F5FB9EC6C}"/>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981393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dirty="0"/>
              <a:t>Khoa </a:t>
            </a:r>
            <a:r>
              <a:rPr lang="en-US" dirty="0" err="1"/>
              <a:t>học</a:t>
            </a:r>
            <a:endParaRPr lang="en-GB" dirty="0"/>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8</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rotWithShape="1">
          <a:blip r:embed="rId3"/>
          <a:srcRect b="1526"/>
          <a:stretch/>
        </p:blipFill>
        <p:spPr>
          <a:xfrm>
            <a:off x="426842" y="1137485"/>
            <a:ext cx="10927654" cy="3155115"/>
          </a:xfrm>
          <a:prstGeom prst="rect">
            <a:avLst/>
          </a:prstGeom>
        </p:spPr>
      </p:pic>
      <p:sp>
        <p:nvSpPr>
          <p:cNvPr id="3" name="Rectangle 2">
            <a:extLst>
              <a:ext uri="{FF2B5EF4-FFF2-40B4-BE49-F238E27FC236}">
                <a16:creationId xmlns:a16="http://schemas.microsoft.com/office/drawing/2014/main" id="{D3AF7CA9-6F9B-D8C0-FF8A-5B6A814F20A0}"/>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 name="Date Placeholder 5">
            <a:extLst>
              <a:ext uri="{FF2B5EF4-FFF2-40B4-BE49-F238E27FC236}">
                <a16:creationId xmlns:a16="http://schemas.microsoft.com/office/drawing/2014/main" id="{802E801C-0840-16F0-C04B-40D49EF2F87A}"/>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24902595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851AB7-D5E3-64B9-005D-4F56E9BEC82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2E2072-8B86-2086-5386-28D6DD49D83A}"/>
              </a:ext>
            </a:extLst>
          </p:cNvPr>
          <p:cNvSpPr>
            <a:spLocks noGrp="1"/>
          </p:cNvSpPr>
          <p:nvPr>
            <p:ph idx="1"/>
          </p:nvPr>
        </p:nvSpPr>
        <p:spPr>
          <a:xfrm>
            <a:off x="2009125" y="6356349"/>
            <a:ext cx="9178161" cy="365126"/>
          </a:xfrm>
        </p:spPr>
        <p:txBody>
          <a:bodyPr>
            <a:normAutofit/>
          </a:bodyPr>
          <a:lstStyle/>
          <a:p>
            <a:pPr marL="0" indent="0">
              <a:buNone/>
            </a:pPr>
            <a:r>
              <a:rPr lang="en-US" sz="1400" b="0" i="0">
                <a:solidFill>
                  <a:srgbClr val="333333"/>
                </a:solidFill>
                <a:effectLst/>
                <a:latin typeface="-apple-system"/>
              </a:rPr>
              <a:t>Yanai, I., Lercher,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5" name="Slide Number Placeholder 4">
            <a:extLst>
              <a:ext uri="{FF2B5EF4-FFF2-40B4-BE49-F238E27FC236}">
                <a16:creationId xmlns:a16="http://schemas.microsoft.com/office/drawing/2014/main" id="{DAF05C3C-D773-26A9-2524-F52EF38794E2}"/>
              </a:ext>
            </a:extLst>
          </p:cNvPr>
          <p:cNvSpPr>
            <a:spLocks noGrp="1"/>
          </p:cNvSpPr>
          <p:nvPr>
            <p:ph type="sldNum" sz="quarter" idx="12"/>
          </p:nvPr>
        </p:nvSpPr>
        <p:spPr/>
        <p:txBody>
          <a:bodyPr/>
          <a:lstStyle/>
          <a:p>
            <a:fld id="{558478D3-4DD5-4D7B-8D8D-7EA87687E863}" type="slidenum">
              <a:rPr lang="en-US" smtClean="0"/>
              <a:pPr/>
              <a:t>80</a:t>
            </a:fld>
            <a:endParaRPr lang="en-US"/>
          </a:p>
        </p:txBody>
      </p:sp>
      <p:pic>
        <p:nvPicPr>
          <p:cNvPr id="1026" name="Picture 2" descr="Fig. 1">
            <a:extLst>
              <a:ext uri="{FF2B5EF4-FFF2-40B4-BE49-F238E27FC236}">
                <a16:creationId xmlns:a16="http://schemas.microsoft.com/office/drawing/2014/main" id="{79876F52-1E7A-0D34-3D97-4D1B891A25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339848" y="1576578"/>
            <a:ext cx="2640675" cy="398243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D04CAD8-7040-085A-DFEB-2E9E2F3AB4EF}"/>
              </a:ext>
            </a:extLst>
          </p:cNvPr>
          <p:cNvSpPr txBox="1">
            <a:spLocks/>
          </p:cNvSpPr>
          <p:nvPr/>
        </p:nvSpPr>
        <p:spPr>
          <a:xfrm>
            <a:off x="906624" y="1576578"/>
            <a:ext cx="3067499" cy="39102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a:t>BMI </a:t>
            </a:r>
            <a:r>
              <a:rPr lang="en-US" sz="2200" err="1"/>
              <a:t>và</a:t>
            </a:r>
            <a:r>
              <a:rPr lang="en-US" sz="2200"/>
              <a:t> </a:t>
            </a:r>
            <a:r>
              <a:rPr lang="en-US" sz="2200" err="1"/>
              <a:t>số</a:t>
            </a:r>
            <a:r>
              <a:rPr lang="en-US" sz="2200"/>
              <a:t> </a:t>
            </a:r>
            <a:r>
              <a:rPr lang="en-US" sz="2200" err="1"/>
              <a:t>bước</a:t>
            </a:r>
            <a:r>
              <a:rPr lang="en-US" sz="2200"/>
              <a:t> </a:t>
            </a:r>
            <a:r>
              <a:rPr lang="en-US" sz="2200" err="1"/>
              <a:t>chân</a:t>
            </a:r>
            <a:endParaRPr lang="en-US" sz="2200"/>
          </a:p>
          <a:p>
            <a:pPr lvl="1">
              <a:lnSpc>
                <a:spcPct val="120000"/>
              </a:lnSpc>
            </a:pPr>
            <a:r>
              <a:rPr lang="en-US" sz="1800"/>
              <a:t>Nam</a:t>
            </a:r>
          </a:p>
          <a:p>
            <a:pPr lvl="1">
              <a:lnSpc>
                <a:spcPct val="120000"/>
              </a:lnSpc>
            </a:pPr>
            <a:r>
              <a:rPr lang="en-US" sz="1800" err="1"/>
              <a:t>Nữ</a:t>
            </a:r>
            <a:endParaRPr lang="en-US" sz="1800"/>
          </a:p>
          <a:p>
            <a:pPr>
              <a:lnSpc>
                <a:spcPct val="120000"/>
              </a:lnSpc>
            </a:pPr>
            <a:r>
              <a:rPr lang="en-US" sz="2200"/>
              <a:t>2 </a:t>
            </a:r>
            <a:r>
              <a:rPr lang="en-US" sz="2200" err="1"/>
              <a:t>nhóm</a:t>
            </a:r>
            <a:r>
              <a:rPr lang="en-US" sz="2200"/>
              <a:t> </a:t>
            </a:r>
            <a:r>
              <a:rPr lang="en-US" sz="2200" err="1"/>
              <a:t>sinh</a:t>
            </a:r>
            <a:r>
              <a:rPr lang="en-US" sz="2200"/>
              <a:t> </a:t>
            </a:r>
            <a:r>
              <a:rPr lang="en-US" sz="2200" err="1"/>
              <a:t>viên</a:t>
            </a:r>
            <a:endParaRPr lang="en-US" sz="2200"/>
          </a:p>
          <a:p>
            <a:pPr lvl="1">
              <a:lnSpc>
                <a:spcPct val="120000"/>
              </a:lnSpc>
            </a:pPr>
            <a:r>
              <a:rPr lang="en-US" sz="1800" err="1"/>
              <a:t>Giả</a:t>
            </a:r>
            <a:r>
              <a:rPr lang="en-US" sz="1800"/>
              <a:t> </a:t>
            </a:r>
            <a:r>
              <a:rPr lang="en-US" sz="1800" err="1"/>
              <a:t>thuyết</a:t>
            </a:r>
            <a:r>
              <a:rPr lang="en-US" sz="1800"/>
              <a:t>: </a:t>
            </a:r>
            <a:r>
              <a:rPr lang="en-US" sz="1800" err="1"/>
              <a:t>Tương</a:t>
            </a:r>
            <a:r>
              <a:rPr lang="en-US" sz="1800"/>
              <a:t> </a:t>
            </a:r>
            <a:r>
              <a:rPr lang="en-US" sz="1800" err="1"/>
              <a:t>quan</a:t>
            </a:r>
            <a:r>
              <a:rPr lang="en-US" sz="1800"/>
              <a:t> </a:t>
            </a:r>
            <a:r>
              <a:rPr lang="en-US" sz="1800" err="1"/>
              <a:t>giữa</a:t>
            </a:r>
            <a:r>
              <a:rPr lang="en-US" sz="1800"/>
              <a:t> </a:t>
            </a:r>
            <a:r>
              <a:rPr lang="en-US" sz="1800" err="1"/>
              <a:t>số</a:t>
            </a:r>
            <a:r>
              <a:rPr lang="en-US" sz="1800"/>
              <a:t> </a:t>
            </a:r>
            <a:r>
              <a:rPr lang="en-US" sz="1800" err="1"/>
              <a:t>bước</a:t>
            </a:r>
            <a:r>
              <a:rPr lang="en-US" sz="1800"/>
              <a:t> </a:t>
            </a:r>
            <a:r>
              <a:rPr lang="en-US" sz="1800" err="1"/>
              <a:t>chân</a:t>
            </a:r>
            <a:r>
              <a:rPr lang="en-US" sz="1800"/>
              <a:t> </a:t>
            </a:r>
            <a:r>
              <a:rPr lang="en-US" sz="1800" err="1"/>
              <a:t>và</a:t>
            </a:r>
            <a:r>
              <a:rPr lang="en-US" sz="1800"/>
              <a:t> BMI</a:t>
            </a:r>
          </a:p>
          <a:p>
            <a:pPr lvl="1">
              <a:lnSpc>
                <a:spcPct val="120000"/>
              </a:lnSpc>
            </a:pPr>
            <a:r>
              <a:rPr lang="en-US" sz="1800" err="1"/>
              <a:t>Có</a:t>
            </a:r>
            <a:r>
              <a:rPr lang="en-US" sz="1800"/>
              <a:t> </a:t>
            </a:r>
            <a:r>
              <a:rPr lang="en-US" sz="1800" err="1"/>
              <a:t>thể</a:t>
            </a:r>
            <a:r>
              <a:rPr lang="en-US" sz="1800"/>
              <a:t> </a:t>
            </a:r>
            <a:r>
              <a:rPr lang="en-US" sz="1800" err="1"/>
              <a:t>rút</a:t>
            </a:r>
            <a:r>
              <a:rPr lang="en-US" sz="1800"/>
              <a:t> </a:t>
            </a:r>
            <a:r>
              <a:rPr lang="en-US" sz="1800" err="1"/>
              <a:t>ra</a:t>
            </a:r>
            <a:r>
              <a:rPr lang="en-US" sz="1800"/>
              <a:t> </a:t>
            </a:r>
            <a:r>
              <a:rPr lang="en-US" sz="1800" err="1"/>
              <a:t>được</a:t>
            </a:r>
            <a:r>
              <a:rPr lang="en-US" sz="1800"/>
              <a:t> </a:t>
            </a:r>
            <a:r>
              <a:rPr lang="en-US" sz="1800" err="1"/>
              <a:t>gì</a:t>
            </a:r>
            <a:r>
              <a:rPr lang="en-US" sz="1800"/>
              <a:t> </a:t>
            </a:r>
            <a:r>
              <a:rPr lang="en-US" sz="1800" err="1"/>
              <a:t>từ</a:t>
            </a:r>
            <a:r>
              <a:rPr lang="en-US" sz="1800"/>
              <a:t> </a:t>
            </a:r>
            <a:r>
              <a:rPr lang="en-US" sz="1800" err="1"/>
              <a:t>tập</a:t>
            </a:r>
            <a:r>
              <a:rPr lang="en-US" sz="1800"/>
              <a:t> </a:t>
            </a:r>
            <a:r>
              <a:rPr lang="en-US" sz="1800" err="1"/>
              <a:t>dữ</a:t>
            </a:r>
            <a:r>
              <a:rPr lang="en-US" sz="1800"/>
              <a:t> </a:t>
            </a:r>
            <a:r>
              <a:rPr lang="en-US" sz="1800" err="1"/>
              <a:t>liệu</a:t>
            </a:r>
            <a:r>
              <a:rPr lang="en-US" sz="1800"/>
              <a:t> </a:t>
            </a:r>
            <a:r>
              <a:rPr lang="en-US" sz="1800" err="1"/>
              <a:t>này</a:t>
            </a:r>
            <a:endParaRPr lang="en-US" sz="1800"/>
          </a:p>
          <a:p>
            <a:pPr marL="0" indent="0">
              <a:buFont typeface="Arial" panose="020B0604020202020204" pitchFamily="34" charset="0"/>
              <a:buNone/>
            </a:pPr>
            <a:endParaRPr lang="en-US"/>
          </a:p>
        </p:txBody>
      </p:sp>
      <p:sp>
        <p:nvSpPr>
          <p:cNvPr id="2" name="Title 6">
            <a:extLst>
              <a:ext uri="{FF2B5EF4-FFF2-40B4-BE49-F238E27FC236}">
                <a16:creationId xmlns:a16="http://schemas.microsoft.com/office/drawing/2014/main" id="{31D160D7-C106-3C26-1060-508EE72F8BA8}"/>
              </a:ext>
            </a:extLst>
          </p:cNvPr>
          <p:cNvSpPr>
            <a:spLocks noGrp="1"/>
          </p:cNvSpPr>
          <p:nvPr>
            <p:ph type="title"/>
          </p:nvPr>
        </p:nvSpPr>
        <p:spPr>
          <a:xfrm>
            <a:off x="838200" y="136525"/>
            <a:ext cx="10515600" cy="928795"/>
          </a:xfrm>
        </p:spPr>
        <p:txBody>
          <a:bodyPr/>
          <a:lstStyle/>
          <a:p>
            <a:r>
              <a:rPr lang="en-US"/>
              <a:t>Biểu diễn dữ liệu</a:t>
            </a:r>
            <a:endParaRPr lang="en-001"/>
          </a:p>
        </p:txBody>
      </p:sp>
      <p:sp>
        <p:nvSpPr>
          <p:cNvPr id="6" name="Date Placeholder 3">
            <a:extLst>
              <a:ext uri="{FF2B5EF4-FFF2-40B4-BE49-F238E27FC236}">
                <a16:creationId xmlns:a16="http://schemas.microsoft.com/office/drawing/2014/main" id="{6F59A451-5244-B1AC-5A0A-3A1F0F344080}"/>
              </a:ext>
            </a:extLst>
          </p:cNvPr>
          <p:cNvSpPr>
            <a:spLocks noGrp="1"/>
          </p:cNvSpPr>
          <p:nvPr>
            <p:ph type="dt" sz="half" idx="10"/>
          </p:nvPr>
        </p:nvSpPr>
        <p:spPr>
          <a:xfrm>
            <a:off x="838200" y="6356350"/>
            <a:ext cx="2743200" cy="365125"/>
          </a:xfrm>
        </p:spPr>
        <p:txBody>
          <a:bodyPr/>
          <a:lstStyle/>
          <a:p>
            <a:r>
              <a:rPr lang="en-001"/>
              <a:t>25/11/2024</a:t>
            </a:r>
          </a:p>
        </p:txBody>
      </p:sp>
      <p:pic>
        <p:nvPicPr>
          <p:cNvPr id="10" name="Picture 2" descr="Fig. 1">
            <a:extLst>
              <a:ext uri="{FF2B5EF4-FFF2-40B4-BE49-F238E27FC236}">
                <a16:creationId xmlns:a16="http://schemas.microsoft.com/office/drawing/2014/main" id="{53283347-C4CD-0FC1-81CD-4F5E3B12A4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04" b="30042"/>
          <a:stretch/>
        </p:blipFill>
        <p:spPr bwMode="auto">
          <a:xfrm>
            <a:off x="7503249" y="794468"/>
            <a:ext cx="3684037" cy="376360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F2A559A-13C2-1A0E-B52A-8F9C67988D41}"/>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2753559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60945-6132-5B6B-7584-ABA9051FCE5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3CC6E7-E048-FFCE-7584-899A534A9CA2}"/>
              </a:ext>
            </a:extLst>
          </p:cNvPr>
          <p:cNvSpPr>
            <a:spLocks noGrp="1"/>
          </p:cNvSpPr>
          <p:nvPr>
            <p:ph idx="1"/>
          </p:nvPr>
        </p:nvSpPr>
        <p:spPr>
          <a:xfrm>
            <a:off x="2009125" y="6356349"/>
            <a:ext cx="9178161" cy="365126"/>
          </a:xfrm>
        </p:spPr>
        <p:txBody>
          <a:bodyPr>
            <a:normAutofit/>
          </a:bodyPr>
          <a:lstStyle/>
          <a:p>
            <a:pPr marL="0" indent="0">
              <a:buNone/>
            </a:pPr>
            <a:r>
              <a:rPr lang="en-US" sz="1400" b="0" i="0">
                <a:solidFill>
                  <a:srgbClr val="333333"/>
                </a:solidFill>
                <a:effectLst/>
                <a:latin typeface="-apple-system"/>
              </a:rPr>
              <a:t>Yanai, I., Lercher,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5" name="Slide Number Placeholder 4">
            <a:extLst>
              <a:ext uri="{FF2B5EF4-FFF2-40B4-BE49-F238E27FC236}">
                <a16:creationId xmlns:a16="http://schemas.microsoft.com/office/drawing/2014/main" id="{1114669B-C31D-C5B2-4020-5CFAFEF9C543}"/>
              </a:ext>
            </a:extLst>
          </p:cNvPr>
          <p:cNvSpPr>
            <a:spLocks noGrp="1"/>
          </p:cNvSpPr>
          <p:nvPr>
            <p:ph type="sldNum" sz="quarter" idx="12"/>
          </p:nvPr>
        </p:nvSpPr>
        <p:spPr/>
        <p:txBody>
          <a:bodyPr/>
          <a:lstStyle/>
          <a:p>
            <a:fld id="{558478D3-4DD5-4D7B-8D8D-7EA87687E863}" type="slidenum">
              <a:rPr lang="en-US" smtClean="0"/>
              <a:pPr/>
              <a:t>81</a:t>
            </a:fld>
            <a:endParaRPr lang="en-US"/>
          </a:p>
        </p:txBody>
      </p:sp>
      <p:pic>
        <p:nvPicPr>
          <p:cNvPr id="1026" name="Picture 2" descr="Fig. 1">
            <a:extLst>
              <a:ext uri="{FF2B5EF4-FFF2-40B4-BE49-F238E27FC236}">
                <a16:creationId xmlns:a16="http://schemas.microsoft.com/office/drawing/2014/main" id="{E461A7D0-AD4E-E34A-3E5F-52930540C3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339848" y="1576578"/>
            <a:ext cx="2640675" cy="398243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7EF14E14-CF0A-2268-0930-45D9CA9ED98C}"/>
              </a:ext>
            </a:extLst>
          </p:cNvPr>
          <p:cNvSpPr txBox="1">
            <a:spLocks/>
          </p:cNvSpPr>
          <p:nvPr/>
        </p:nvSpPr>
        <p:spPr>
          <a:xfrm>
            <a:off x="906624" y="1576578"/>
            <a:ext cx="3067499" cy="39102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a:t>BMI </a:t>
            </a:r>
            <a:r>
              <a:rPr lang="en-US" sz="2200" err="1"/>
              <a:t>và</a:t>
            </a:r>
            <a:r>
              <a:rPr lang="en-US" sz="2200"/>
              <a:t> </a:t>
            </a:r>
            <a:r>
              <a:rPr lang="en-US" sz="2200" err="1"/>
              <a:t>số</a:t>
            </a:r>
            <a:r>
              <a:rPr lang="en-US" sz="2200"/>
              <a:t> </a:t>
            </a:r>
            <a:r>
              <a:rPr lang="en-US" sz="2200" err="1"/>
              <a:t>bước</a:t>
            </a:r>
            <a:r>
              <a:rPr lang="en-US" sz="2200"/>
              <a:t> </a:t>
            </a:r>
            <a:r>
              <a:rPr lang="en-US" sz="2200" err="1"/>
              <a:t>chân</a:t>
            </a:r>
            <a:endParaRPr lang="en-US" sz="2200"/>
          </a:p>
          <a:p>
            <a:pPr lvl="1">
              <a:lnSpc>
                <a:spcPct val="120000"/>
              </a:lnSpc>
            </a:pPr>
            <a:r>
              <a:rPr lang="en-US" sz="1800"/>
              <a:t>Nam</a:t>
            </a:r>
          </a:p>
          <a:p>
            <a:pPr lvl="1">
              <a:lnSpc>
                <a:spcPct val="120000"/>
              </a:lnSpc>
            </a:pPr>
            <a:r>
              <a:rPr lang="en-US" sz="1800" err="1"/>
              <a:t>Nữ</a:t>
            </a:r>
            <a:endParaRPr lang="en-US" sz="1800"/>
          </a:p>
          <a:p>
            <a:pPr>
              <a:lnSpc>
                <a:spcPct val="120000"/>
              </a:lnSpc>
            </a:pPr>
            <a:r>
              <a:rPr lang="en-US" sz="2200"/>
              <a:t>2 </a:t>
            </a:r>
            <a:r>
              <a:rPr lang="en-US" sz="2200" err="1"/>
              <a:t>nhóm</a:t>
            </a:r>
            <a:r>
              <a:rPr lang="en-US" sz="2200"/>
              <a:t> </a:t>
            </a:r>
            <a:r>
              <a:rPr lang="en-US" sz="2200" err="1"/>
              <a:t>sinh</a:t>
            </a:r>
            <a:r>
              <a:rPr lang="en-US" sz="2200"/>
              <a:t> </a:t>
            </a:r>
            <a:r>
              <a:rPr lang="en-US" sz="2200" err="1"/>
              <a:t>viên</a:t>
            </a:r>
            <a:endParaRPr lang="en-US" sz="2200"/>
          </a:p>
          <a:p>
            <a:pPr lvl="1">
              <a:lnSpc>
                <a:spcPct val="120000"/>
              </a:lnSpc>
            </a:pPr>
            <a:r>
              <a:rPr lang="en-US" sz="1800" err="1"/>
              <a:t>Giả</a:t>
            </a:r>
            <a:r>
              <a:rPr lang="en-US" sz="1800"/>
              <a:t> </a:t>
            </a:r>
            <a:r>
              <a:rPr lang="en-US" sz="1800" err="1"/>
              <a:t>thuyết</a:t>
            </a:r>
            <a:r>
              <a:rPr lang="en-US" sz="1800"/>
              <a:t>: </a:t>
            </a:r>
            <a:r>
              <a:rPr lang="en-US" sz="1800" err="1"/>
              <a:t>Tương</a:t>
            </a:r>
            <a:r>
              <a:rPr lang="en-US" sz="1800"/>
              <a:t> </a:t>
            </a:r>
            <a:r>
              <a:rPr lang="en-US" sz="1800" err="1"/>
              <a:t>quan</a:t>
            </a:r>
            <a:r>
              <a:rPr lang="en-US" sz="1800"/>
              <a:t> </a:t>
            </a:r>
            <a:r>
              <a:rPr lang="en-US" sz="1800" err="1"/>
              <a:t>giữa</a:t>
            </a:r>
            <a:r>
              <a:rPr lang="en-US" sz="1800"/>
              <a:t> </a:t>
            </a:r>
            <a:r>
              <a:rPr lang="en-US" sz="1800" err="1"/>
              <a:t>số</a:t>
            </a:r>
            <a:r>
              <a:rPr lang="en-US" sz="1800"/>
              <a:t> </a:t>
            </a:r>
            <a:r>
              <a:rPr lang="en-US" sz="1800" err="1"/>
              <a:t>bước</a:t>
            </a:r>
            <a:r>
              <a:rPr lang="en-US" sz="1800"/>
              <a:t> </a:t>
            </a:r>
            <a:r>
              <a:rPr lang="en-US" sz="1800" err="1"/>
              <a:t>chân</a:t>
            </a:r>
            <a:r>
              <a:rPr lang="en-US" sz="1800"/>
              <a:t> </a:t>
            </a:r>
            <a:r>
              <a:rPr lang="en-US" sz="1800" err="1"/>
              <a:t>và</a:t>
            </a:r>
            <a:r>
              <a:rPr lang="en-US" sz="1800"/>
              <a:t> BMI</a:t>
            </a:r>
          </a:p>
          <a:p>
            <a:pPr lvl="1">
              <a:lnSpc>
                <a:spcPct val="120000"/>
              </a:lnSpc>
            </a:pPr>
            <a:r>
              <a:rPr lang="en-US" sz="1800" err="1"/>
              <a:t>Có</a:t>
            </a:r>
            <a:r>
              <a:rPr lang="en-US" sz="1800"/>
              <a:t> </a:t>
            </a:r>
            <a:r>
              <a:rPr lang="en-US" sz="1800" err="1"/>
              <a:t>thể</a:t>
            </a:r>
            <a:r>
              <a:rPr lang="en-US" sz="1800"/>
              <a:t> </a:t>
            </a:r>
            <a:r>
              <a:rPr lang="en-US" sz="1800" err="1"/>
              <a:t>rút</a:t>
            </a:r>
            <a:r>
              <a:rPr lang="en-US" sz="1800"/>
              <a:t> </a:t>
            </a:r>
            <a:r>
              <a:rPr lang="en-US" sz="1800" err="1"/>
              <a:t>ra</a:t>
            </a:r>
            <a:r>
              <a:rPr lang="en-US" sz="1800"/>
              <a:t> </a:t>
            </a:r>
            <a:r>
              <a:rPr lang="en-US" sz="1800" err="1"/>
              <a:t>được</a:t>
            </a:r>
            <a:r>
              <a:rPr lang="en-US" sz="1800"/>
              <a:t> </a:t>
            </a:r>
            <a:r>
              <a:rPr lang="en-US" sz="1800" err="1"/>
              <a:t>gì</a:t>
            </a:r>
            <a:r>
              <a:rPr lang="en-US" sz="1800"/>
              <a:t> </a:t>
            </a:r>
            <a:r>
              <a:rPr lang="en-US" sz="1800" err="1"/>
              <a:t>từ</a:t>
            </a:r>
            <a:r>
              <a:rPr lang="en-US" sz="1800"/>
              <a:t> </a:t>
            </a:r>
            <a:r>
              <a:rPr lang="en-US" sz="1800" err="1"/>
              <a:t>tập</a:t>
            </a:r>
            <a:r>
              <a:rPr lang="en-US" sz="1800"/>
              <a:t> </a:t>
            </a:r>
            <a:r>
              <a:rPr lang="en-US" sz="1800" err="1"/>
              <a:t>dữ</a:t>
            </a:r>
            <a:r>
              <a:rPr lang="en-US" sz="1800"/>
              <a:t> </a:t>
            </a:r>
            <a:r>
              <a:rPr lang="en-US" sz="1800" err="1"/>
              <a:t>liệu</a:t>
            </a:r>
            <a:r>
              <a:rPr lang="en-US" sz="1800"/>
              <a:t> </a:t>
            </a:r>
            <a:r>
              <a:rPr lang="en-US" sz="1800" err="1"/>
              <a:t>này</a:t>
            </a:r>
            <a:endParaRPr lang="en-US" sz="1800"/>
          </a:p>
          <a:p>
            <a:pPr marL="0" indent="0">
              <a:buFont typeface="Arial" panose="020B0604020202020204" pitchFamily="34" charset="0"/>
              <a:buNone/>
            </a:pPr>
            <a:endParaRPr lang="en-US"/>
          </a:p>
        </p:txBody>
      </p:sp>
      <p:sp>
        <p:nvSpPr>
          <p:cNvPr id="2" name="Title 6">
            <a:extLst>
              <a:ext uri="{FF2B5EF4-FFF2-40B4-BE49-F238E27FC236}">
                <a16:creationId xmlns:a16="http://schemas.microsoft.com/office/drawing/2014/main" id="{EA84E549-0E22-DBB5-D0FA-CB1C71855FAE}"/>
              </a:ext>
            </a:extLst>
          </p:cNvPr>
          <p:cNvSpPr>
            <a:spLocks noGrp="1"/>
          </p:cNvSpPr>
          <p:nvPr>
            <p:ph type="title"/>
          </p:nvPr>
        </p:nvSpPr>
        <p:spPr>
          <a:xfrm>
            <a:off x="838200" y="136525"/>
            <a:ext cx="10515600" cy="928795"/>
          </a:xfrm>
        </p:spPr>
        <p:txBody>
          <a:bodyPr/>
          <a:lstStyle/>
          <a:p>
            <a:r>
              <a:rPr lang="en-US"/>
              <a:t>Biểu diễn dữ liệu</a:t>
            </a:r>
            <a:endParaRPr lang="en-001"/>
          </a:p>
        </p:txBody>
      </p:sp>
      <p:sp>
        <p:nvSpPr>
          <p:cNvPr id="6" name="Date Placeholder 3">
            <a:extLst>
              <a:ext uri="{FF2B5EF4-FFF2-40B4-BE49-F238E27FC236}">
                <a16:creationId xmlns:a16="http://schemas.microsoft.com/office/drawing/2014/main" id="{F6B2A5DC-70C2-AE37-07C2-A3D6872232D4}"/>
              </a:ext>
            </a:extLst>
          </p:cNvPr>
          <p:cNvSpPr>
            <a:spLocks noGrp="1"/>
          </p:cNvSpPr>
          <p:nvPr>
            <p:ph type="dt" sz="half" idx="10"/>
          </p:nvPr>
        </p:nvSpPr>
        <p:spPr>
          <a:xfrm>
            <a:off x="838200" y="6356350"/>
            <a:ext cx="2743200" cy="365125"/>
          </a:xfrm>
        </p:spPr>
        <p:txBody>
          <a:bodyPr/>
          <a:lstStyle/>
          <a:p>
            <a:r>
              <a:rPr lang="en-001"/>
              <a:t>25/11/2024</a:t>
            </a:r>
          </a:p>
        </p:txBody>
      </p:sp>
      <p:pic>
        <p:nvPicPr>
          <p:cNvPr id="10" name="Picture 2" descr="Fig. 1">
            <a:extLst>
              <a:ext uri="{FF2B5EF4-FFF2-40B4-BE49-F238E27FC236}">
                <a16:creationId xmlns:a16="http://schemas.microsoft.com/office/drawing/2014/main" id="{A4D3D530-0D10-0314-7192-B9674721D3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04" b="30042"/>
          <a:stretch/>
        </p:blipFill>
        <p:spPr bwMode="auto">
          <a:xfrm>
            <a:off x="7503249" y="794468"/>
            <a:ext cx="3684037" cy="37636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Fig. 1">
            <a:extLst>
              <a:ext uri="{FF2B5EF4-FFF2-40B4-BE49-F238E27FC236}">
                <a16:creationId xmlns:a16="http://schemas.microsoft.com/office/drawing/2014/main" id="{FA09DC03-5392-2D79-716A-0A9548F9D8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79" t="73083" r="3016" b="42"/>
          <a:stretch/>
        </p:blipFill>
        <p:spPr bwMode="auto">
          <a:xfrm>
            <a:off x="7503249" y="4824790"/>
            <a:ext cx="3983364" cy="106124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BC0FFA6-A272-2722-F9CA-DFF6E6334127}"/>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8470463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5F88-B329-E619-BA51-F03BF25C869D}"/>
              </a:ext>
            </a:extLst>
          </p:cNvPr>
          <p:cNvSpPr>
            <a:spLocks noGrp="1"/>
          </p:cNvSpPr>
          <p:nvPr>
            <p:ph type="title"/>
          </p:nvPr>
        </p:nvSpPr>
        <p:spPr/>
        <p:txBody>
          <a:bodyPr/>
          <a:lstStyle/>
          <a:p>
            <a:r>
              <a:rPr lang="en-US"/>
              <a:t>Biểu diễn dữ liệu</a:t>
            </a:r>
            <a:endParaRPr lang="en-001"/>
          </a:p>
        </p:txBody>
      </p:sp>
      <p:sp>
        <p:nvSpPr>
          <p:cNvPr id="3" name="Date Placeholder 2">
            <a:extLst>
              <a:ext uri="{FF2B5EF4-FFF2-40B4-BE49-F238E27FC236}">
                <a16:creationId xmlns:a16="http://schemas.microsoft.com/office/drawing/2014/main" id="{A244BC6B-5D64-006E-29EF-AD05C401DAAA}"/>
              </a:ext>
            </a:extLst>
          </p:cNvPr>
          <p:cNvSpPr>
            <a:spLocks noGrp="1"/>
          </p:cNvSpPr>
          <p:nvPr>
            <p:ph type="dt" sz="half" idx="10"/>
          </p:nvPr>
        </p:nvSpPr>
        <p:spPr/>
        <p:txBody>
          <a:bodyPr/>
          <a:lstStyle/>
          <a:p>
            <a:r>
              <a:rPr lang="en-001"/>
              <a:t>25/11/2024</a:t>
            </a:r>
          </a:p>
        </p:txBody>
      </p:sp>
      <p:sp>
        <p:nvSpPr>
          <p:cNvPr id="4" name="Footer Placeholder 3">
            <a:extLst>
              <a:ext uri="{FF2B5EF4-FFF2-40B4-BE49-F238E27FC236}">
                <a16:creationId xmlns:a16="http://schemas.microsoft.com/office/drawing/2014/main" id="{51C4E07A-417E-4B01-FDC4-D406DAA08F4E}"/>
              </a:ext>
            </a:extLst>
          </p:cNvPr>
          <p:cNvSpPr>
            <a:spLocks noGrp="1"/>
          </p:cNvSpPr>
          <p:nvPr>
            <p:ph type="ftr" sz="quarter" idx="11"/>
          </p:nvPr>
        </p:nvSpPr>
        <p:spPr/>
        <p:txBody>
          <a:bodyPr/>
          <a:lstStyle/>
          <a:p>
            <a:r>
              <a:rPr lang="en-US"/>
              <a:t>Quantitative Methods (VNU-SIS)</a:t>
            </a:r>
            <a:endParaRPr lang="en-001"/>
          </a:p>
        </p:txBody>
      </p:sp>
      <p:sp>
        <p:nvSpPr>
          <p:cNvPr id="5" name="Slide Number Placeholder 4">
            <a:extLst>
              <a:ext uri="{FF2B5EF4-FFF2-40B4-BE49-F238E27FC236}">
                <a16:creationId xmlns:a16="http://schemas.microsoft.com/office/drawing/2014/main" id="{7B663353-9C78-2D87-BD7D-AA735BAE73A9}"/>
              </a:ext>
            </a:extLst>
          </p:cNvPr>
          <p:cNvSpPr>
            <a:spLocks noGrp="1"/>
          </p:cNvSpPr>
          <p:nvPr>
            <p:ph type="sldNum" sz="quarter" idx="12"/>
          </p:nvPr>
        </p:nvSpPr>
        <p:spPr/>
        <p:txBody>
          <a:bodyPr/>
          <a:lstStyle/>
          <a:p>
            <a:fld id="{AA8328AE-A94A-43B0-BF47-266FB86AC0A6}" type="slidenum">
              <a:rPr lang="en-001" smtClean="0"/>
              <a:t>82</a:t>
            </a:fld>
            <a:endParaRPr lang="en-001"/>
          </a:p>
        </p:txBody>
      </p:sp>
      <p:pic>
        <p:nvPicPr>
          <p:cNvPr id="8" name="Picture 7">
            <a:extLst>
              <a:ext uri="{FF2B5EF4-FFF2-40B4-BE49-F238E27FC236}">
                <a16:creationId xmlns:a16="http://schemas.microsoft.com/office/drawing/2014/main" id="{FB37B9FC-7759-604B-FD28-217C58DD783F}"/>
              </a:ext>
            </a:extLst>
          </p:cNvPr>
          <p:cNvPicPr>
            <a:picLocks noChangeAspect="1"/>
          </p:cNvPicPr>
          <p:nvPr/>
        </p:nvPicPr>
        <p:blipFill>
          <a:blip r:embed="rId2"/>
          <a:stretch>
            <a:fillRect/>
          </a:stretch>
        </p:blipFill>
        <p:spPr>
          <a:xfrm>
            <a:off x="4271991" y="1065320"/>
            <a:ext cx="7464193" cy="4980568"/>
          </a:xfrm>
          <a:prstGeom prst="rect">
            <a:avLst/>
          </a:prstGeom>
        </p:spPr>
      </p:pic>
      <p:sp>
        <p:nvSpPr>
          <p:cNvPr id="9" name="Oval 8">
            <a:extLst>
              <a:ext uri="{FF2B5EF4-FFF2-40B4-BE49-F238E27FC236}">
                <a16:creationId xmlns:a16="http://schemas.microsoft.com/office/drawing/2014/main" id="{F99FFB4D-459D-90B3-E2C0-39C9718520B6}"/>
              </a:ext>
            </a:extLst>
          </p:cNvPr>
          <p:cNvSpPr/>
          <p:nvPr/>
        </p:nvSpPr>
        <p:spPr>
          <a:xfrm rot="2224302">
            <a:off x="8989839" y="951231"/>
            <a:ext cx="1111820" cy="314789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6" name="Content Placeholder 5">
            <a:extLst>
              <a:ext uri="{FF2B5EF4-FFF2-40B4-BE49-F238E27FC236}">
                <a16:creationId xmlns:a16="http://schemas.microsoft.com/office/drawing/2014/main" id="{F56EAC8E-571C-A265-76A7-0AAB1E7E01DF}"/>
              </a:ext>
            </a:extLst>
          </p:cNvPr>
          <p:cNvSpPr>
            <a:spLocks noGrp="1"/>
          </p:cNvSpPr>
          <p:nvPr>
            <p:ph idx="1"/>
          </p:nvPr>
        </p:nvSpPr>
        <p:spPr>
          <a:xfrm>
            <a:off x="838200" y="1473693"/>
            <a:ext cx="3730653" cy="4703270"/>
          </a:xfrm>
        </p:spPr>
        <p:txBody>
          <a:bodyPr/>
          <a:lstStyle/>
          <a:p>
            <a:r>
              <a:rPr lang="en-US" sz="2800">
                <a:latin typeface="CMTT10"/>
              </a:rPr>
              <a:t>Dữ liệu điện thoại</a:t>
            </a:r>
            <a:endParaRPr lang="en-US" sz="2800">
              <a:latin typeface="CMR10"/>
            </a:endParaRPr>
          </a:p>
          <a:p>
            <a:r>
              <a:rPr lang="en-US" sz="2800">
                <a:latin typeface="CMR10"/>
              </a:rPr>
              <a:t>Cuộc gọi (triệu) ra nước ngoài từ Bỉ từ 1950-1973.</a:t>
            </a:r>
          </a:p>
          <a:p>
            <a:r>
              <a:rPr lang="en-US">
                <a:latin typeface="CMR10"/>
              </a:rPr>
              <a:t>Dữ liệu bất thường từ 1964-1970</a:t>
            </a:r>
            <a:endParaRPr lang="en-US"/>
          </a:p>
          <a:p>
            <a:endParaRPr lang="en-001"/>
          </a:p>
        </p:txBody>
      </p:sp>
    </p:spTree>
    <p:extLst>
      <p:ext uri="{BB962C8B-B14F-4D97-AF65-F5344CB8AC3E}">
        <p14:creationId xmlns:p14="http://schemas.microsoft.com/office/powerpoint/2010/main" val="30218566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A94D-B126-9C94-4B2B-C69ED8852DAA}"/>
              </a:ext>
            </a:extLst>
          </p:cNvPr>
          <p:cNvSpPr>
            <a:spLocks noGrp="1"/>
          </p:cNvSpPr>
          <p:nvPr>
            <p:ph type="title"/>
          </p:nvPr>
        </p:nvSpPr>
        <p:spPr/>
        <p:txBody>
          <a:bodyPr/>
          <a:lstStyle/>
          <a:p>
            <a:r>
              <a:rPr lang="en-US"/>
              <a:t>Biểu diễn dữ liệu</a:t>
            </a:r>
            <a:endParaRPr lang="en-001"/>
          </a:p>
        </p:txBody>
      </p:sp>
      <p:sp>
        <p:nvSpPr>
          <p:cNvPr id="3" name="Date Placeholder 2">
            <a:extLst>
              <a:ext uri="{FF2B5EF4-FFF2-40B4-BE49-F238E27FC236}">
                <a16:creationId xmlns:a16="http://schemas.microsoft.com/office/drawing/2014/main" id="{315937CF-B0CB-B2C2-1C2F-0CE449546B83}"/>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DD3890B6-2AEF-8C8B-F6DD-476E01DAA83A}"/>
              </a:ext>
            </a:extLst>
          </p:cNvPr>
          <p:cNvSpPr>
            <a:spLocks noGrp="1"/>
          </p:cNvSpPr>
          <p:nvPr>
            <p:ph type="sldNum" sz="quarter" idx="12"/>
          </p:nvPr>
        </p:nvSpPr>
        <p:spPr/>
        <p:txBody>
          <a:bodyPr/>
          <a:lstStyle/>
          <a:p>
            <a:fld id="{AA8328AE-A94A-43B0-BF47-266FB86AC0A6}" type="slidenum">
              <a:rPr lang="en-001" smtClean="0"/>
              <a:t>83</a:t>
            </a:fld>
            <a:endParaRPr lang="en-001"/>
          </a:p>
        </p:txBody>
      </p:sp>
      <p:sp>
        <p:nvSpPr>
          <p:cNvPr id="5" name="Content Placeholder 4">
            <a:extLst>
              <a:ext uri="{FF2B5EF4-FFF2-40B4-BE49-F238E27FC236}">
                <a16:creationId xmlns:a16="http://schemas.microsoft.com/office/drawing/2014/main" id="{72118E42-FD44-EA4D-CAF1-456838C5F6AC}"/>
              </a:ext>
            </a:extLst>
          </p:cNvPr>
          <p:cNvSpPr>
            <a:spLocks noGrp="1"/>
          </p:cNvSpPr>
          <p:nvPr>
            <p:ph idx="1"/>
          </p:nvPr>
        </p:nvSpPr>
        <p:spPr>
          <a:xfrm>
            <a:off x="6915150" y="2190749"/>
            <a:ext cx="4438650" cy="3986213"/>
          </a:xfrm>
        </p:spPr>
        <p:txBody>
          <a:bodyPr/>
          <a:lstStyle/>
          <a:p>
            <a:r>
              <a:rPr lang="en-US" sz="2800"/>
              <a:t>Rõ ràng</a:t>
            </a:r>
          </a:p>
          <a:p>
            <a:r>
              <a:rPr lang="en-US" sz="2800"/>
              <a:t>Chính xác, không gây hiểu nhầm</a:t>
            </a:r>
          </a:p>
          <a:p>
            <a:r>
              <a:rPr lang="en-US" sz="2800"/>
              <a:t>Nêu bật thông điệp chính</a:t>
            </a:r>
          </a:p>
          <a:p>
            <a:endParaRPr lang="en-US" sz="2800"/>
          </a:p>
          <a:p>
            <a:r>
              <a:rPr lang="en-US" sz="2800">
                <a:hlinkClick r:id="rId3"/>
              </a:rPr>
              <a:t>https://www.ted.com/talks/hans_rosling_the_best_stats_you_ve_ever_seen</a:t>
            </a:r>
            <a:r>
              <a:rPr lang="en-US" sz="2800"/>
              <a:t> </a:t>
            </a:r>
          </a:p>
          <a:p>
            <a:endParaRPr lang="en-001"/>
          </a:p>
        </p:txBody>
      </p:sp>
      <p:pic>
        <p:nvPicPr>
          <p:cNvPr id="7" name="Picture 6" descr="A group of blue and green bars&#10;&#10;Description automatically generated with medium confidence">
            <a:extLst>
              <a:ext uri="{FF2B5EF4-FFF2-40B4-BE49-F238E27FC236}">
                <a16:creationId xmlns:a16="http://schemas.microsoft.com/office/drawing/2014/main" id="{9F587829-A485-BE05-A326-7A5168E98C62}"/>
              </a:ext>
            </a:extLst>
          </p:cNvPr>
          <p:cNvPicPr>
            <a:picLocks noChangeAspect="1"/>
          </p:cNvPicPr>
          <p:nvPr/>
        </p:nvPicPr>
        <p:blipFill>
          <a:blip r:embed="rId4"/>
          <a:srcRect l="7259" r="1" b="1"/>
          <a:stretch/>
        </p:blipFill>
        <p:spPr>
          <a:xfrm>
            <a:off x="465601" y="1279659"/>
            <a:ext cx="6449549" cy="5076691"/>
          </a:xfrm>
          <a:prstGeom prst="rect">
            <a:avLst/>
          </a:prstGeom>
        </p:spPr>
      </p:pic>
      <p:sp>
        <p:nvSpPr>
          <p:cNvPr id="6" name="Footer Placeholder 5">
            <a:extLst>
              <a:ext uri="{FF2B5EF4-FFF2-40B4-BE49-F238E27FC236}">
                <a16:creationId xmlns:a16="http://schemas.microsoft.com/office/drawing/2014/main" id="{BD10BF97-A8C1-E27B-2667-44D244A47D23}"/>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7245735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AFF06-F7D5-F67D-E0A7-307FF1FC36C0}"/>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409F943-CDE4-0975-2D4F-7D9B6320A56F}"/>
              </a:ext>
            </a:extLst>
          </p:cNvPr>
          <p:cNvSpPr>
            <a:spLocks noGrp="1"/>
          </p:cNvSpPr>
          <p:nvPr>
            <p:ph idx="1"/>
          </p:nvPr>
        </p:nvSpPr>
        <p:spPr>
          <a:xfrm>
            <a:off x="838200" y="1473693"/>
            <a:ext cx="10515600" cy="856157"/>
          </a:xfrm>
        </p:spPr>
        <p:txBody>
          <a:bodyPr/>
          <a:lstStyle/>
          <a:p>
            <a:r>
              <a:rPr lang="en-US"/>
              <a:t>Sử dụng </a:t>
            </a:r>
            <a:r>
              <a:rPr lang="en-US" b="1">
                <a:solidFill>
                  <a:srgbClr val="FF0000"/>
                </a:solidFill>
              </a:rPr>
              <a:t>vị trí </a:t>
            </a:r>
            <a:r>
              <a:rPr lang="en-US"/>
              <a:t>để thể hiện nhiệt độ</a:t>
            </a:r>
            <a:endParaRPr lang="en-001"/>
          </a:p>
        </p:txBody>
      </p:sp>
      <p:sp>
        <p:nvSpPr>
          <p:cNvPr id="2" name="Title 1">
            <a:extLst>
              <a:ext uri="{FF2B5EF4-FFF2-40B4-BE49-F238E27FC236}">
                <a16:creationId xmlns:a16="http://schemas.microsoft.com/office/drawing/2014/main" id="{4C215A41-1EA4-3AFE-6FE3-299F7EA88B91}"/>
              </a:ext>
            </a:extLst>
          </p:cNvPr>
          <p:cNvSpPr>
            <a:spLocks noGrp="1"/>
          </p:cNvSpPr>
          <p:nvPr>
            <p:ph type="title"/>
          </p:nvPr>
        </p:nvSpPr>
        <p:spPr/>
        <p:txBody>
          <a:bodyPr/>
          <a:lstStyle/>
          <a:p>
            <a:r>
              <a:rPr lang="en-US"/>
              <a:t>Biểu diễn dữ liệu</a:t>
            </a:r>
            <a:endParaRPr lang="en-001"/>
          </a:p>
        </p:txBody>
      </p:sp>
      <p:sp>
        <p:nvSpPr>
          <p:cNvPr id="3" name="Date Placeholder 2">
            <a:extLst>
              <a:ext uri="{FF2B5EF4-FFF2-40B4-BE49-F238E27FC236}">
                <a16:creationId xmlns:a16="http://schemas.microsoft.com/office/drawing/2014/main" id="{F9190776-8F8A-FF26-A61A-FF8B04EA1D90}"/>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177CC387-274D-32D8-12EF-7EBE2C5C7987}"/>
              </a:ext>
            </a:extLst>
          </p:cNvPr>
          <p:cNvSpPr>
            <a:spLocks noGrp="1"/>
          </p:cNvSpPr>
          <p:nvPr>
            <p:ph type="sldNum" sz="quarter" idx="12"/>
          </p:nvPr>
        </p:nvSpPr>
        <p:spPr/>
        <p:txBody>
          <a:bodyPr/>
          <a:lstStyle/>
          <a:p>
            <a:fld id="{AA8328AE-A94A-43B0-BF47-266FB86AC0A6}" type="slidenum">
              <a:rPr lang="en-001" smtClean="0"/>
              <a:t>84</a:t>
            </a:fld>
            <a:endParaRPr lang="en-001"/>
          </a:p>
        </p:txBody>
      </p:sp>
      <p:pic>
        <p:nvPicPr>
          <p:cNvPr id="7" name="Picture 6">
            <a:extLst>
              <a:ext uri="{FF2B5EF4-FFF2-40B4-BE49-F238E27FC236}">
                <a16:creationId xmlns:a16="http://schemas.microsoft.com/office/drawing/2014/main" id="{F71E4036-0594-808B-1752-094F7A273F71}"/>
              </a:ext>
            </a:extLst>
          </p:cNvPr>
          <p:cNvPicPr>
            <a:picLocks noChangeAspect="1"/>
          </p:cNvPicPr>
          <p:nvPr/>
        </p:nvPicPr>
        <p:blipFill>
          <a:blip r:embed="rId3"/>
          <a:stretch>
            <a:fillRect/>
          </a:stretch>
        </p:blipFill>
        <p:spPr>
          <a:xfrm>
            <a:off x="1200150" y="2329850"/>
            <a:ext cx="4114799" cy="3936806"/>
          </a:xfrm>
          <a:prstGeom prst="rect">
            <a:avLst/>
          </a:prstGeom>
        </p:spPr>
      </p:pic>
      <p:pic>
        <p:nvPicPr>
          <p:cNvPr id="6" name="Picture 5">
            <a:extLst>
              <a:ext uri="{FF2B5EF4-FFF2-40B4-BE49-F238E27FC236}">
                <a16:creationId xmlns:a16="http://schemas.microsoft.com/office/drawing/2014/main" id="{033F0864-396A-C48E-51B0-43801F8003DA}"/>
              </a:ext>
            </a:extLst>
          </p:cNvPr>
          <p:cNvPicPr>
            <a:picLocks noChangeAspect="1"/>
          </p:cNvPicPr>
          <p:nvPr/>
        </p:nvPicPr>
        <p:blipFill>
          <a:blip r:embed="rId4"/>
          <a:stretch>
            <a:fillRect/>
          </a:stretch>
        </p:blipFill>
        <p:spPr>
          <a:xfrm>
            <a:off x="5800195" y="2564054"/>
            <a:ext cx="5620810" cy="3468397"/>
          </a:xfrm>
          <a:prstGeom prst="rect">
            <a:avLst/>
          </a:prstGeom>
        </p:spPr>
      </p:pic>
      <p:sp>
        <p:nvSpPr>
          <p:cNvPr id="5" name="Footer Placeholder 4">
            <a:extLst>
              <a:ext uri="{FF2B5EF4-FFF2-40B4-BE49-F238E27FC236}">
                <a16:creationId xmlns:a16="http://schemas.microsoft.com/office/drawing/2014/main" id="{EC7D8F98-F0F2-DDE9-B30E-897B2F71D63C}"/>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4692806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DC762-DD8C-01B5-EE44-831596673823}"/>
            </a:ext>
          </a:extLst>
        </p:cNvPr>
        <p:cNvGrpSpPr/>
        <p:nvPr/>
      </p:nvGrpSpPr>
      <p:grpSpPr>
        <a:xfrm>
          <a:off x="0" y="0"/>
          <a:ext cx="0" cy="0"/>
          <a:chOff x="0" y="0"/>
          <a:chExt cx="0" cy="0"/>
        </a:xfrm>
      </p:grpSpPr>
      <p:sp>
        <p:nvSpPr>
          <p:cNvPr id="8" name="Content Placeholder 7">
            <a:extLst>
              <a:ext uri="{FF2B5EF4-FFF2-40B4-BE49-F238E27FC236}">
                <a16:creationId xmlns:a16="http://schemas.microsoft.com/office/drawing/2014/main" id="{3076583D-672D-D43B-2187-F0D3E4DAD364}"/>
              </a:ext>
            </a:extLst>
          </p:cNvPr>
          <p:cNvSpPr>
            <a:spLocks noGrp="1"/>
          </p:cNvSpPr>
          <p:nvPr>
            <p:ph idx="1"/>
          </p:nvPr>
        </p:nvSpPr>
        <p:spPr>
          <a:xfrm>
            <a:off x="838200" y="1473693"/>
            <a:ext cx="10515600" cy="856157"/>
          </a:xfrm>
        </p:spPr>
        <p:txBody>
          <a:bodyPr/>
          <a:lstStyle/>
          <a:p>
            <a:r>
              <a:rPr lang="en-US"/>
              <a:t>Sử dụng </a:t>
            </a:r>
            <a:r>
              <a:rPr lang="en-US" b="1">
                <a:solidFill>
                  <a:srgbClr val="FF0000"/>
                </a:solidFill>
              </a:rPr>
              <a:t>màu sắc </a:t>
            </a:r>
            <a:r>
              <a:rPr lang="en-US"/>
              <a:t>để thể hiện nhiệt độ</a:t>
            </a:r>
            <a:endParaRPr lang="en-001"/>
          </a:p>
        </p:txBody>
      </p:sp>
      <p:sp>
        <p:nvSpPr>
          <p:cNvPr id="2" name="Title 1">
            <a:extLst>
              <a:ext uri="{FF2B5EF4-FFF2-40B4-BE49-F238E27FC236}">
                <a16:creationId xmlns:a16="http://schemas.microsoft.com/office/drawing/2014/main" id="{C5884A3C-C68F-A92E-0504-0C3518A80607}"/>
              </a:ext>
            </a:extLst>
          </p:cNvPr>
          <p:cNvSpPr>
            <a:spLocks noGrp="1"/>
          </p:cNvSpPr>
          <p:nvPr>
            <p:ph type="title"/>
          </p:nvPr>
        </p:nvSpPr>
        <p:spPr/>
        <p:txBody>
          <a:bodyPr/>
          <a:lstStyle/>
          <a:p>
            <a:r>
              <a:rPr lang="en-US"/>
              <a:t>Biểu diễn dữ liệu</a:t>
            </a:r>
            <a:endParaRPr lang="en-001"/>
          </a:p>
        </p:txBody>
      </p:sp>
      <p:sp>
        <p:nvSpPr>
          <p:cNvPr id="3" name="Date Placeholder 2">
            <a:extLst>
              <a:ext uri="{FF2B5EF4-FFF2-40B4-BE49-F238E27FC236}">
                <a16:creationId xmlns:a16="http://schemas.microsoft.com/office/drawing/2014/main" id="{47F0D532-E5C0-B645-6058-7417FFEBD366}"/>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A1E597A9-268C-8885-1FEE-16107CCDD67A}"/>
              </a:ext>
            </a:extLst>
          </p:cNvPr>
          <p:cNvSpPr>
            <a:spLocks noGrp="1"/>
          </p:cNvSpPr>
          <p:nvPr>
            <p:ph type="sldNum" sz="quarter" idx="12"/>
          </p:nvPr>
        </p:nvSpPr>
        <p:spPr/>
        <p:txBody>
          <a:bodyPr/>
          <a:lstStyle/>
          <a:p>
            <a:fld id="{AA8328AE-A94A-43B0-BF47-266FB86AC0A6}" type="slidenum">
              <a:rPr lang="en-001" smtClean="0"/>
              <a:t>85</a:t>
            </a:fld>
            <a:endParaRPr lang="en-001"/>
          </a:p>
        </p:txBody>
      </p:sp>
      <p:pic>
        <p:nvPicPr>
          <p:cNvPr id="7" name="Picture 6">
            <a:extLst>
              <a:ext uri="{FF2B5EF4-FFF2-40B4-BE49-F238E27FC236}">
                <a16:creationId xmlns:a16="http://schemas.microsoft.com/office/drawing/2014/main" id="{5A073AC2-6D0B-AC35-2BA7-D762DBE614DE}"/>
              </a:ext>
            </a:extLst>
          </p:cNvPr>
          <p:cNvPicPr>
            <a:picLocks noChangeAspect="1"/>
          </p:cNvPicPr>
          <p:nvPr/>
        </p:nvPicPr>
        <p:blipFill>
          <a:blip r:embed="rId3"/>
          <a:stretch>
            <a:fillRect/>
          </a:stretch>
        </p:blipFill>
        <p:spPr>
          <a:xfrm>
            <a:off x="1200150" y="2329850"/>
            <a:ext cx="4114799" cy="3936806"/>
          </a:xfrm>
          <a:prstGeom prst="rect">
            <a:avLst/>
          </a:prstGeom>
        </p:spPr>
      </p:pic>
      <p:pic>
        <p:nvPicPr>
          <p:cNvPr id="5" name="Picture 4">
            <a:extLst>
              <a:ext uri="{FF2B5EF4-FFF2-40B4-BE49-F238E27FC236}">
                <a16:creationId xmlns:a16="http://schemas.microsoft.com/office/drawing/2014/main" id="{2E16FEB4-4497-8C5F-0662-45134E409260}"/>
              </a:ext>
            </a:extLst>
          </p:cNvPr>
          <p:cNvPicPr>
            <a:picLocks noChangeAspect="1"/>
          </p:cNvPicPr>
          <p:nvPr/>
        </p:nvPicPr>
        <p:blipFill>
          <a:blip r:embed="rId4"/>
          <a:stretch>
            <a:fillRect/>
          </a:stretch>
        </p:blipFill>
        <p:spPr>
          <a:xfrm>
            <a:off x="5314949" y="2817987"/>
            <a:ext cx="6373539" cy="1905813"/>
          </a:xfrm>
          <a:prstGeom prst="rect">
            <a:avLst/>
          </a:prstGeom>
        </p:spPr>
      </p:pic>
      <p:sp>
        <p:nvSpPr>
          <p:cNvPr id="6" name="Footer Placeholder 5">
            <a:extLst>
              <a:ext uri="{FF2B5EF4-FFF2-40B4-BE49-F238E27FC236}">
                <a16:creationId xmlns:a16="http://schemas.microsoft.com/office/drawing/2014/main" id="{347ACBDF-AFF2-F75F-CC82-3A51B50F957D}"/>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6145527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3FFD0-28BB-21C3-B610-07110FDA7E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AF388B-0DFD-78D7-8230-52805D5167F4}"/>
              </a:ext>
            </a:extLst>
          </p:cNvPr>
          <p:cNvSpPr>
            <a:spLocks noGrp="1"/>
          </p:cNvSpPr>
          <p:nvPr>
            <p:ph type="title"/>
          </p:nvPr>
        </p:nvSpPr>
        <p:spPr/>
        <p:txBody>
          <a:bodyPr/>
          <a:lstStyle/>
          <a:p>
            <a:r>
              <a:rPr lang="en-US"/>
              <a:t>Biểu diễn dữ liệu</a:t>
            </a:r>
            <a:endParaRPr lang="en-001"/>
          </a:p>
        </p:txBody>
      </p:sp>
      <p:sp>
        <p:nvSpPr>
          <p:cNvPr id="3" name="Date Placeholder 2">
            <a:extLst>
              <a:ext uri="{FF2B5EF4-FFF2-40B4-BE49-F238E27FC236}">
                <a16:creationId xmlns:a16="http://schemas.microsoft.com/office/drawing/2014/main" id="{C06416CC-E0CF-27C0-2D9E-11C3EBED8436}"/>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9F0EBD1A-9224-2887-9E91-B568F114695F}"/>
              </a:ext>
            </a:extLst>
          </p:cNvPr>
          <p:cNvSpPr>
            <a:spLocks noGrp="1"/>
          </p:cNvSpPr>
          <p:nvPr>
            <p:ph type="sldNum" sz="quarter" idx="12"/>
          </p:nvPr>
        </p:nvSpPr>
        <p:spPr/>
        <p:txBody>
          <a:bodyPr/>
          <a:lstStyle/>
          <a:p>
            <a:fld id="{AA8328AE-A94A-43B0-BF47-266FB86AC0A6}" type="slidenum">
              <a:rPr lang="en-001" smtClean="0"/>
              <a:t>86</a:t>
            </a:fld>
            <a:endParaRPr lang="en-001"/>
          </a:p>
        </p:txBody>
      </p:sp>
      <p:pic>
        <p:nvPicPr>
          <p:cNvPr id="10" name="Picture 9">
            <a:extLst>
              <a:ext uri="{FF2B5EF4-FFF2-40B4-BE49-F238E27FC236}">
                <a16:creationId xmlns:a16="http://schemas.microsoft.com/office/drawing/2014/main" id="{3C386426-6049-14C4-D5B3-1FDCCB77ED03}"/>
              </a:ext>
            </a:extLst>
          </p:cNvPr>
          <p:cNvPicPr>
            <a:picLocks noChangeAspect="1"/>
          </p:cNvPicPr>
          <p:nvPr/>
        </p:nvPicPr>
        <p:blipFill>
          <a:blip r:embed="rId3"/>
          <a:stretch>
            <a:fillRect/>
          </a:stretch>
        </p:blipFill>
        <p:spPr>
          <a:xfrm>
            <a:off x="628650" y="1318580"/>
            <a:ext cx="10972800" cy="4933950"/>
          </a:xfrm>
          <a:prstGeom prst="rect">
            <a:avLst/>
          </a:prstGeom>
        </p:spPr>
      </p:pic>
      <p:sp>
        <p:nvSpPr>
          <p:cNvPr id="11" name="TextBox 10">
            <a:extLst>
              <a:ext uri="{FF2B5EF4-FFF2-40B4-BE49-F238E27FC236}">
                <a16:creationId xmlns:a16="http://schemas.microsoft.com/office/drawing/2014/main" id="{C5687AE9-95A0-56C8-8BBC-030E2D742CA6}"/>
              </a:ext>
            </a:extLst>
          </p:cNvPr>
          <p:cNvSpPr txBox="1"/>
          <p:nvPr/>
        </p:nvSpPr>
        <p:spPr>
          <a:xfrm>
            <a:off x="723900" y="1289195"/>
            <a:ext cx="139065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vị</a:t>
            </a:r>
            <a:r>
              <a:rPr lang="en-US" sz="2800" b="1">
                <a:solidFill>
                  <a:schemeClr val="accent3">
                    <a:lumMod val="75000"/>
                  </a:schemeClr>
                </a:solidFill>
              </a:rPr>
              <a:t> </a:t>
            </a:r>
            <a:r>
              <a:rPr lang="en-US" sz="2800" b="1" err="1">
                <a:solidFill>
                  <a:schemeClr val="accent3">
                    <a:lumMod val="75000"/>
                  </a:schemeClr>
                </a:solidFill>
              </a:rPr>
              <a:t>trí</a:t>
            </a:r>
            <a:endParaRPr lang="en-001" sz="2800" b="1">
              <a:solidFill>
                <a:schemeClr val="accent3">
                  <a:lumMod val="75000"/>
                </a:schemeClr>
              </a:solidFill>
            </a:endParaRPr>
          </a:p>
        </p:txBody>
      </p:sp>
      <p:sp>
        <p:nvSpPr>
          <p:cNvPr id="12" name="TextBox 11">
            <a:extLst>
              <a:ext uri="{FF2B5EF4-FFF2-40B4-BE49-F238E27FC236}">
                <a16:creationId xmlns:a16="http://schemas.microsoft.com/office/drawing/2014/main" id="{B7F06A71-38B0-70FA-E0C8-01AB851F9DDF}"/>
              </a:ext>
            </a:extLst>
          </p:cNvPr>
          <p:cNvSpPr txBox="1"/>
          <p:nvPr/>
        </p:nvSpPr>
        <p:spPr>
          <a:xfrm>
            <a:off x="4381500" y="1289195"/>
            <a:ext cx="180975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hình</a:t>
            </a:r>
            <a:r>
              <a:rPr lang="en-US" sz="2800" b="1">
                <a:solidFill>
                  <a:schemeClr val="accent3">
                    <a:lumMod val="75000"/>
                  </a:schemeClr>
                </a:solidFill>
              </a:rPr>
              <a:t> </a:t>
            </a:r>
            <a:r>
              <a:rPr lang="en-US" sz="2800" b="1" err="1">
                <a:solidFill>
                  <a:schemeClr val="accent3">
                    <a:lumMod val="75000"/>
                  </a:schemeClr>
                </a:solidFill>
              </a:rPr>
              <a:t>dáng</a:t>
            </a:r>
            <a:endParaRPr lang="en-001" sz="2800" b="1">
              <a:solidFill>
                <a:schemeClr val="accent3">
                  <a:lumMod val="75000"/>
                </a:schemeClr>
              </a:solidFill>
            </a:endParaRPr>
          </a:p>
        </p:txBody>
      </p:sp>
      <p:sp>
        <p:nvSpPr>
          <p:cNvPr id="13" name="TextBox 12">
            <a:extLst>
              <a:ext uri="{FF2B5EF4-FFF2-40B4-BE49-F238E27FC236}">
                <a16:creationId xmlns:a16="http://schemas.microsoft.com/office/drawing/2014/main" id="{14CA8585-B699-7D88-13C6-D5516C7A5E9E}"/>
              </a:ext>
            </a:extLst>
          </p:cNvPr>
          <p:cNvSpPr txBox="1"/>
          <p:nvPr/>
        </p:nvSpPr>
        <p:spPr>
          <a:xfrm>
            <a:off x="8020050" y="1289195"/>
            <a:ext cx="270510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kích</a:t>
            </a:r>
            <a:r>
              <a:rPr lang="en-US" sz="2800" b="1">
                <a:solidFill>
                  <a:schemeClr val="accent3">
                    <a:lumMod val="75000"/>
                  </a:schemeClr>
                </a:solidFill>
              </a:rPr>
              <a:t> </a:t>
            </a:r>
            <a:r>
              <a:rPr lang="en-US" sz="2800" b="1" err="1">
                <a:solidFill>
                  <a:schemeClr val="accent3">
                    <a:lumMod val="75000"/>
                  </a:schemeClr>
                </a:solidFill>
              </a:rPr>
              <a:t>thước</a:t>
            </a:r>
            <a:endParaRPr lang="en-001" sz="2800" b="1">
              <a:solidFill>
                <a:schemeClr val="accent3">
                  <a:lumMod val="75000"/>
                </a:schemeClr>
              </a:solidFill>
            </a:endParaRPr>
          </a:p>
        </p:txBody>
      </p:sp>
      <p:sp>
        <p:nvSpPr>
          <p:cNvPr id="14" name="TextBox 13">
            <a:extLst>
              <a:ext uri="{FF2B5EF4-FFF2-40B4-BE49-F238E27FC236}">
                <a16:creationId xmlns:a16="http://schemas.microsoft.com/office/drawing/2014/main" id="{BF59B658-5531-7498-5B67-C8A7CA940C37}"/>
              </a:ext>
            </a:extLst>
          </p:cNvPr>
          <p:cNvSpPr txBox="1"/>
          <p:nvPr/>
        </p:nvSpPr>
        <p:spPr>
          <a:xfrm>
            <a:off x="723900" y="3746572"/>
            <a:ext cx="180975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màu</a:t>
            </a:r>
            <a:r>
              <a:rPr lang="en-US" sz="2800" b="1">
                <a:solidFill>
                  <a:schemeClr val="accent3">
                    <a:lumMod val="75000"/>
                  </a:schemeClr>
                </a:solidFill>
              </a:rPr>
              <a:t> </a:t>
            </a:r>
            <a:r>
              <a:rPr lang="en-US" sz="2800" b="1" err="1">
                <a:solidFill>
                  <a:schemeClr val="accent3">
                    <a:lumMod val="75000"/>
                  </a:schemeClr>
                </a:solidFill>
              </a:rPr>
              <a:t>sắc</a:t>
            </a:r>
            <a:endParaRPr lang="en-001" sz="2800" b="1">
              <a:solidFill>
                <a:schemeClr val="accent3">
                  <a:lumMod val="75000"/>
                </a:schemeClr>
              </a:solidFill>
            </a:endParaRPr>
          </a:p>
        </p:txBody>
      </p:sp>
      <p:sp>
        <p:nvSpPr>
          <p:cNvPr id="15" name="TextBox 14">
            <a:extLst>
              <a:ext uri="{FF2B5EF4-FFF2-40B4-BE49-F238E27FC236}">
                <a16:creationId xmlns:a16="http://schemas.microsoft.com/office/drawing/2014/main" id="{C6636786-F3E9-1B42-E596-C52187745A85}"/>
              </a:ext>
            </a:extLst>
          </p:cNvPr>
          <p:cNvSpPr txBox="1"/>
          <p:nvPr/>
        </p:nvSpPr>
        <p:spPr>
          <a:xfrm>
            <a:off x="4381500" y="3746572"/>
            <a:ext cx="238125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độ</a:t>
            </a:r>
            <a:r>
              <a:rPr lang="en-US" sz="2800" b="1">
                <a:solidFill>
                  <a:schemeClr val="accent3">
                    <a:lumMod val="75000"/>
                  </a:schemeClr>
                </a:solidFill>
              </a:rPr>
              <a:t> </a:t>
            </a:r>
            <a:r>
              <a:rPr lang="en-US" sz="2800" b="1" err="1">
                <a:solidFill>
                  <a:schemeClr val="accent3">
                    <a:lumMod val="75000"/>
                  </a:schemeClr>
                </a:solidFill>
              </a:rPr>
              <a:t>dày</a:t>
            </a:r>
            <a:r>
              <a:rPr lang="en-US" sz="2800" b="1">
                <a:solidFill>
                  <a:schemeClr val="accent3">
                    <a:lumMod val="75000"/>
                  </a:schemeClr>
                </a:solidFill>
              </a:rPr>
              <a:t> </a:t>
            </a:r>
            <a:r>
              <a:rPr lang="en-US" sz="2800" b="1" err="1">
                <a:solidFill>
                  <a:schemeClr val="accent3">
                    <a:lumMod val="75000"/>
                  </a:schemeClr>
                </a:solidFill>
              </a:rPr>
              <a:t>đường</a:t>
            </a:r>
            <a:endParaRPr lang="en-001" sz="2800" b="1">
              <a:solidFill>
                <a:schemeClr val="accent3">
                  <a:lumMod val="75000"/>
                </a:schemeClr>
              </a:solidFill>
            </a:endParaRPr>
          </a:p>
        </p:txBody>
      </p:sp>
      <p:sp>
        <p:nvSpPr>
          <p:cNvPr id="16" name="TextBox 15">
            <a:extLst>
              <a:ext uri="{FF2B5EF4-FFF2-40B4-BE49-F238E27FC236}">
                <a16:creationId xmlns:a16="http://schemas.microsoft.com/office/drawing/2014/main" id="{295B435F-C54D-8F67-81C9-DDCD47D6D8AC}"/>
              </a:ext>
            </a:extLst>
          </p:cNvPr>
          <p:cNvSpPr txBox="1"/>
          <p:nvPr/>
        </p:nvSpPr>
        <p:spPr>
          <a:xfrm>
            <a:off x="8020050" y="3746572"/>
            <a:ext cx="2381250" cy="523220"/>
          </a:xfrm>
          <a:prstGeom prst="rect">
            <a:avLst/>
          </a:prstGeom>
          <a:solidFill>
            <a:schemeClr val="bg1"/>
          </a:solidFill>
          <a:ln>
            <a:noFill/>
          </a:ln>
        </p:spPr>
        <p:txBody>
          <a:bodyPr wrap="square" rtlCol="0">
            <a:spAutoFit/>
          </a:bodyPr>
          <a:lstStyle/>
          <a:p>
            <a:r>
              <a:rPr lang="en-US" sz="2800" b="1" err="1">
                <a:solidFill>
                  <a:schemeClr val="accent3">
                    <a:lumMod val="75000"/>
                  </a:schemeClr>
                </a:solidFill>
              </a:rPr>
              <a:t>loại</a:t>
            </a:r>
            <a:r>
              <a:rPr lang="en-US" sz="2800" b="1">
                <a:solidFill>
                  <a:schemeClr val="accent3">
                    <a:lumMod val="75000"/>
                  </a:schemeClr>
                </a:solidFill>
              </a:rPr>
              <a:t> </a:t>
            </a:r>
            <a:r>
              <a:rPr lang="en-US" sz="2800" b="1" err="1">
                <a:solidFill>
                  <a:schemeClr val="accent3">
                    <a:lumMod val="75000"/>
                  </a:schemeClr>
                </a:solidFill>
              </a:rPr>
              <a:t>đường</a:t>
            </a:r>
            <a:endParaRPr lang="en-001" sz="2800" b="1">
              <a:solidFill>
                <a:schemeClr val="accent3">
                  <a:lumMod val="75000"/>
                </a:schemeClr>
              </a:solidFill>
            </a:endParaRPr>
          </a:p>
        </p:txBody>
      </p:sp>
      <p:sp>
        <p:nvSpPr>
          <p:cNvPr id="5" name="Footer Placeholder 4">
            <a:extLst>
              <a:ext uri="{FF2B5EF4-FFF2-40B4-BE49-F238E27FC236}">
                <a16:creationId xmlns:a16="http://schemas.microsoft.com/office/drawing/2014/main" id="{8FA69F6F-C522-D528-90A0-3524B084DD72}"/>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1173865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8580A-70E8-FF2B-842A-3CD52F90B9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B6C979-D12D-73CE-80AC-AB4E601E1C29}"/>
              </a:ext>
            </a:extLst>
          </p:cNvPr>
          <p:cNvSpPr>
            <a:spLocks noGrp="1"/>
          </p:cNvSpPr>
          <p:nvPr>
            <p:ph type="title"/>
          </p:nvPr>
        </p:nvSpPr>
        <p:spPr/>
        <p:txBody>
          <a:bodyPr/>
          <a:lstStyle/>
          <a:p>
            <a:r>
              <a:rPr lang="en-US"/>
              <a:t>Biểu diễn dữ liệu</a:t>
            </a:r>
            <a:endParaRPr lang="en-001"/>
          </a:p>
        </p:txBody>
      </p:sp>
      <p:sp>
        <p:nvSpPr>
          <p:cNvPr id="3" name="Date Placeholder 2">
            <a:extLst>
              <a:ext uri="{FF2B5EF4-FFF2-40B4-BE49-F238E27FC236}">
                <a16:creationId xmlns:a16="http://schemas.microsoft.com/office/drawing/2014/main" id="{A8803580-B80B-245D-6C6F-4EFA6663F3E1}"/>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57A7D751-5DD0-B4AE-85BE-8A49003F9716}"/>
              </a:ext>
            </a:extLst>
          </p:cNvPr>
          <p:cNvSpPr>
            <a:spLocks noGrp="1"/>
          </p:cNvSpPr>
          <p:nvPr>
            <p:ph type="sldNum" sz="quarter" idx="12"/>
          </p:nvPr>
        </p:nvSpPr>
        <p:spPr/>
        <p:txBody>
          <a:bodyPr/>
          <a:lstStyle/>
          <a:p>
            <a:fld id="{AA8328AE-A94A-43B0-BF47-266FB86AC0A6}" type="slidenum">
              <a:rPr lang="en-001" smtClean="0"/>
              <a:t>87</a:t>
            </a:fld>
            <a:endParaRPr lang="en-001"/>
          </a:p>
        </p:txBody>
      </p:sp>
      <p:sp>
        <p:nvSpPr>
          <p:cNvPr id="5" name="Content Placeholder 4">
            <a:extLst>
              <a:ext uri="{FF2B5EF4-FFF2-40B4-BE49-F238E27FC236}">
                <a16:creationId xmlns:a16="http://schemas.microsoft.com/office/drawing/2014/main" id="{5A2ED7C3-533A-144D-005B-81E9A48D3B20}"/>
              </a:ext>
            </a:extLst>
          </p:cNvPr>
          <p:cNvSpPr>
            <a:spLocks noGrp="1"/>
          </p:cNvSpPr>
          <p:nvPr>
            <p:ph idx="1"/>
          </p:nvPr>
        </p:nvSpPr>
        <p:spPr>
          <a:xfrm>
            <a:off x="838200" y="2781299"/>
            <a:ext cx="3019424" cy="1943101"/>
          </a:xfrm>
        </p:spPr>
        <p:txBody>
          <a:bodyPr/>
          <a:lstStyle/>
          <a:p>
            <a:r>
              <a:rPr lang="en-US"/>
              <a:t>Có thể sử dụng nhiều yếu tố hội họa trong cùng một đồ thị</a:t>
            </a:r>
            <a:endParaRPr lang="en-001"/>
          </a:p>
        </p:txBody>
      </p:sp>
      <p:pic>
        <p:nvPicPr>
          <p:cNvPr id="11" name="Picture 10">
            <a:extLst>
              <a:ext uri="{FF2B5EF4-FFF2-40B4-BE49-F238E27FC236}">
                <a16:creationId xmlns:a16="http://schemas.microsoft.com/office/drawing/2014/main" id="{5139E05F-6778-E76E-493F-BA04B44884CE}"/>
              </a:ext>
            </a:extLst>
          </p:cNvPr>
          <p:cNvPicPr>
            <a:picLocks noChangeAspect="1"/>
          </p:cNvPicPr>
          <p:nvPr/>
        </p:nvPicPr>
        <p:blipFill>
          <a:blip r:embed="rId2"/>
          <a:stretch>
            <a:fillRect/>
          </a:stretch>
        </p:blipFill>
        <p:spPr>
          <a:xfrm>
            <a:off x="4300537" y="1210780"/>
            <a:ext cx="6677026" cy="5328132"/>
          </a:xfrm>
          <a:prstGeom prst="rect">
            <a:avLst/>
          </a:prstGeom>
        </p:spPr>
      </p:pic>
      <p:sp>
        <p:nvSpPr>
          <p:cNvPr id="6" name="Footer Placeholder 5">
            <a:extLst>
              <a:ext uri="{FF2B5EF4-FFF2-40B4-BE49-F238E27FC236}">
                <a16:creationId xmlns:a16="http://schemas.microsoft.com/office/drawing/2014/main" id="{EA6F9052-1DD7-F33A-6126-3C5373DB0E0B}"/>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2216947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CEC02-9EF2-D452-2C4D-B842D1F3B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7F8EC-43C5-CF23-38AC-7957020A9756}"/>
              </a:ext>
            </a:extLst>
          </p:cNvPr>
          <p:cNvSpPr>
            <a:spLocks noGrp="1"/>
          </p:cNvSpPr>
          <p:nvPr>
            <p:ph type="title"/>
          </p:nvPr>
        </p:nvSpPr>
        <p:spPr/>
        <p:txBody>
          <a:bodyPr/>
          <a:lstStyle/>
          <a:p>
            <a:r>
              <a:rPr lang="en-US"/>
              <a:t>Biểu diễn dữ liệu - lượng</a:t>
            </a:r>
            <a:endParaRPr lang="en-001"/>
          </a:p>
        </p:txBody>
      </p:sp>
      <p:sp>
        <p:nvSpPr>
          <p:cNvPr id="3" name="Date Placeholder 2">
            <a:extLst>
              <a:ext uri="{FF2B5EF4-FFF2-40B4-BE49-F238E27FC236}">
                <a16:creationId xmlns:a16="http://schemas.microsoft.com/office/drawing/2014/main" id="{0A7738BC-9C9F-0054-A00D-0F1F4650494B}"/>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6F665E07-F7DD-75EB-A188-A5A52908B851}"/>
              </a:ext>
            </a:extLst>
          </p:cNvPr>
          <p:cNvSpPr>
            <a:spLocks noGrp="1"/>
          </p:cNvSpPr>
          <p:nvPr>
            <p:ph type="sldNum" sz="quarter" idx="12"/>
          </p:nvPr>
        </p:nvSpPr>
        <p:spPr/>
        <p:txBody>
          <a:bodyPr/>
          <a:lstStyle/>
          <a:p>
            <a:fld id="{AA8328AE-A94A-43B0-BF47-266FB86AC0A6}" type="slidenum">
              <a:rPr lang="en-001" smtClean="0"/>
              <a:t>88</a:t>
            </a:fld>
            <a:endParaRPr lang="en-001"/>
          </a:p>
        </p:txBody>
      </p:sp>
      <p:pic>
        <p:nvPicPr>
          <p:cNvPr id="7" name="Picture 6">
            <a:extLst>
              <a:ext uri="{FF2B5EF4-FFF2-40B4-BE49-F238E27FC236}">
                <a16:creationId xmlns:a16="http://schemas.microsoft.com/office/drawing/2014/main" id="{41FBFCF6-3A7E-E3DB-8464-2649CFA168F5}"/>
              </a:ext>
            </a:extLst>
          </p:cNvPr>
          <p:cNvPicPr>
            <a:picLocks noChangeAspect="1"/>
          </p:cNvPicPr>
          <p:nvPr/>
        </p:nvPicPr>
        <p:blipFill>
          <a:blip r:embed="rId2"/>
          <a:stretch>
            <a:fillRect/>
          </a:stretch>
        </p:blipFill>
        <p:spPr>
          <a:xfrm>
            <a:off x="6096000" y="1590043"/>
            <a:ext cx="5796327" cy="3576702"/>
          </a:xfrm>
          <a:prstGeom prst="rect">
            <a:avLst/>
          </a:prstGeom>
        </p:spPr>
      </p:pic>
      <p:pic>
        <p:nvPicPr>
          <p:cNvPr id="8" name="Picture 7">
            <a:extLst>
              <a:ext uri="{FF2B5EF4-FFF2-40B4-BE49-F238E27FC236}">
                <a16:creationId xmlns:a16="http://schemas.microsoft.com/office/drawing/2014/main" id="{565984EF-0AFA-B77A-BEBF-8C34BD14704C}"/>
              </a:ext>
            </a:extLst>
          </p:cNvPr>
          <p:cNvPicPr>
            <a:picLocks noChangeAspect="1"/>
          </p:cNvPicPr>
          <p:nvPr/>
        </p:nvPicPr>
        <p:blipFill>
          <a:blip r:embed="rId3"/>
          <a:stretch>
            <a:fillRect/>
          </a:stretch>
        </p:blipFill>
        <p:spPr>
          <a:xfrm>
            <a:off x="299672" y="1590043"/>
            <a:ext cx="5796328" cy="3576702"/>
          </a:xfrm>
          <a:prstGeom prst="rect">
            <a:avLst/>
          </a:prstGeom>
        </p:spPr>
      </p:pic>
      <p:sp>
        <p:nvSpPr>
          <p:cNvPr id="5" name="Footer Placeholder 4">
            <a:extLst>
              <a:ext uri="{FF2B5EF4-FFF2-40B4-BE49-F238E27FC236}">
                <a16:creationId xmlns:a16="http://schemas.microsoft.com/office/drawing/2014/main" id="{FA6A6EC5-4497-BC98-D14F-7D80B23C9085}"/>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238854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7EBB9-00EA-59E3-6A11-E9F37521B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9B6995-7108-9168-70D6-7B1D08E15352}"/>
              </a:ext>
            </a:extLst>
          </p:cNvPr>
          <p:cNvSpPr>
            <a:spLocks noGrp="1"/>
          </p:cNvSpPr>
          <p:nvPr>
            <p:ph type="title"/>
          </p:nvPr>
        </p:nvSpPr>
        <p:spPr/>
        <p:txBody>
          <a:bodyPr/>
          <a:lstStyle/>
          <a:p>
            <a:r>
              <a:rPr lang="en-US"/>
              <a:t>Biểu diễn dữ liệu - lượng</a:t>
            </a:r>
            <a:endParaRPr lang="en-001"/>
          </a:p>
        </p:txBody>
      </p:sp>
      <p:sp>
        <p:nvSpPr>
          <p:cNvPr id="3" name="Date Placeholder 2">
            <a:extLst>
              <a:ext uri="{FF2B5EF4-FFF2-40B4-BE49-F238E27FC236}">
                <a16:creationId xmlns:a16="http://schemas.microsoft.com/office/drawing/2014/main" id="{B86F660E-5A6C-450A-FB82-1EE2D7A1F38B}"/>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C029D58D-E57C-CE9B-7AB2-C32485022F7D}"/>
              </a:ext>
            </a:extLst>
          </p:cNvPr>
          <p:cNvSpPr>
            <a:spLocks noGrp="1"/>
          </p:cNvSpPr>
          <p:nvPr>
            <p:ph type="sldNum" sz="quarter" idx="12"/>
          </p:nvPr>
        </p:nvSpPr>
        <p:spPr/>
        <p:txBody>
          <a:bodyPr/>
          <a:lstStyle/>
          <a:p>
            <a:fld id="{AA8328AE-A94A-43B0-BF47-266FB86AC0A6}" type="slidenum">
              <a:rPr lang="en-001" smtClean="0"/>
              <a:t>89</a:t>
            </a:fld>
            <a:endParaRPr lang="en-001"/>
          </a:p>
        </p:txBody>
      </p:sp>
      <p:pic>
        <p:nvPicPr>
          <p:cNvPr id="6" name="Picture 5">
            <a:extLst>
              <a:ext uri="{FF2B5EF4-FFF2-40B4-BE49-F238E27FC236}">
                <a16:creationId xmlns:a16="http://schemas.microsoft.com/office/drawing/2014/main" id="{2FCFD254-3B57-CE7D-6878-E69BB91E27E2}"/>
              </a:ext>
            </a:extLst>
          </p:cNvPr>
          <p:cNvPicPr>
            <a:picLocks noChangeAspect="1"/>
          </p:cNvPicPr>
          <p:nvPr/>
        </p:nvPicPr>
        <p:blipFill>
          <a:blip r:embed="rId2"/>
          <a:stretch>
            <a:fillRect/>
          </a:stretch>
        </p:blipFill>
        <p:spPr>
          <a:xfrm>
            <a:off x="366346" y="1823318"/>
            <a:ext cx="3575538" cy="3211363"/>
          </a:xfrm>
          <a:prstGeom prst="rect">
            <a:avLst/>
          </a:prstGeom>
        </p:spPr>
      </p:pic>
      <p:pic>
        <p:nvPicPr>
          <p:cNvPr id="9" name="Picture 8">
            <a:extLst>
              <a:ext uri="{FF2B5EF4-FFF2-40B4-BE49-F238E27FC236}">
                <a16:creationId xmlns:a16="http://schemas.microsoft.com/office/drawing/2014/main" id="{9BDF748F-63A0-7211-D1DB-D639415501CB}"/>
              </a:ext>
            </a:extLst>
          </p:cNvPr>
          <p:cNvPicPr>
            <a:picLocks noChangeAspect="1"/>
          </p:cNvPicPr>
          <p:nvPr/>
        </p:nvPicPr>
        <p:blipFill>
          <a:blip r:embed="rId3"/>
          <a:stretch>
            <a:fillRect/>
          </a:stretch>
        </p:blipFill>
        <p:spPr>
          <a:xfrm>
            <a:off x="4308230" y="1823317"/>
            <a:ext cx="3575538" cy="3211363"/>
          </a:xfrm>
          <a:prstGeom prst="rect">
            <a:avLst/>
          </a:prstGeom>
        </p:spPr>
      </p:pic>
      <p:pic>
        <p:nvPicPr>
          <p:cNvPr id="10" name="Picture 9">
            <a:extLst>
              <a:ext uri="{FF2B5EF4-FFF2-40B4-BE49-F238E27FC236}">
                <a16:creationId xmlns:a16="http://schemas.microsoft.com/office/drawing/2014/main" id="{3A78814A-6577-439C-C406-1C95F56DCFBB}"/>
              </a:ext>
            </a:extLst>
          </p:cNvPr>
          <p:cNvPicPr>
            <a:picLocks noChangeAspect="1"/>
          </p:cNvPicPr>
          <p:nvPr/>
        </p:nvPicPr>
        <p:blipFill>
          <a:blip r:embed="rId4"/>
          <a:stretch>
            <a:fillRect/>
          </a:stretch>
        </p:blipFill>
        <p:spPr>
          <a:xfrm>
            <a:off x="8250114" y="1823317"/>
            <a:ext cx="3575538" cy="3211363"/>
          </a:xfrm>
          <a:prstGeom prst="rect">
            <a:avLst/>
          </a:prstGeom>
        </p:spPr>
      </p:pic>
      <p:sp>
        <p:nvSpPr>
          <p:cNvPr id="5" name="Footer Placeholder 4">
            <a:extLst>
              <a:ext uri="{FF2B5EF4-FFF2-40B4-BE49-F238E27FC236}">
                <a16:creationId xmlns:a16="http://schemas.microsoft.com/office/drawing/2014/main" id="{8CEEB605-A7EB-5198-5502-6522D3DBA729}"/>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879671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9</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rotWithShape="1">
          <a:blip r:embed="rId3"/>
          <a:srcRect b="1526"/>
          <a:stretch/>
        </p:blipFill>
        <p:spPr>
          <a:xfrm>
            <a:off x="426842" y="1137485"/>
            <a:ext cx="10927654" cy="3155115"/>
          </a:xfrm>
          <a:prstGeom prst="rect">
            <a:avLst/>
          </a:prstGeom>
        </p:spPr>
      </p:pic>
      <p:cxnSp>
        <p:nvCxnSpPr>
          <p:cNvPr id="20" name="Straight Connector 19">
            <a:extLst>
              <a:ext uri="{FF2B5EF4-FFF2-40B4-BE49-F238E27FC236}">
                <a16:creationId xmlns:a16="http://schemas.microsoft.com/office/drawing/2014/main" id="{18352F9C-BBC2-7626-D4B4-126D1C53EC89}"/>
              </a:ext>
            </a:extLst>
          </p:cNvPr>
          <p:cNvCxnSpPr>
            <a:cxnSpLocks/>
          </p:cNvCxnSpPr>
          <p:nvPr/>
        </p:nvCxnSpPr>
        <p:spPr>
          <a:xfrm>
            <a:off x="951978" y="4270153"/>
            <a:ext cx="45594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3AF7CA9-6F9B-D8C0-FF8A-5B6A814F20A0}"/>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5" name="Straight Connector 14">
            <a:extLst>
              <a:ext uri="{FF2B5EF4-FFF2-40B4-BE49-F238E27FC236}">
                <a16:creationId xmlns:a16="http://schemas.microsoft.com/office/drawing/2014/main" id="{9FE0067C-38A4-022B-C2AB-93650D6427F3}"/>
              </a:ext>
            </a:extLst>
          </p:cNvPr>
          <p:cNvCxnSpPr/>
          <p:nvPr/>
        </p:nvCxnSpPr>
        <p:spPr>
          <a:xfrm>
            <a:off x="2217107" y="3933690"/>
            <a:ext cx="283088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4DFAF9F2-CDBD-C604-666A-E44A13861D2F}"/>
              </a:ext>
            </a:extLst>
          </p:cNvPr>
          <p:cNvSpPr>
            <a:spLocks noGrp="1"/>
          </p:cNvSpPr>
          <p:nvPr>
            <p:ph type="dt" sz="half" idx="10"/>
          </p:nvPr>
        </p:nvSpPr>
        <p:spPr/>
        <p:txBody>
          <a:bodyPr/>
          <a:lstStyle/>
          <a:p>
            <a:r>
              <a:rPr lang="en-001"/>
              <a:t>25/11/2024</a:t>
            </a:r>
          </a:p>
        </p:txBody>
      </p:sp>
    </p:spTree>
    <p:extLst>
      <p:ext uri="{BB962C8B-B14F-4D97-AF65-F5344CB8AC3E}">
        <p14:creationId xmlns:p14="http://schemas.microsoft.com/office/powerpoint/2010/main" val="13652873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9324-389D-0143-10E0-892F2666EA70}"/>
              </a:ext>
            </a:extLst>
          </p:cNvPr>
          <p:cNvSpPr>
            <a:spLocks noGrp="1"/>
          </p:cNvSpPr>
          <p:nvPr>
            <p:ph type="title"/>
          </p:nvPr>
        </p:nvSpPr>
        <p:spPr/>
        <p:txBody>
          <a:bodyPr/>
          <a:lstStyle/>
          <a:p>
            <a:r>
              <a:rPr lang="en-US"/>
              <a:t>Biểu diễn dữ liệu - lượng</a:t>
            </a:r>
            <a:endParaRPr lang="en-001"/>
          </a:p>
        </p:txBody>
      </p:sp>
      <p:sp>
        <p:nvSpPr>
          <p:cNvPr id="3" name="Date Placeholder 2">
            <a:extLst>
              <a:ext uri="{FF2B5EF4-FFF2-40B4-BE49-F238E27FC236}">
                <a16:creationId xmlns:a16="http://schemas.microsoft.com/office/drawing/2014/main" id="{B915ADFB-2698-5A0B-CD55-FFCA9FFC5363}"/>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B892621A-4E30-61AB-6803-563515FF8B5D}"/>
              </a:ext>
            </a:extLst>
          </p:cNvPr>
          <p:cNvSpPr>
            <a:spLocks noGrp="1"/>
          </p:cNvSpPr>
          <p:nvPr>
            <p:ph type="sldNum" sz="quarter" idx="12"/>
          </p:nvPr>
        </p:nvSpPr>
        <p:spPr/>
        <p:txBody>
          <a:bodyPr/>
          <a:lstStyle/>
          <a:p>
            <a:fld id="{AA8328AE-A94A-43B0-BF47-266FB86AC0A6}" type="slidenum">
              <a:rPr lang="en-001" smtClean="0"/>
              <a:t>90</a:t>
            </a:fld>
            <a:endParaRPr lang="en-001"/>
          </a:p>
        </p:txBody>
      </p:sp>
      <p:pic>
        <p:nvPicPr>
          <p:cNvPr id="7" name="Content Placeholder 6">
            <a:extLst>
              <a:ext uri="{FF2B5EF4-FFF2-40B4-BE49-F238E27FC236}">
                <a16:creationId xmlns:a16="http://schemas.microsoft.com/office/drawing/2014/main" id="{CC8760C2-6C4C-6AA5-2403-36D6BC691A40}"/>
              </a:ext>
            </a:extLst>
          </p:cNvPr>
          <p:cNvPicPr>
            <a:picLocks noGrp="1" noChangeAspect="1"/>
          </p:cNvPicPr>
          <p:nvPr>
            <p:ph idx="1"/>
          </p:nvPr>
        </p:nvPicPr>
        <p:blipFill>
          <a:blip r:embed="rId2"/>
          <a:stretch>
            <a:fillRect/>
          </a:stretch>
        </p:blipFill>
        <p:spPr>
          <a:xfrm>
            <a:off x="6119446" y="1738313"/>
            <a:ext cx="5486400" cy="3381375"/>
          </a:xfrm>
          <a:prstGeom prst="rect">
            <a:avLst/>
          </a:prstGeom>
        </p:spPr>
      </p:pic>
      <p:pic>
        <p:nvPicPr>
          <p:cNvPr id="6" name="Picture 5">
            <a:extLst>
              <a:ext uri="{FF2B5EF4-FFF2-40B4-BE49-F238E27FC236}">
                <a16:creationId xmlns:a16="http://schemas.microsoft.com/office/drawing/2014/main" id="{512DC424-0374-F789-5890-5D4F0C6A8207}"/>
              </a:ext>
            </a:extLst>
          </p:cNvPr>
          <p:cNvPicPr>
            <a:picLocks noChangeAspect="1"/>
          </p:cNvPicPr>
          <p:nvPr/>
        </p:nvPicPr>
        <p:blipFill>
          <a:blip r:embed="rId3"/>
          <a:stretch>
            <a:fillRect/>
          </a:stretch>
        </p:blipFill>
        <p:spPr>
          <a:xfrm>
            <a:off x="609600" y="2057400"/>
            <a:ext cx="5486400" cy="2743200"/>
          </a:xfrm>
          <a:prstGeom prst="rect">
            <a:avLst/>
          </a:prstGeom>
        </p:spPr>
      </p:pic>
      <p:sp>
        <p:nvSpPr>
          <p:cNvPr id="5" name="Footer Placeholder 4">
            <a:extLst>
              <a:ext uri="{FF2B5EF4-FFF2-40B4-BE49-F238E27FC236}">
                <a16:creationId xmlns:a16="http://schemas.microsoft.com/office/drawing/2014/main" id="{9D8AD03A-10DB-8E76-D18E-F14690B57C15}"/>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062117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453DE-22D8-6248-C434-ECAC9FFD20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FA9722-8589-EA39-6708-8480B428D6A4}"/>
              </a:ext>
            </a:extLst>
          </p:cNvPr>
          <p:cNvSpPr>
            <a:spLocks noGrp="1"/>
          </p:cNvSpPr>
          <p:nvPr>
            <p:ph type="title"/>
          </p:nvPr>
        </p:nvSpPr>
        <p:spPr/>
        <p:txBody>
          <a:bodyPr/>
          <a:lstStyle/>
          <a:p>
            <a:r>
              <a:rPr lang="en-US"/>
              <a:t>Biểu diễn dữ liệu – phân phối</a:t>
            </a:r>
            <a:endParaRPr lang="en-001"/>
          </a:p>
        </p:txBody>
      </p:sp>
      <p:sp>
        <p:nvSpPr>
          <p:cNvPr id="3" name="Date Placeholder 2">
            <a:extLst>
              <a:ext uri="{FF2B5EF4-FFF2-40B4-BE49-F238E27FC236}">
                <a16:creationId xmlns:a16="http://schemas.microsoft.com/office/drawing/2014/main" id="{3298B3A2-D93B-40AC-362E-9EA55E0549EB}"/>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7FAD2C35-3311-43D8-7673-7B93CD4DAECF}"/>
              </a:ext>
            </a:extLst>
          </p:cNvPr>
          <p:cNvSpPr>
            <a:spLocks noGrp="1"/>
          </p:cNvSpPr>
          <p:nvPr>
            <p:ph type="sldNum" sz="quarter" idx="12"/>
          </p:nvPr>
        </p:nvSpPr>
        <p:spPr/>
        <p:txBody>
          <a:bodyPr/>
          <a:lstStyle/>
          <a:p>
            <a:fld id="{AA8328AE-A94A-43B0-BF47-266FB86AC0A6}" type="slidenum">
              <a:rPr lang="en-001" smtClean="0"/>
              <a:t>91</a:t>
            </a:fld>
            <a:endParaRPr lang="en-001"/>
          </a:p>
        </p:txBody>
      </p:sp>
      <p:sp>
        <p:nvSpPr>
          <p:cNvPr id="5" name="Content Placeholder 4">
            <a:extLst>
              <a:ext uri="{FF2B5EF4-FFF2-40B4-BE49-F238E27FC236}">
                <a16:creationId xmlns:a16="http://schemas.microsoft.com/office/drawing/2014/main" id="{F36BDA8A-9CAF-1340-ED64-2D6CE1262D54}"/>
              </a:ext>
            </a:extLst>
          </p:cNvPr>
          <p:cNvSpPr>
            <a:spLocks noGrp="1"/>
          </p:cNvSpPr>
          <p:nvPr>
            <p:ph idx="1"/>
          </p:nvPr>
        </p:nvSpPr>
        <p:spPr>
          <a:xfrm>
            <a:off x="838200" y="1473693"/>
            <a:ext cx="4076700" cy="4703270"/>
          </a:xfrm>
        </p:spPr>
        <p:txBody>
          <a:bodyPr/>
          <a:lstStyle/>
          <a:p>
            <a:r>
              <a:rPr lang="en-US"/>
              <a:t>Xác định các khoảng </a:t>
            </a:r>
          </a:p>
          <a:p>
            <a:r>
              <a:rPr lang="en-US"/>
              <a:t>Đếm số trường hợp</a:t>
            </a:r>
            <a:endParaRPr lang="en-001"/>
          </a:p>
        </p:txBody>
      </p:sp>
      <p:pic>
        <p:nvPicPr>
          <p:cNvPr id="8" name="Picture 7">
            <a:extLst>
              <a:ext uri="{FF2B5EF4-FFF2-40B4-BE49-F238E27FC236}">
                <a16:creationId xmlns:a16="http://schemas.microsoft.com/office/drawing/2014/main" id="{0A4A4C97-F0DA-A140-BA9F-0DC1C9486126}"/>
              </a:ext>
            </a:extLst>
          </p:cNvPr>
          <p:cNvPicPr>
            <a:picLocks noChangeAspect="1"/>
          </p:cNvPicPr>
          <p:nvPr/>
        </p:nvPicPr>
        <p:blipFill>
          <a:blip r:embed="rId2"/>
          <a:stretch>
            <a:fillRect/>
          </a:stretch>
        </p:blipFill>
        <p:spPr>
          <a:xfrm>
            <a:off x="995140" y="2621670"/>
            <a:ext cx="4076700" cy="3529085"/>
          </a:xfrm>
          <a:prstGeom prst="rect">
            <a:avLst/>
          </a:prstGeom>
        </p:spPr>
      </p:pic>
      <p:sp>
        <p:nvSpPr>
          <p:cNvPr id="6" name="Footer Placeholder 5">
            <a:extLst>
              <a:ext uri="{FF2B5EF4-FFF2-40B4-BE49-F238E27FC236}">
                <a16:creationId xmlns:a16="http://schemas.microsoft.com/office/drawing/2014/main" id="{A08CCE30-AE73-E25C-F61B-415E8D35BAB6}"/>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0864791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C5E09-78B0-12DD-99AD-92317EE78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DC4CC7-49FB-B853-1C87-6E0A7FC73D09}"/>
              </a:ext>
            </a:extLst>
          </p:cNvPr>
          <p:cNvSpPr>
            <a:spLocks noGrp="1"/>
          </p:cNvSpPr>
          <p:nvPr>
            <p:ph type="title"/>
          </p:nvPr>
        </p:nvSpPr>
        <p:spPr/>
        <p:txBody>
          <a:bodyPr/>
          <a:lstStyle/>
          <a:p>
            <a:r>
              <a:rPr lang="en-US"/>
              <a:t>Biểu diễn dữ liệu – phân phối</a:t>
            </a:r>
            <a:endParaRPr lang="en-001"/>
          </a:p>
        </p:txBody>
      </p:sp>
      <p:sp>
        <p:nvSpPr>
          <p:cNvPr id="3" name="Date Placeholder 2">
            <a:extLst>
              <a:ext uri="{FF2B5EF4-FFF2-40B4-BE49-F238E27FC236}">
                <a16:creationId xmlns:a16="http://schemas.microsoft.com/office/drawing/2014/main" id="{9661AAEE-9FA8-17E5-5023-7FD7E7298562}"/>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F498E006-C63C-3A35-DB51-5E680F1F53BE}"/>
              </a:ext>
            </a:extLst>
          </p:cNvPr>
          <p:cNvSpPr>
            <a:spLocks noGrp="1"/>
          </p:cNvSpPr>
          <p:nvPr>
            <p:ph type="sldNum" sz="quarter" idx="12"/>
          </p:nvPr>
        </p:nvSpPr>
        <p:spPr/>
        <p:txBody>
          <a:bodyPr/>
          <a:lstStyle/>
          <a:p>
            <a:fld id="{AA8328AE-A94A-43B0-BF47-266FB86AC0A6}" type="slidenum">
              <a:rPr lang="en-001" smtClean="0"/>
              <a:t>92</a:t>
            </a:fld>
            <a:endParaRPr lang="en-001"/>
          </a:p>
        </p:txBody>
      </p:sp>
      <p:sp>
        <p:nvSpPr>
          <p:cNvPr id="5" name="Content Placeholder 4">
            <a:extLst>
              <a:ext uri="{FF2B5EF4-FFF2-40B4-BE49-F238E27FC236}">
                <a16:creationId xmlns:a16="http://schemas.microsoft.com/office/drawing/2014/main" id="{83075A83-661B-A8DE-0747-9B3037F8AC8C}"/>
              </a:ext>
            </a:extLst>
          </p:cNvPr>
          <p:cNvSpPr>
            <a:spLocks noGrp="1"/>
          </p:cNvSpPr>
          <p:nvPr>
            <p:ph idx="1"/>
          </p:nvPr>
        </p:nvSpPr>
        <p:spPr>
          <a:xfrm>
            <a:off x="838200" y="1473693"/>
            <a:ext cx="4076700" cy="4703270"/>
          </a:xfrm>
        </p:spPr>
        <p:txBody>
          <a:bodyPr/>
          <a:lstStyle/>
          <a:p>
            <a:r>
              <a:rPr lang="en-US"/>
              <a:t>Xác định các khoảng </a:t>
            </a:r>
          </a:p>
          <a:p>
            <a:r>
              <a:rPr lang="en-US"/>
              <a:t>Đếm số trường hợp</a:t>
            </a:r>
            <a:endParaRPr lang="en-001"/>
          </a:p>
        </p:txBody>
      </p:sp>
      <p:pic>
        <p:nvPicPr>
          <p:cNvPr id="8" name="Picture 7">
            <a:extLst>
              <a:ext uri="{FF2B5EF4-FFF2-40B4-BE49-F238E27FC236}">
                <a16:creationId xmlns:a16="http://schemas.microsoft.com/office/drawing/2014/main" id="{639FB034-3EB3-41EA-E66C-B8846B781D22}"/>
              </a:ext>
            </a:extLst>
          </p:cNvPr>
          <p:cNvPicPr>
            <a:picLocks noChangeAspect="1"/>
          </p:cNvPicPr>
          <p:nvPr/>
        </p:nvPicPr>
        <p:blipFill>
          <a:blip r:embed="rId2"/>
          <a:stretch>
            <a:fillRect/>
          </a:stretch>
        </p:blipFill>
        <p:spPr>
          <a:xfrm>
            <a:off x="995140" y="2621670"/>
            <a:ext cx="4076700" cy="3529085"/>
          </a:xfrm>
          <a:prstGeom prst="rect">
            <a:avLst/>
          </a:prstGeom>
        </p:spPr>
      </p:pic>
      <p:pic>
        <p:nvPicPr>
          <p:cNvPr id="9" name="Picture 8">
            <a:extLst>
              <a:ext uri="{FF2B5EF4-FFF2-40B4-BE49-F238E27FC236}">
                <a16:creationId xmlns:a16="http://schemas.microsoft.com/office/drawing/2014/main" id="{9FCBA8B9-4F51-8B08-ED5B-02EF19C3873D}"/>
              </a:ext>
            </a:extLst>
          </p:cNvPr>
          <p:cNvPicPr>
            <a:picLocks noChangeAspect="1"/>
          </p:cNvPicPr>
          <p:nvPr/>
        </p:nvPicPr>
        <p:blipFill>
          <a:blip r:embed="rId3"/>
          <a:stretch>
            <a:fillRect/>
          </a:stretch>
        </p:blipFill>
        <p:spPr>
          <a:xfrm>
            <a:off x="5071840" y="1959755"/>
            <a:ext cx="6801787" cy="4191000"/>
          </a:xfrm>
          <a:prstGeom prst="rect">
            <a:avLst/>
          </a:prstGeom>
        </p:spPr>
      </p:pic>
      <p:sp>
        <p:nvSpPr>
          <p:cNvPr id="6" name="Footer Placeholder 5">
            <a:extLst>
              <a:ext uri="{FF2B5EF4-FFF2-40B4-BE49-F238E27FC236}">
                <a16:creationId xmlns:a16="http://schemas.microsoft.com/office/drawing/2014/main" id="{EDF5A7ED-87B2-7BE5-10A5-EE986E33ACDB}"/>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914701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776B6-A832-F504-ABEE-77D3B4B31CE4}"/>
              </a:ext>
            </a:extLst>
          </p:cNvPr>
          <p:cNvSpPr>
            <a:spLocks noGrp="1"/>
          </p:cNvSpPr>
          <p:nvPr>
            <p:ph type="title"/>
          </p:nvPr>
        </p:nvSpPr>
        <p:spPr/>
        <p:txBody>
          <a:bodyPr/>
          <a:lstStyle/>
          <a:p>
            <a:r>
              <a:rPr lang="en-US"/>
              <a:t>Biểu diễn dữ liệu – phân phối</a:t>
            </a:r>
            <a:endParaRPr lang="en-001"/>
          </a:p>
        </p:txBody>
      </p:sp>
      <p:sp>
        <p:nvSpPr>
          <p:cNvPr id="3" name="Date Placeholder 2">
            <a:extLst>
              <a:ext uri="{FF2B5EF4-FFF2-40B4-BE49-F238E27FC236}">
                <a16:creationId xmlns:a16="http://schemas.microsoft.com/office/drawing/2014/main" id="{6206E301-8751-4568-2BB9-8CA2594B22F3}"/>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1472E724-1B3F-8BE3-4160-62F97EFAF292}"/>
              </a:ext>
            </a:extLst>
          </p:cNvPr>
          <p:cNvSpPr>
            <a:spLocks noGrp="1"/>
          </p:cNvSpPr>
          <p:nvPr>
            <p:ph type="sldNum" sz="quarter" idx="12"/>
          </p:nvPr>
        </p:nvSpPr>
        <p:spPr/>
        <p:txBody>
          <a:bodyPr/>
          <a:lstStyle/>
          <a:p>
            <a:fld id="{AA8328AE-A94A-43B0-BF47-266FB86AC0A6}" type="slidenum">
              <a:rPr lang="en-001" smtClean="0"/>
              <a:t>93</a:t>
            </a:fld>
            <a:endParaRPr lang="en-001"/>
          </a:p>
        </p:txBody>
      </p:sp>
      <p:pic>
        <p:nvPicPr>
          <p:cNvPr id="6" name="Picture 5">
            <a:extLst>
              <a:ext uri="{FF2B5EF4-FFF2-40B4-BE49-F238E27FC236}">
                <a16:creationId xmlns:a16="http://schemas.microsoft.com/office/drawing/2014/main" id="{F85B028D-658D-8830-13E1-9E4294CC6BCF}"/>
              </a:ext>
            </a:extLst>
          </p:cNvPr>
          <p:cNvPicPr>
            <a:picLocks noChangeAspect="1"/>
          </p:cNvPicPr>
          <p:nvPr/>
        </p:nvPicPr>
        <p:blipFill>
          <a:blip r:embed="rId2"/>
          <a:stretch>
            <a:fillRect/>
          </a:stretch>
        </p:blipFill>
        <p:spPr>
          <a:xfrm>
            <a:off x="1838325" y="1290736"/>
            <a:ext cx="8515350" cy="5248176"/>
          </a:xfrm>
          <a:prstGeom prst="rect">
            <a:avLst/>
          </a:prstGeom>
        </p:spPr>
      </p:pic>
      <p:sp>
        <p:nvSpPr>
          <p:cNvPr id="5" name="Footer Placeholder 4">
            <a:extLst>
              <a:ext uri="{FF2B5EF4-FFF2-40B4-BE49-F238E27FC236}">
                <a16:creationId xmlns:a16="http://schemas.microsoft.com/office/drawing/2014/main" id="{87A867B5-C5C4-8D83-81F0-31D6BEEEEBED}"/>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2571207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22F94-27B4-808F-8A4E-80933EBE586E}"/>
              </a:ext>
            </a:extLst>
          </p:cNvPr>
          <p:cNvSpPr>
            <a:spLocks noGrp="1"/>
          </p:cNvSpPr>
          <p:nvPr>
            <p:ph type="title"/>
          </p:nvPr>
        </p:nvSpPr>
        <p:spPr/>
        <p:txBody>
          <a:bodyPr/>
          <a:lstStyle/>
          <a:p>
            <a:r>
              <a:rPr lang="en-US"/>
              <a:t>Biểu diễn dữ liệu – phân phối</a:t>
            </a:r>
            <a:endParaRPr lang="en-001"/>
          </a:p>
        </p:txBody>
      </p:sp>
      <p:sp>
        <p:nvSpPr>
          <p:cNvPr id="3" name="Date Placeholder 2">
            <a:extLst>
              <a:ext uri="{FF2B5EF4-FFF2-40B4-BE49-F238E27FC236}">
                <a16:creationId xmlns:a16="http://schemas.microsoft.com/office/drawing/2014/main" id="{97BCC184-0412-7F7A-1859-392259464B37}"/>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58D433B4-5284-E103-7842-8E7A0FE5D195}"/>
              </a:ext>
            </a:extLst>
          </p:cNvPr>
          <p:cNvSpPr>
            <a:spLocks noGrp="1"/>
          </p:cNvSpPr>
          <p:nvPr>
            <p:ph type="sldNum" sz="quarter" idx="12"/>
          </p:nvPr>
        </p:nvSpPr>
        <p:spPr/>
        <p:txBody>
          <a:bodyPr/>
          <a:lstStyle/>
          <a:p>
            <a:fld id="{AA8328AE-A94A-43B0-BF47-266FB86AC0A6}" type="slidenum">
              <a:rPr lang="en-001" smtClean="0"/>
              <a:t>94</a:t>
            </a:fld>
            <a:endParaRPr lang="en-001"/>
          </a:p>
        </p:txBody>
      </p:sp>
      <p:pic>
        <p:nvPicPr>
          <p:cNvPr id="7" name="Content Placeholder 6">
            <a:extLst>
              <a:ext uri="{FF2B5EF4-FFF2-40B4-BE49-F238E27FC236}">
                <a16:creationId xmlns:a16="http://schemas.microsoft.com/office/drawing/2014/main" id="{01270938-6774-658D-A513-EE51CAE3C223}"/>
              </a:ext>
            </a:extLst>
          </p:cNvPr>
          <p:cNvPicPr>
            <a:picLocks noGrp="1" noChangeAspect="1"/>
          </p:cNvPicPr>
          <p:nvPr>
            <p:ph idx="1"/>
          </p:nvPr>
        </p:nvPicPr>
        <p:blipFill>
          <a:blip r:embed="rId2"/>
          <a:stretch>
            <a:fillRect/>
          </a:stretch>
        </p:blipFill>
        <p:spPr>
          <a:xfrm>
            <a:off x="6096002" y="2062070"/>
            <a:ext cx="5257798" cy="3244395"/>
          </a:xfrm>
          <a:prstGeom prst="rect">
            <a:avLst/>
          </a:prstGeom>
        </p:spPr>
      </p:pic>
      <p:pic>
        <p:nvPicPr>
          <p:cNvPr id="6" name="Picture 5">
            <a:extLst>
              <a:ext uri="{FF2B5EF4-FFF2-40B4-BE49-F238E27FC236}">
                <a16:creationId xmlns:a16="http://schemas.microsoft.com/office/drawing/2014/main" id="{90C48911-C741-3224-9985-E6A095F7ED76}"/>
              </a:ext>
            </a:extLst>
          </p:cNvPr>
          <p:cNvPicPr>
            <a:picLocks noChangeAspect="1"/>
          </p:cNvPicPr>
          <p:nvPr/>
        </p:nvPicPr>
        <p:blipFill>
          <a:blip r:embed="rId3"/>
          <a:stretch>
            <a:fillRect/>
          </a:stretch>
        </p:blipFill>
        <p:spPr>
          <a:xfrm>
            <a:off x="838200" y="2062070"/>
            <a:ext cx="5257800" cy="3244396"/>
          </a:xfrm>
          <a:prstGeom prst="rect">
            <a:avLst/>
          </a:prstGeom>
        </p:spPr>
      </p:pic>
      <p:sp>
        <p:nvSpPr>
          <p:cNvPr id="5" name="Footer Placeholder 4">
            <a:extLst>
              <a:ext uri="{FF2B5EF4-FFF2-40B4-BE49-F238E27FC236}">
                <a16:creationId xmlns:a16="http://schemas.microsoft.com/office/drawing/2014/main" id="{26A4E027-F53E-8065-331C-FB1E0B5C2117}"/>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25515449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2E05666-5D66-2F84-60D4-5A03DADC6067}"/>
              </a:ext>
            </a:extLst>
          </p:cNvPr>
          <p:cNvPicPr>
            <a:picLocks noChangeAspect="1"/>
          </p:cNvPicPr>
          <p:nvPr/>
        </p:nvPicPr>
        <p:blipFill>
          <a:blip r:embed="rId3"/>
          <a:stretch>
            <a:fillRect/>
          </a:stretch>
        </p:blipFill>
        <p:spPr>
          <a:xfrm>
            <a:off x="7255407" y="783485"/>
            <a:ext cx="4744001" cy="2927350"/>
          </a:xfrm>
          <a:prstGeom prst="rect">
            <a:avLst/>
          </a:prstGeom>
        </p:spPr>
      </p:pic>
      <p:sp>
        <p:nvSpPr>
          <p:cNvPr id="2" name="Title 1">
            <a:extLst>
              <a:ext uri="{FF2B5EF4-FFF2-40B4-BE49-F238E27FC236}">
                <a16:creationId xmlns:a16="http://schemas.microsoft.com/office/drawing/2014/main" id="{ED5FEB40-6DD0-CDE5-6BF1-BF2A45D684CA}"/>
              </a:ext>
            </a:extLst>
          </p:cNvPr>
          <p:cNvSpPr>
            <a:spLocks noGrp="1"/>
          </p:cNvSpPr>
          <p:nvPr>
            <p:ph type="title"/>
          </p:nvPr>
        </p:nvSpPr>
        <p:spPr/>
        <p:txBody>
          <a:bodyPr/>
          <a:lstStyle/>
          <a:p>
            <a:r>
              <a:rPr lang="en-US"/>
              <a:t>Biểu diễn dữ liệu – phân phối</a:t>
            </a:r>
            <a:endParaRPr lang="en-001"/>
          </a:p>
        </p:txBody>
      </p:sp>
      <p:sp>
        <p:nvSpPr>
          <p:cNvPr id="3" name="Date Placeholder 2">
            <a:extLst>
              <a:ext uri="{FF2B5EF4-FFF2-40B4-BE49-F238E27FC236}">
                <a16:creationId xmlns:a16="http://schemas.microsoft.com/office/drawing/2014/main" id="{4B5D6659-D5E7-390A-6B7E-F2C304FA4F2A}"/>
              </a:ext>
            </a:extLst>
          </p:cNvPr>
          <p:cNvSpPr>
            <a:spLocks noGrp="1"/>
          </p:cNvSpPr>
          <p:nvPr>
            <p:ph type="dt" sz="half" idx="10"/>
          </p:nvPr>
        </p:nvSpPr>
        <p:spPr/>
        <p:txBody>
          <a:bodyPr/>
          <a:lstStyle/>
          <a:p>
            <a:r>
              <a:rPr lang="en-001"/>
              <a:t>25/11/2024</a:t>
            </a:r>
          </a:p>
        </p:txBody>
      </p:sp>
      <p:pic>
        <p:nvPicPr>
          <p:cNvPr id="9" name="Picture 8">
            <a:extLst>
              <a:ext uri="{FF2B5EF4-FFF2-40B4-BE49-F238E27FC236}">
                <a16:creationId xmlns:a16="http://schemas.microsoft.com/office/drawing/2014/main" id="{A197BD6F-CC6C-E4EC-532F-AC2D188FD2DC}"/>
              </a:ext>
            </a:extLst>
          </p:cNvPr>
          <p:cNvPicPr>
            <a:picLocks noChangeAspect="1"/>
          </p:cNvPicPr>
          <p:nvPr/>
        </p:nvPicPr>
        <p:blipFill>
          <a:blip r:embed="rId4"/>
          <a:stretch>
            <a:fillRect/>
          </a:stretch>
        </p:blipFill>
        <p:spPr>
          <a:xfrm>
            <a:off x="7255407" y="3794125"/>
            <a:ext cx="4744001" cy="2927350"/>
          </a:xfrm>
          <a:prstGeom prst="rect">
            <a:avLst/>
          </a:prstGeom>
        </p:spPr>
      </p:pic>
      <p:sp>
        <p:nvSpPr>
          <p:cNvPr id="4" name="Slide Number Placeholder 3">
            <a:extLst>
              <a:ext uri="{FF2B5EF4-FFF2-40B4-BE49-F238E27FC236}">
                <a16:creationId xmlns:a16="http://schemas.microsoft.com/office/drawing/2014/main" id="{29044971-1394-DDCA-205B-77CA8640F75D}"/>
              </a:ext>
            </a:extLst>
          </p:cNvPr>
          <p:cNvSpPr>
            <a:spLocks noGrp="1"/>
          </p:cNvSpPr>
          <p:nvPr>
            <p:ph type="sldNum" sz="quarter" idx="12"/>
          </p:nvPr>
        </p:nvSpPr>
        <p:spPr/>
        <p:txBody>
          <a:bodyPr/>
          <a:lstStyle/>
          <a:p>
            <a:fld id="{AA8328AE-A94A-43B0-BF47-266FB86AC0A6}" type="slidenum">
              <a:rPr lang="en-001" smtClean="0"/>
              <a:t>95</a:t>
            </a:fld>
            <a:endParaRPr lang="en-001"/>
          </a:p>
        </p:txBody>
      </p:sp>
      <p:graphicFrame>
        <p:nvGraphicFramePr>
          <p:cNvPr id="11" name="Table 10">
            <a:extLst>
              <a:ext uri="{FF2B5EF4-FFF2-40B4-BE49-F238E27FC236}">
                <a16:creationId xmlns:a16="http://schemas.microsoft.com/office/drawing/2014/main" id="{4BEDA745-B0CA-AF2E-27B1-98E33B8A2B5D}"/>
              </a:ext>
            </a:extLst>
          </p:cNvPr>
          <p:cNvGraphicFramePr>
            <a:graphicFrameLocks noGrp="1"/>
          </p:cNvGraphicFramePr>
          <p:nvPr/>
        </p:nvGraphicFramePr>
        <p:xfrm>
          <a:off x="514350" y="1815359"/>
          <a:ext cx="2266950" cy="4128135"/>
        </p:xfrm>
        <a:graphic>
          <a:graphicData uri="http://schemas.openxmlformats.org/drawingml/2006/table">
            <a:tbl>
              <a:tblPr firstRow="1" bandRow="1">
                <a:tableStyleId>{5FD0F851-EC5A-4D38-B0AD-8093EC10F338}</a:tableStyleId>
              </a:tblPr>
              <a:tblGrid>
                <a:gridCol w="1133475">
                  <a:extLst>
                    <a:ext uri="{9D8B030D-6E8A-4147-A177-3AD203B41FA5}">
                      <a16:colId xmlns:a16="http://schemas.microsoft.com/office/drawing/2014/main" val="3321455922"/>
                    </a:ext>
                  </a:extLst>
                </a:gridCol>
                <a:gridCol w="1133475">
                  <a:extLst>
                    <a:ext uri="{9D8B030D-6E8A-4147-A177-3AD203B41FA5}">
                      <a16:colId xmlns:a16="http://schemas.microsoft.com/office/drawing/2014/main" val="3750302535"/>
                    </a:ext>
                  </a:extLst>
                </a:gridCol>
              </a:tblGrid>
              <a:tr h="346720">
                <a:tc>
                  <a:txBody>
                    <a:bodyPr/>
                    <a:lstStyle/>
                    <a:p>
                      <a:pPr algn="l" fontAlgn="b"/>
                      <a:r>
                        <a:rPr lang="en-US" sz="2400" u="none" strike="noStrike" err="1">
                          <a:effectLst/>
                        </a:rPr>
                        <a:t>age_c</a:t>
                      </a:r>
                      <a:endParaRPr lang="en-US"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2400" u="none" strike="noStrike">
                          <a:effectLst/>
                        </a:rPr>
                        <a:t>count</a:t>
                      </a:r>
                      <a:endParaRPr lang="en-US"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18012839"/>
                  </a:ext>
                </a:extLst>
              </a:tr>
              <a:tr h="346720">
                <a:tc>
                  <a:txBody>
                    <a:bodyPr/>
                    <a:lstStyle/>
                    <a:p>
                      <a:pPr algn="l" fontAlgn="b"/>
                      <a:r>
                        <a:rPr lang="en-001" sz="2400" u="none" strike="noStrike">
                          <a:effectLst/>
                        </a:rPr>
                        <a:t>[0,3]</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11</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03968683"/>
                  </a:ext>
                </a:extLst>
              </a:tr>
              <a:tr h="346720">
                <a:tc>
                  <a:txBody>
                    <a:bodyPr/>
                    <a:lstStyle/>
                    <a:p>
                      <a:pPr algn="l" fontAlgn="b"/>
                      <a:r>
                        <a:rPr lang="en-001" sz="2400" u="none" strike="noStrike">
                          <a:effectLst/>
                        </a:rPr>
                        <a:t>(3,6]</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8</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4186804387"/>
                  </a:ext>
                </a:extLst>
              </a:tr>
              <a:tr h="346720">
                <a:tc>
                  <a:txBody>
                    <a:bodyPr/>
                    <a:lstStyle/>
                    <a:p>
                      <a:pPr algn="l" fontAlgn="b"/>
                      <a:r>
                        <a:rPr lang="en-001" sz="2400" u="none" strike="noStrike">
                          <a:effectLst/>
                        </a:rPr>
                        <a:t>(6,9]</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6</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775361494"/>
                  </a:ext>
                </a:extLst>
              </a:tr>
              <a:tr h="346720">
                <a:tc>
                  <a:txBody>
                    <a:bodyPr/>
                    <a:lstStyle/>
                    <a:p>
                      <a:pPr algn="l" fontAlgn="b"/>
                      <a:r>
                        <a:rPr lang="en-001" sz="2400" u="none" strike="noStrike">
                          <a:effectLst/>
                        </a:rPr>
                        <a:t>(9,12]</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5</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751411534"/>
                  </a:ext>
                </a:extLst>
              </a:tr>
              <a:tr h="346720">
                <a:tc>
                  <a:txBody>
                    <a:bodyPr/>
                    <a:lstStyle/>
                    <a:p>
                      <a:pPr algn="l" fontAlgn="b"/>
                      <a:r>
                        <a:rPr lang="en-001" sz="2400" u="none" strike="noStrike">
                          <a:effectLst/>
                        </a:rPr>
                        <a:t>(12,15]</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7</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788489602"/>
                  </a:ext>
                </a:extLst>
              </a:tr>
              <a:tr h="346720">
                <a:tc>
                  <a:txBody>
                    <a:bodyPr/>
                    <a:lstStyle/>
                    <a:p>
                      <a:pPr algn="l" fontAlgn="b"/>
                      <a:r>
                        <a:rPr lang="en-001" sz="2400" u="none" strike="noStrike">
                          <a:effectLst/>
                        </a:rPr>
                        <a:t>(15,18]</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30</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05856078"/>
                  </a:ext>
                </a:extLst>
              </a:tr>
              <a:tr h="346720">
                <a:tc>
                  <a:txBody>
                    <a:bodyPr/>
                    <a:lstStyle/>
                    <a:p>
                      <a:pPr algn="l" fontAlgn="b"/>
                      <a:r>
                        <a:rPr lang="en-001" sz="2400" u="none" strike="noStrike">
                          <a:effectLst/>
                        </a:rPr>
                        <a:t>(18,21]</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26</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04503449"/>
                  </a:ext>
                </a:extLst>
              </a:tr>
              <a:tr h="346720">
                <a:tc>
                  <a:txBody>
                    <a:bodyPr/>
                    <a:lstStyle/>
                    <a:p>
                      <a:pPr algn="l" fontAlgn="b"/>
                      <a:r>
                        <a:rPr lang="en-001" sz="2400" u="none" strike="noStrike">
                          <a:effectLst/>
                        </a:rPr>
                        <a:t>(21,24]</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35</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652129166"/>
                  </a:ext>
                </a:extLst>
              </a:tr>
              <a:tr h="346720">
                <a:tc>
                  <a:txBody>
                    <a:bodyPr/>
                    <a:lstStyle/>
                    <a:p>
                      <a:pPr algn="l" fontAlgn="b"/>
                      <a:r>
                        <a:rPr lang="en-001" sz="2400" u="none" strike="noStrike">
                          <a:effectLst/>
                        </a:rPr>
                        <a:t>(24,27]</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19</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72557126"/>
                  </a:ext>
                </a:extLst>
              </a:tr>
              <a:tr h="346720">
                <a:tc>
                  <a:txBody>
                    <a:bodyPr/>
                    <a:lstStyle/>
                    <a:p>
                      <a:pPr algn="l" fontAlgn="b"/>
                      <a:r>
                        <a:rPr lang="en-001" sz="2400" u="none" strike="noStrike">
                          <a:effectLst/>
                        </a:rPr>
                        <a:t>(27,30]</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u="none" strike="noStrike">
                          <a:effectLst/>
                        </a:rPr>
                        <a:t>21</a:t>
                      </a:r>
                      <a:endParaRPr lang="en-001"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867783472"/>
                  </a:ext>
                </a:extLst>
              </a:tr>
            </a:tbl>
          </a:graphicData>
        </a:graphic>
      </p:graphicFrame>
      <p:sp>
        <p:nvSpPr>
          <p:cNvPr id="12" name="TextBox 11">
            <a:extLst>
              <a:ext uri="{FF2B5EF4-FFF2-40B4-BE49-F238E27FC236}">
                <a16:creationId xmlns:a16="http://schemas.microsoft.com/office/drawing/2014/main" id="{BE0EF230-6571-B3E5-0E8D-7AE906E83A7B}"/>
              </a:ext>
            </a:extLst>
          </p:cNvPr>
          <p:cNvSpPr txBox="1"/>
          <p:nvPr/>
        </p:nvSpPr>
        <p:spPr>
          <a:xfrm>
            <a:off x="952500" y="1225777"/>
            <a:ext cx="1390650" cy="523220"/>
          </a:xfrm>
          <a:prstGeom prst="rect">
            <a:avLst/>
          </a:prstGeom>
          <a:solidFill>
            <a:schemeClr val="bg1"/>
          </a:solidFill>
          <a:ln>
            <a:noFill/>
          </a:ln>
        </p:spPr>
        <p:txBody>
          <a:bodyPr wrap="square" rtlCol="0">
            <a:spAutoFit/>
          </a:bodyPr>
          <a:lstStyle/>
          <a:p>
            <a:pPr algn="ctr"/>
            <a:r>
              <a:rPr lang="en-US" sz="2800" b="1">
                <a:solidFill>
                  <a:schemeClr val="accent3">
                    <a:lumMod val="75000"/>
                  </a:schemeClr>
                </a:solidFill>
              </a:rPr>
              <a:t>female</a:t>
            </a:r>
            <a:endParaRPr lang="en-001" sz="2800" b="1">
              <a:solidFill>
                <a:schemeClr val="accent3">
                  <a:lumMod val="75000"/>
                </a:schemeClr>
              </a:solidFill>
            </a:endParaRPr>
          </a:p>
        </p:txBody>
      </p:sp>
      <p:graphicFrame>
        <p:nvGraphicFramePr>
          <p:cNvPr id="13" name="Table 12">
            <a:extLst>
              <a:ext uri="{FF2B5EF4-FFF2-40B4-BE49-F238E27FC236}">
                <a16:creationId xmlns:a16="http://schemas.microsoft.com/office/drawing/2014/main" id="{0C72DAD3-1C66-224D-C36A-7E1EEC2F96D8}"/>
              </a:ext>
            </a:extLst>
          </p:cNvPr>
          <p:cNvGraphicFramePr>
            <a:graphicFrameLocks noGrp="1"/>
          </p:cNvGraphicFramePr>
          <p:nvPr/>
        </p:nvGraphicFramePr>
        <p:xfrm>
          <a:off x="3190875" y="1815359"/>
          <a:ext cx="2266950" cy="4128135"/>
        </p:xfrm>
        <a:graphic>
          <a:graphicData uri="http://schemas.openxmlformats.org/drawingml/2006/table">
            <a:tbl>
              <a:tblPr firstRow="1" bandRow="1">
                <a:tableStyleId>{5FD0F851-EC5A-4D38-B0AD-8093EC10F338}</a:tableStyleId>
              </a:tblPr>
              <a:tblGrid>
                <a:gridCol w="1133475">
                  <a:extLst>
                    <a:ext uri="{9D8B030D-6E8A-4147-A177-3AD203B41FA5}">
                      <a16:colId xmlns:a16="http://schemas.microsoft.com/office/drawing/2014/main" val="3321455922"/>
                    </a:ext>
                  </a:extLst>
                </a:gridCol>
                <a:gridCol w="1133475">
                  <a:extLst>
                    <a:ext uri="{9D8B030D-6E8A-4147-A177-3AD203B41FA5}">
                      <a16:colId xmlns:a16="http://schemas.microsoft.com/office/drawing/2014/main" val="3750302535"/>
                    </a:ext>
                  </a:extLst>
                </a:gridCol>
              </a:tblGrid>
              <a:tr h="346720">
                <a:tc>
                  <a:txBody>
                    <a:bodyPr/>
                    <a:lstStyle/>
                    <a:p>
                      <a:pPr algn="l" fontAlgn="b"/>
                      <a:r>
                        <a:rPr lang="en-US" sz="2400" u="none" strike="noStrike" err="1">
                          <a:effectLst/>
                        </a:rPr>
                        <a:t>age_c</a:t>
                      </a:r>
                      <a:endParaRPr lang="en-US"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2400" u="none" strike="noStrike">
                          <a:effectLst/>
                        </a:rPr>
                        <a:t>count</a:t>
                      </a:r>
                      <a:endParaRPr lang="en-US" sz="24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018012839"/>
                  </a:ext>
                </a:extLst>
              </a:tr>
              <a:tr h="346720">
                <a:tc>
                  <a:txBody>
                    <a:bodyPr/>
                    <a:lstStyle/>
                    <a:p>
                      <a:pPr algn="l" fontAlgn="b"/>
                      <a:r>
                        <a:rPr lang="en-001" sz="2400" u="none" strike="noStrike">
                          <a:effectLst/>
                        </a:rPr>
                        <a:t>[0,3]</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15</a:t>
                      </a:r>
                    </a:p>
                  </a:txBody>
                  <a:tcPr marL="9525" marR="9525" marT="9525" marB="0" anchor="b"/>
                </a:tc>
                <a:extLst>
                  <a:ext uri="{0D108BD9-81ED-4DB2-BD59-A6C34878D82A}">
                    <a16:rowId xmlns:a16="http://schemas.microsoft.com/office/drawing/2014/main" val="3903968683"/>
                  </a:ext>
                </a:extLst>
              </a:tr>
              <a:tr h="346720">
                <a:tc>
                  <a:txBody>
                    <a:bodyPr/>
                    <a:lstStyle/>
                    <a:p>
                      <a:pPr algn="l" fontAlgn="b"/>
                      <a:r>
                        <a:rPr lang="en-001" sz="2400" u="none" strike="noStrike">
                          <a:effectLst/>
                        </a:rPr>
                        <a:t>(3,6]</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7</a:t>
                      </a:r>
                    </a:p>
                  </a:txBody>
                  <a:tcPr marL="9525" marR="9525" marT="9525" marB="0" anchor="b"/>
                </a:tc>
                <a:extLst>
                  <a:ext uri="{0D108BD9-81ED-4DB2-BD59-A6C34878D82A}">
                    <a16:rowId xmlns:a16="http://schemas.microsoft.com/office/drawing/2014/main" val="4186804387"/>
                  </a:ext>
                </a:extLst>
              </a:tr>
              <a:tr h="346720">
                <a:tc>
                  <a:txBody>
                    <a:bodyPr/>
                    <a:lstStyle/>
                    <a:p>
                      <a:pPr algn="l" fontAlgn="b"/>
                      <a:r>
                        <a:rPr lang="en-001" sz="2400" u="none" strike="noStrike">
                          <a:effectLst/>
                        </a:rPr>
                        <a:t>(6,9]</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6</a:t>
                      </a:r>
                    </a:p>
                  </a:txBody>
                  <a:tcPr marL="9525" marR="9525" marT="9525" marB="0" anchor="b"/>
                </a:tc>
                <a:extLst>
                  <a:ext uri="{0D108BD9-81ED-4DB2-BD59-A6C34878D82A}">
                    <a16:rowId xmlns:a16="http://schemas.microsoft.com/office/drawing/2014/main" val="775361494"/>
                  </a:ext>
                </a:extLst>
              </a:tr>
              <a:tr h="346720">
                <a:tc>
                  <a:txBody>
                    <a:bodyPr/>
                    <a:lstStyle/>
                    <a:p>
                      <a:pPr algn="l" fontAlgn="b"/>
                      <a:r>
                        <a:rPr lang="en-001" sz="2400" u="none" strike="noStrike">
                          <a:effectLst/>
                        </a:rPr>
                        <a:t>(9,12]</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2</a:t>
                      </a:r>
                    </a:p>
                  </a:txBody>
                  <a:tcPr marL="9525" marR="9525" marT="9525" marB="0" anchor="b"/>
                </a:tc>
                <a:extLst>
                  <a:ext uri="{0D108BD9-81ED-4DB2-BD59-A6C34878D82A}">
                    <a16:rowId xmlns:a16="http://schemas.microsoft.com/office/drawing/2014/main" val="3751411534"/>
                  </a:ext>
                </a:extLst>
              </a:tr>
              <a:tr h="346720">
                <a:tc>
                  <a:txBody>
                    <a:bodyPr/>
                    <a:lstStyle/>
                    <a:p>
                      <a:pPr algn="l" fontAlgn="b"/>
                      <a:r>
                        <a:rPr lang="en-001" sz="2400" u="none" strike="noStrike">
                          <a:effectLst/>
                        </a:rPr>
                        <a:t>(12,15]</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6</a:t>
                      </a:r>
                    </a:p>
                  </a:txBody>
                  <a:tcPr marL="9525" marR="9525" marT="9525" marB="0" anchor="b"/>
                </a:tc>
                <a:extLst>
                  <a:ext uri="{0D108BD9-81ED-4DB2-BD59-A6C34878D82A}">
                    <a16:rowId xmlns:a16="http://schemas.microsoft.com/office/drawing/2014/main" val="1788489602"/>
                  </a:ext>
                </a:extLst>
              </a:tr>
              <a:tr h="346720">
                <a:tc>
                  <a:txBody>
                    <a:bodyPr/>
                    <a:lstStyle/>
                    <a:p>
                      <a:pPr algn="l" fontAlgn="b"/>
                      <a:r>
                        <a:rPr lang="en-001" sz="2400" u="none" strike="noStrike">
                          <a:effectLst/>
                        </a:rPr>
                        <a:t>(15,18]</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23</a:t>
                      </a:r>
                    </a:p>
                  </a:txBody>
                  <a:tcPr marL="9525" marR="9525" marT="9525" marB="0" anchor="b"/>
                </a:tc>
                <a:extLst>
                  <a:ext uri="{0D108BD9-81ED-4DB2-BD59-A6C34878D82A}">
                    <a16:rowId xmlns:a16="http://schemas.microsoft.com/office/drawing/2014/main" val="1505856078"/>
                  </a:ext>
                </a:extLst>
              </a:tr>
              <a:tr h="346720">
                <a:tc>
                  <a:txBody>
                    <a:bodyPr/>
                    <a:lstStyle/>
                    <a:p>
                      <a:pPr algn="l" fontAlgn="b"/>
                      <a:r>
                        <a:rPr lang="en-001" sz="2400" u="none" strike="noStrike">
                          <a:effectLst/>
                        </a:rPr>
                        <a:t>(18,21]</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51</a:t>
                      </a:r>
                    </a:p>
                  </a:txBody>
                  <a:tcPr marL="9525" marR="9525" marT="9525" marB="0" anchor="b"/>
                </a:tc>
                <a:extLst>
                  <a:ext uri="{0D108BD9-81ED-4DB2-BD59-A6C34878D82A}">
                    <a16:rowId xmlns:a16="http://schemas.microsoft.com/office/drawing/2014/main" val="1004503449"/>
                  </a:ext>
                </a:extLst>
              </a:tr>
              <a:tr h="346720">
                <a:tc>
                  <a:txBody>
                    <a:bodyPr/>
                    <a:lstStyle/>
                    <a:p>
                      <a:pPr algn="l" fontAlgn="b"/>
                      <a:r>
                        <a:rPr lang="en-001" sz="2400" u="none" strike="noStrike">
                          <a:effectLst/>
                        </a:rPr>
                        <a:t>(21,24]</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50</a:t>
                      </a:r>
                    </a:p>
                  </a:txBody>
                  <a:tcPr marL="9525" marR="9525" marT="9525" marB="0" anchor="b"/>
                </a:tc>
                <a:extLst>
                  <a:ext uri="{0D108BD9-81ED-4DB2-BD59-A6C34878D82A}">
                    <a16:rowId xmlns:a16="http://schemas.microsoft.com/office/drawing/2014/main" val="652129166"/>
                  </a:ext>
                </a:extLst>
              </a:tr>
              <a:tr h="346720">
                <a:tc>
                  <a:txBody>
                    <a:bodyPr/>
                    <a:lstStyle/>
                    <a:p>
                      <a:pPr algn="l" fontAlgn="b"/>
                      <a:r>
                        <a:rPr lang="en-001" sz="2400" u="none" strike="noStrike">
                          <a:effectLst/>
                        </a:rPr>
                        <a:t>(24,27]</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55</a:t>
                      </a:r>
                    </a:p>
                  </a:txBody>
                  <a:tcPr marL="9525" marR="9525" marT="9525" marB="0" anchor="b"/>
                </a:tc>
                <a:extLst>
                  <a:ext uri="{0D108BD9-81ED-4DB2-BD59-A6C34878D82A}">
                    <a16:rowId xmlns:a16="http://schemas.microsoft.com/office/drawing/2014/main" val="1572557126"/>
                  </a:ext>
                </a:extLst>
              </a:tr>
              <a:tr h="346720">
                <a:tc>
                  <a:txBody>
                    <a:bodyPr/>
                    <a:lstStyle/>
                    <a:p>
                      <a:pPr algn="l" fontAlgn="b"/>
                      <a:r>
                        <a:rPr lang="en-001" sz="2400" u="none" strike="noStrike">
                          <a:effectLst/>
                        </a:rPr>
                        <a:t>(27,30]</a:t>
                      </a:r>
                      <a:endParaRPr lang="en-001" sz="24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001" sz="2400" b="0" i="0" u="none" strike="noStrike">
                          <a:solidFill>
                            <a:srgbClr val="000000"/>
                          </a:solidFill>
                          <a:effectLst/>
                          <a:latin typeface="Aptos Narrow" panose="020B0004020202020204" pitchFamily="34" charset="0"/>
                        </a:rPr>
                        <a:t>49</a:t>
                      </a:r>
                    </a:p>
                  </a:txBody>
                  <a:tcPr marL="9525" marR="9525" marT="9525" marB="0" anchor="b"/>
                </a:tc>
                <a:extLst>
                  <a:ext uri="{0D108BD9-81ED-4DB2-BD59-A6C34878D82A}">
                    <a16:rowId xmlns:a16="http://schemas.microsoft.com/office/drawing/2014/main" val="1867783472"/>
                  </a:ext>
                </a:extLst>
              </a:tr>
            </a:tbl>
          </a:graphicData>
        </a:graphic>
      </p:graphicFrame>
      <p:sp>
        <p:nvSpPr>
          <p:cNvPr id="14" name="TextBox 13">
            <a:extLst>
              <a:ext uri="{FF2B5EF4-FFF2-40B4-BE49-F238E27FC236}">
                <a16:creationId xmlns:a16="http://schemas.microsoft.com/office/drawing/2014/main" id="{D7AD5931-4D44-B63E-83D5-B09D93408F1B}"/>
              </a:ext>
            </a:extLst>
          </p:cNvPr>
          <p:cNvSpPr txBox="1"/>
          <p:nvPr/>
        </p:nvSpPr>
        <p:spPr>
          <a:xfrm>
            <a:off x="3629025" y="1225777"/>
            <a:ext cx="1390650" cy="523220"/>
          </a:xfrm>
          <a:prstGeom prst="rect">
            <a:avLst/>
          </a:prstGeom>
          <a:solidFill>
            <a:schemeClr val="bg1"/>
          </a:solidFill>
          <a:ln>
            <a:noFill/>
          </a:ln>
        </p:spPr>
        <p:txBody>
          <a:bodyPr wrap="square" rtlCol="0">
            <a:spAutoFit/>
          </a:bodyPr>
          <a:lstStyle/>
          <a:p>
            <a:pPr algn="ctr"/>
            <a:r>
              <a:rPr lang="en-US" sz="2800" b="1">
                <a:solidFill>
                  <a:schemeClr val="accent3">
                    <a:lumMod val="75000"/>
                  </a:schemeClr>
                </a:solidFill>
              </a:rPr>
              <a:t>male</a:t>
            </a:r>
            <a:endParaRPr lang="en-001" sz="2800" b="1">
              <a:solidFill>
                <a:schemeClr val="accent3">
                  <a:lumMod val="75000"/>
                </a:schemeClr>
              </a:solidFill>
            </a:endParaRPr>
          </a:p>
        </p:txBody>
      </p:sp>
      <p:sp>
        <p:nvSpPr>
          <p:cNvPr id="5" name="Footer Placeholder 4">
            <a:extLst>
              <a:ext uri="{FF2B5EF4-FFF2-40B4-BE49-F238E27FC236}">
                <a16:creationId xmlns:a16="http://schemas.microsoft.com/office/drawing/2014/main" id="{84F84608-942E-291D-CAE2-CD8C7BF6ED6E}"/>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8531204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535BD-053D-E1BB-84C5-20C415773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6E9B0-6A58-7C47-D52F-DC072DB0815C}"/>
              </a:ext>
            </a:extLst>
          </p:cNvPr>
          <p:cNvSpPr>
            <a:spLocks noGrp="1"/>
          </p:cNvSpPr>
          <p:nvPr>
            <p:ph type="title"/>
          </p:nvPr>
        </p:nvSpPr>
        <p:spPr/>
        <p:txBody>
          <a:bodyPr/>
          <a:lstStyle/>
          <a:p>
            <a:r>
              <a:rPr lang="en-US"/>
              <a:t>Biểu diễn dữ liệu – phân phối</a:t>
            </a:r>
            <a:endParaRPr lang="en-001"/>
          </a:p>
        </p:txBody>
      </p:sp>
      <p:sp>
        <p:nvSpPr>
          <p:cNvPr id="3" name="Date Placeholder 2">
            <a:extLst>
              <a:ext uri="{FF2B5EF4-FFF2-40B4-BE49-F238E27FC236}">
                <a16:creationId xmlns:a16="http://schemas.microsoft.com/office/drawing/2014/main" id="{6062799F-9B0C-C8A2-C600-D39714FAB138}"/>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1FAC78C6-7CD8-EC08-8667-19AADF04A2E7}"/>
              </a:ext>
            </a:extLst>
          </p:cNvPr>
          <p:cNvSpPr>
            <a:spLocks noGrp="1"/>
          </p:cNvSpPr>
          <p:nvPr>
            <p:ph type="sldNum" sz="quarter" idx="12"/>
          </p:nvPr>
        </p:nvSpPr>
        <p:spPr/>
        <p:txBody>
          <a:bodyPr/>
          <a:lstStyle/>
          <a:p>
            <a:fld id="{AA8328AE-A94A-43B0-BF47-266FB86AC0A6}" type="slidenum">
              <a:rPr lang="en-001" smtClean="0"/>
              <a:t>96</a:t>
            </a:fld>
            <a:endParaRPr lang="en-001"/>
          </a:p>
        </p:txBody>
      </p:sp>
      <p:pic>
        <p:nvPicPr>
          <p:cNvPr id="6" name="Picture 5">
            <a:extLst>
              <a:ext uri="{FF2B5EF4-FFF2-40B4-BE49-F238E27FC236}">
                <a16:creationId xmlns:a16="http://schemas.microsoft.com/office/drawing/2014/main" id="{C0AA9F82-7237-24AD-879A-D7156AFBE173}"/>
              </a:ext>
            </a:extLst>
          </p:cNvPr>
          <p:cNvPicPr>
            <a:picLocks noChangeAspect="1"/>
          </p:cNvPicPr>
          <p:nvPr/>
        </p:nvPicPr>
        <p:blipFill>
          <a:blip r:embed="rId2"/>
          <a:stretch>
            <a:fillRect/>
          </a:stretch>
        </p:blipFill>
        <p:spPr>
          <a:xfrm>
            <a:off x="546965" y="1275865"/>
            <a:ext cx="5549035" cy="3424107"/>
          </a:xfrm>
          <a:prstGeom prst="rect">
            <a:avLst/>
          </a:prstGeom>
        </p:spPr>
      </p:pic>
      <p:sp>
        <p:nvSpPr>
          <p:cNvPr id="5" name="Footer Placeholder 4">
            <a:extLst>
              <a:ext uri="{FF2B5EF4-FFF2-40B4-BE49-F238E27FC236}">
                <a16:creationId xmlns:a16="http://schemas.microsoft.com/office/drawing/2014/main" id="{23A66D15-0C88-52F9-2DAA-5B216E988B93}"/>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0124346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EB44B-57A6-BEEA-E68F-157F234662E1}"/>
              </a:ext>
            </a:extLst>
          </p:cNvPr>
          <p:cNvSpPr>
            <a:spLocks noGrp="1"/>
          </p:cNvSpPr>
          <p:nvPr>
            <p:ph type="title"/>
          </p:nvPr>
        </p:nvSpPr>
        <p:spPr/>
        <p:txBody>
          <a:bodyPr/>
          <a:lstStyle/>
          <a:p>
            <a:r>
              <a:rPr lang="en-US"/>
              <a:t>Biểu diễn dữ liệu – phân phối</a:t>
            </a:r>
            <a:endParaRPr lang="en-001"/>
          </a:p>
        </p:txBody>
      </p:sp>
      <p:sp>
        <p:nvSpPr>
          <p:cNvPr id="3" name="Date Placeholder 2">
            <a:extLst>
              <a:ext uri="{FF2B5EF4-FFF2-40B4-BE49-F238E27FC236}">
                <a16:creationId xmlns:a16="http://schemas.microsoft.com/office/drawing/2014/main" id="{C8C1E117-05E6-941C-72D2-24A2073F5CDC}"/>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ACCEA4E0-3AA7-5E09-CC7D-57AF5063960B}"/>
              </a:ext>
            </a:extLst>
          </p:cNvPr>
          <p:cNvSpPr>
            <a:spLocks noGrp="1"/>
          </p:cNvSpPr>
          <p:nvPr>
            <p:ph type="sldNum" sz="quarter" idx="12"/>
          </p:nvPr>
        </p:nvSpPr>
        <p:spPr/>
        <p:txBody>
          <a:bodyPr/>
          <a:lstStyle/>
          <a:p>
            <a:fld id="{AA8328AE-A94A-43B0-BF47-266FB86AC0A6}" type="slidenum">
              <a:rPr lang="en-001" smtClean="0"/>
              <a:t>97</a:t>
            </a:fld>
            <a:endParaRPr lang="en-001"/>
          </a:p>
        </p:txBody>
      </p:sp>
      <p:pic>
        <p:nvPicPr>
          <p:cNvPr id="6" name="Picture 5">
            <a:extLst>
              <a:ext uri="{FF2B5EF4-FFF2-40B4-BE49-F238E27FC236}">
                <a16:creationId xmlns:a16="http://schemas.microsoft.com/office/drawing/2014/main" id="{B3093864-0F46-D32D-5F43-37BFCB84F77B}"/>
              </a:ext>
            </a:extLst>
          </p:cNvPr>
          <p:cNvPicPr>
            <a:picLocks noChangeAspect="1"/>
          </p:cNvPicPr>
          <p:nvPr/>
        </p:nvPicPr>
        <p:blipFill>
          <a:blip r:embed="rId2"/>
          <a:stretch>
            <a:fillRect/>
          </a:stretch>
        </p:blipFill>
        <p:spPr>
          <a:xfrm>
            <a:off x="546965" y="1275865"/>
            <a:ext cx="5549035" cy="3424107"/>
          </a:xfrm>
          <a:prstGeom prst="rect">
            <a:avLst/>
          </a:prstGeom>
        </p:spPr>
      </p:pic>
      <p:pic>
        <p:nvPicPr>
          <p:cNvPr id="5" name="Picture 4">
            <a:extLst>
              <a:ext uri="{FF2B5EF4-FFF2-40B4-BE49-F238E27FC236}">
                <a16:creationId xmlns:a16="http://schemas.microsoft.com/office/drawing/2014/main" id="{5E3146A0-FEB7-A2AB-A9C0-49FC6CE3AEA0}"/>
              </a:ext>
            </a:extLst>
          </p:cNvPr>
          <p:cNvPicPr>
            <a:picLocks noChangeAspect="1"/>
          </p:cNvPicPr>
          <p:nvPr/>
        </p:nvPicPr>
        <p:blipFill>
          <a:blip r:embed="rId3"/>
          <a:stretch>
            <a:fillRect/>
          </a:stretch>
        </p:blipFill>
        <p:spPr>
          <a:xfrm>
            <a:off x="3581400" y="2636226"/>
            <a:ext cx="7609127" cy="3424107"/>
          </a:xfrm>
          <a:prstGeom prst="rect">
            <a:avLst/>
          </a:prstGeom>
        </p:spPr>
      </p:pic>
      <p:sp>
        <p:nvSpPr>
          <p:cNvPr id="7" name="Footer Placeholder 6">
            <a:extLst>
              <a:ext uri="{FF2B5EF4-FFF2-40B4-BE49-F238E27FC236}">
                <a16:creationId xmlns:a16="http://schemas.microsoft.com/office/drawing/2014/main" id="{A9D7930D-81E8-7CFE-0140-0C1DD1223677}"/>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15740913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1D819-31D9-C43E-E253-E436F2F6217D}"/>
              </a:ext>
            </a:extLst>
          </p:cNvPr>
          <p:cNvSpPr>
            <a:spLocks noGrp="1"/>
          </p:cNvSpPr>
          <p:nvPr>
            <p:ph type="title"/>
          </p:nvPr>
        </p:nvSpPr>
        <p:spPr/>
        <p:txBody>
          <a:bodyPr/>
          <a:lstStyle/>
          <a:p>
            <a:r>
              <a:rPr lang="en-US"/>
              <a:t>Biểu diễn dữ liệu – tỷ lệ</a:t>
            </a:r>
            <a:endParaRPr lang="en-001"/>
          </a:p>
        </p:txBody>
      </p:sp>
      <p:sp>
        <p:nvSpPr>
          <p:cNvPr id="3" name="Date Placeholder 2">
            <a:extLst>
              <a:ext uri="{FF2B5EF4-FFF2-40B4-BE49-F238E27FC236}">
                <a16:creationId xmlns:a16="http://schemas.microsoft.com/office/drawing/2014/main" id="{AB4B6B41-C92A-7C84-6B64-17BD8182D9F5}"/>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965FD9E3-B269-9590-D55A-12C5B76CED10}"/>
              </a:ext>
            </a:extLst>
          </p:cNvPr>
          <p:cNvSpPr>
            <a:spLocks noGrp="1"/>
          </p:cNvSpPr>
          <p:nvPr>
            <p:ph type="sldNum" sz="quarter" idx="12"/>
          </p:nvPr>
        </p:nvSpPr>
        <p:spPr/>
        <p:txBody>
          <a:bodyPr/>
          <a:lstStyle/>
          <a:p>
            <a:fld id="{AA8328AE-A94A-43B0-BF47-266FB86AC0A6}" type="slidenum">
              <a:rPr lang="en-001" smtClean="0"/>
              <a:t>98</a:t>
            </a:fld>
            <a:endParaRPr lang="en-001"/>
          </a:p>
        </p:txBody>
      </p:sp>
      <p:pic>
        <p:nvPicPr>
          <p:cNvPr id="7" name="Picture 6">
            <a:extLst>
              <a:ext uri="{FF2B5EF4-FFF2-40B4-BE49-F238E27FC236}">
                <a16:creationId xmlns:a16="http://schemas.microsoft.com/office/drawing/2014/main" id="{86BCC25C-A58F-A02F-4C38-FC2F08887C5C}"/>
              </a:ext>
            </a:extLst>
          </p:cNvPr>
          <p:cNvPicPr>
            <a:picLocks noChangeAspect="1"/>
          </p:cNvPicPr>
          <p:nvPr/>
        </p:nvPicPr>
        <p:blipFill>
          <a:blip r:embed="rId2"/>
          <a:stretch>
            <a:fillRect/>
          </a:stretch>
        </p:blipFill>
        <p:spPr>
          <a:xfrm>
            <a:off x="679393" y="2681395"/>
            <a:ext cx="10833213" cy="3238500"/>
          </a:xfrm>
          <a:prstGeom prst="rect">
            <a:avLst/>
          </a:prstGeom>
        </p:spPr>
      </p:pic>
      <p:sp>
        <p:nvSpPr>
          <p:cNvPr id="9" name="TextBox 8">
            <a:extLst>
              <a:ext uri="{FF2B5EF4-FFF2-40B4-BE49-F238E27FC236}">
                <a16:creationId xmlns:a16="http://schemas.microsoft.com/office/drawing/2014/main" id="{D10B12F1-F3D3-2882-E439-08D755BC295D}"/>
              </a:ext>
            </a:extLst>
          </p:cNvPr>
          <p:cNvSpPr txBox="1"/>
          <p:nvPr/>
        </p:nvSpPr>
        <p:spPr>
          <a:xfrm>
            <a:off x="1752599" y="1509060"/>
            <a:ext cx="8686800" cy="954107"/>
          </a:xfrm>
          <a:prstGeom prst="rect">
            <a:avLst/>
          </a:prstGeom>
          <a:noFill/>
        </p:spPr>
        <p:txBody>
          <a:bodyPr wrap="square">
            <a:spAutoFit/>
          </a:bodyPr>
          <a:lstStyle/>
          <a:p>
            <a:pPr algn="ctr"/>
            <a:r>
              <a:rPr lang="en-US" sz="2800" b="0" i="0">
                <a:solidFill>
                  <a:srgbClr val="282523"/>
                </a:solidFill>
                <a:effectLst/>
                <a:latin typeface="Ginto"/>
              </a:rPr>
              <a:t>Thành </a:t>
            </a:r>
            <a:r>
              <a:rPr lang="en-US" sz="2800" b="0" i="0" err="1">
                <a:solidFill>
                  <a:srgbClr val="282523"/>
                </a:solidFill>
                <a:effectLst/>
                <a:latin typeface="Ginto"/>
              </a:rPr>
              <a:t>phần</a:t>
            </a:r>
            <a:r>
              <a:rPr lang="en-US" sz="2800" b="0" i="0">
                <a:solidFill>
                  <a:srgbClr val="282523"/>
                </a:solidFill>
                <a:effectLst/>
                <a:latin typeface="Ginto"/>
              </a:rPr>
              <a:t> </a:t>
            </a:r>
            <a:r>
              <a:rPr lang="en-US" sz="2800" b="0" i="0" err="1">
                <a:solidFill>
                  <a:srgbClr val="282523"/>
                </a:solidFill>
                <a:effectLst/>
                <a:latin typeface="Ginto"/>
              </a:rPr>
              <a:t>đảng</a:t>
            </a:r>
            <a:r>
              <a:rPr lang="en-US" sz="2800" b="0" i="0">
                <a:solidFill>
                  <a:srgbClr val="282523"/>
                </a:solidFill>
                <a:effectLst/>
                <a:latin typeface="Ginto"/>
              </a:rPr>
              <a:t> </a:t>
            </a:r>
            <a:r>
              <a:rPr lang="en-US" sz="2800" b="0" i="0" err="1">
                <a:solidFill>
                  <a:srgbClr val="282523"/>
                </a:solidFill>
                <a:effectLst/>
                <a:latin typeface="Ginto"/>
              </a:rPr>
              <a:t>phái</a:t>
            </a:r>
            <a:r>
              <a:rPr lang="en-US" sz="2800" b="0" i="0">
                <a:solidFill>
                  <a:srgbClr val="282523"/>
                </a:solidFill>
                <a:effectLst/>
                <a:latin typeface="Ginto"/>
              </a:rPr>
              <a:t> </a:t>
            </a:r>
            <a:r>
              <a:rPr lang="en-US" sz="2800" b="0" i="0" err="1">
                <a:solidFill>
                  <a:srgbClr val="282523"/>
                </a:solidFill>
                <a:effectLst/>
                <a:latin typeface="Ginto"/>
              </a:rPr>
              <a:t>của</a:t>
            </a:r>
            <a:r>
              <a:rPr lang="en-US" sz="2800" b="0" i="0">
                <a:solidFill>
                  <a:srgbClr val="282523"/>
                </a:solidFill>
                <a:effectLst/>
                <a:latin typeface="Ginto"/>
              </a:rPr>
              <a:t> </a:t>
            </a:r>
            <a:r>
              <a:rPr lang="en-US" sz="2800" b="0" i="0" err="1">
                <a:solidFill>
                  <a:srgbClr val="282523"/>
                </a:solidFill>
                <a:effectLst/>
                <a:latin typeface="Ginto"/>
              </a:rPr>
              <a:t>Quốc</a:t>
            </a:r>
            <a:r>
              <a:rPr lang="en-US" sz="2800" b="0" i="0">
                <a:solidFill>
                  <a:srgbClr val="282523"/>
                </a:solidFill>
                <a:effectLst/>
                <a:latin typeface="Ginto"/>
              </a:rPr>
              <a:t> </a:t>
            </a:r>
            <a:r>
              <a:rPr lang="en-US" sz="2800" b="0" i="0" err="1">
                <a:solidFill>
                  <a:srgbClr val="282523"/>
                </a:solidFill>
                <a:effectLst/>
                <a:latin typeface="Ginto"/>
              </a:rPr>
              <a:t>hội</a:t>
            </a:r>
            <a:r>
              <a:rPr lang="en-US" sz="2800" b="0" i="0">
                <a:solidFill>
                  <a:srgbClr val="282523"/>
                </a:solidFill>
                <a:effectLst/>
                <a:latin typeface="Ginto"/>
              </a:rPr>
              <a:t> Đức </a:t>
            </a:r>
            <a:r>
              <a:rPr lang="en-US" sz="2800" b="0" i="0" err="1">
                <a:solidFill>
                  <a:srgbClr val="282523"/>
                </a:solidFill>
                <a:effectLst/>
                <a:latin typeface="Ginto"/>
              </a:rPr>
              <a:t>khóa</a:t>
            </a:r>
            <a:r>
              <a:rPr lang="en-US" sz="2800" b="0" i="0">
                <a:solidFill>
                  <a:srgbClr val="282523"/>
                </a:solidFill>
                <a:effectLst/>
                <a:latin typeface="Ginto"/>
              </a:rPr>
              <a:t> 8, </a:t>
            </a:r>
            <a:br>
              <a:rPr lang="en-US" sz="2800" b="0" i="0">
                <a:solidFill>
                  <a:srgbClr val="282523"/>
                </a:solidFill>
                <a:effectLst/>
                <a:latin typeface="Ginto"/>
              </a:rPr>
            </a:br>
            <a:r>
              <a:rPr lang="en-US" sz="2800" b="0" i="0" err="1">
                <a:solidFill>
                  <a:srgbClr val="282523"/>
                </a:solidFill>
                <a:effectLst/>
                <a:latin typeface="Ginto"/>
              </a:rPr>
              <a:t>giai</a:t>
            </a:r>
            <a:r>
              <a:rPr lang="en-US" sz="2800" b="0" i="0">
                <a:solidFill>
                  <a:srgbClr val="282523"/>
                </a:solidFill>
                <a:effectLst/>
                <a:latin typeface="Ginto"/>
              </a:rPr>
              <a:t> </a:t>
            </a:r>
            <a:r>
              <a:rPr lang="en-US" sz="2800" b="0" i="0" err="1">
                <a:solidFill>
                  <a:srgbClr val="282523"/>
                </a:solidFill>
                <a:effectLst/>
                <a:latin typeface="Ginto"/>
              </a:rPr>
              <a:t>đoạn</a:t>
            </a:r>
            <a:r>
              <a:rPr lang="en-US" sz="2800" b="0" i="0">
                <a:solidFill>
                  <a:srgbClr val="282523"/>
                </a:solidFill>
                <a:effectLst/>
                <a:latin typeface="Ginto"/>
              </a:rPr>
              <a:t> 1976–1980.</a:t>
            </a:r>
            <a:endParaRPr lang="en-001" sz="2800"/>
          </a:p>
        </p:txBody>
      </p:sp>
      <p:sp>
        <p:nvSpPr>
          <p:cNvPr id="5" name="Footer Placeholder 4">
            <a:extLst>
              <a:ext uri="{FF2B5EF4-FFF2-40B4-BE49-F238E27FC236}">
                <a16:creationId xmlns:a16="http://schemas.microsoft.com/office/drawing/2014/main" id="{0DB016F5-4826-6430-4CCB-009BD9E0395D}"/>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34704356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1E80-C385-AAA2-85F6-12BFA538EE9D}"/>
              </a:ext>
            </a:extLst>
          </p:cNvPr>
          <p:cNvSpPr>
            <a:spLocks noGrp="1"/>
          </p:cNvSpPr>
          <p:nvPr>
            <p:ph type="title"/>
          </p:nvPr>
        </p:nvSpPr>
        <p:spPr/>
        <p:txBody>
          <a:bodyPr/>
          <a:lstStyle/>
          <a:p>
            <a:r>
              <a:rPr lang="en-US"/>
              <a:t>Biểu diễn dữ liệu – tỷ lệ</a:t>
            </a:r>
            <a:endParaRPr lang="en-001"/>
          </a:p>
        </p:txBody>
      </p:sp>
      <p:sp>
        <p:nvSpPr>
          <p:cNvPr id="3" name="Date Placeholder 2">
            <a:extLst>
              <a:ext uri="{FF2B5EF4-FFF2-40B4-BE49-F238E27FC236}">
                <a16:creationId xmlns:a16="http://schemas.microsoft.com/office/drawing/2014/main" id="{39CFF75B-B69F-6FA3-0DAA-91C073AF010F}"/>
              </a:ext>
            </a:extLst>
          </p:cNvPr>
          <p:cNvSpPr>
            <a:spLocks noGrp="1"/>
          </p:cNvSpPr>
          <p:nvPr>
            <p:ph type="dt" sz="half" idx="10"/>
          </p:nvPr>
        </p:nvSpPr>
        <p:spPr/>
        <p:txBody>
          <a:bodyPr/>
          <a:lstStyle/>
          <a:p>
            <a:r>
              <a:rPr lang="en-001"/>
              <a:t>25/11/2024</a:t>
            </a:r>
          </a:p>
        </p:txBody>
      </p:sp>
      <p:sp>
        <p:nvSpPr>
          <p:cNvPr id="4" name="Slide Number Placeholder 3">
            <a:extLst>
              <a:ext uri="{FF2B5EF4-FFF2-40B4-BE49-F238E27FC236}">
                <a16:creationId xmlns:a16="http://schemas.microsoft.com/office/drawing/2014/main" id="{6821440E-2E72-7C56-5AC0-4455048B3214}"/>
              </a:ext>
            </a:extLst>
          </p:cNvPr>
          <p:cNvSpPr>
            <a:spLocks noGrp="1"/>
          </p:cNvSpPr>
          <p:nvPr>
            <p:ph type="sldNum" sz="quarter" idx="12"/>
          </p:nvPr>
        </p:nvSpPr>
        <p:spPr/>
        <p:txBody>
          <a:bodyPr/>
          <a:lstStyle/>
          <a:p>
            <a:fld id="{AA8328AE-A94A-43B0-BF47-266FB86AC0A6}" type="slidenum">
              <a:rPr lang="en-001" smtClean="0"/>
              <a:t>99</a:t>
            </a:fld>
            <a:endParaRPr lang="en-001"/>
          </a:p>
        </p:txBody>
      </p:sp>
      <p:pic>
        <p:nvPicPr>
          <p:cNvPr id="8" name="Picture 7">
            <a:extLst>
              <a:ext uri="{FF2B5EF4-FFF2-40B4-BE49-F238E27FC236}">
                <a16:creationId xmlns:a16="http://schemas.microsoft.com/office/drawing/2014/main" id="{657147A1-102D-0FFB-65EA-13A9BA3B39B1}"/>
              </a:ext>
            </a:extLst>
          </p:cNvPr>
          <p:cNvPicPr>
            <a:picLocks noChangeAspect="1"/>
          </p:cNvPicPr>
          <p:nvPr/>
        </p:nvPicPr>
        <p:blipFill>
          <a:blip r:embed="rId2"/>
          <a:stretch>
            <a:fillRect/>
          </a:stretch>
        </p:blipFill>
        <p:spPr>
          <a:xfrm>
            <a:off x="2608007" y="1189815"/>
            <a:ext cx="4547036" cy="2805810"/>
          </a:xfrm>
          <a:prstGeom prst="rect">
            <a:avLst/>
          </a:prstGeom>
        </p:spPr>
      </p:pic>
      <p:pic>
        <p:nvPicPr>
          <p:cNvPr id="7" name="Picture 6">
            <a:extLst>
              <a:ext uri="{FF2B5EF4-FFF2-40B4-BE49-F238E27FC236}">
                <a16:creationId xmlns:a16="http://schemas.microsoft.com/office/drawing/2014/main" id="{269EEF53-F43B-053A-4088-4B251591B106}"/>
              </a:ext>
            </a:extLst>
          </p:cNvPr>
          <p:cNvPicPr>
            <a:picLocks noChangeAspect="1"/>
          </p:cNvPicPr>
          <p:nvPr/>
        </p:nvPicPr>
        <p:blipFill>
          <a:blip r:embed="rId3"/>
          <a:stretch>
            <a:fillRect/>
          </a:stretch>
        </p:blipFill>
        <p:spPr>
          <a:xfrm>
            <a:off x="7136964" y="1189816"/>
            <a:ext cx="4547036" cy="2805810"/>
          </a:xfrm>
          <a:prstGeom prst="rect">
            <a:avLst/>
          </a:prstGeom>
        </p:spPr>
      </p:pic>
      <p:pic>
        <p:nvPicPr>
          <p:cNvPr id="9" name="Picture 8">
            <a:extLst>
              <a:ext uri="{FF2B5EF4-FFF2-40B4-BE49-F238E27FC236}">
                <a16:creationId xmlns:a16="http://schemas.microsoft.com/office/drawing/2014/main" id="{C933E164-360C-FBB6-BCDD-4B78E2A84AC7}"/>
              </a:ext>
            </a:extLst>
          </p:cNvPr>
          <p:cNvPicPr>
            <a:picLocks noChangeAspect="1"/>
          </p:cNvPicPr>
          <p:nvPr/>
        </p:nvPicPr>
        <p:blipFill>
          <a:blip r:embed="rId4"/>
          <a:srcRect t="13291" b="13237"/>
          <a:stretch/>
        </p:blipFill>
        <p:spPr>
          <a:xfrm>
            <a:off x="3690323" y="3995625"/>
            <a:ext cx="7011319" cy="2617789"/>
          </a:xfrm>
          <a:prstGeom prst="rect">
            <a:avLst/>
          </a:prstGeom>
        </p:spPr>
      </p:pic>
      <p:sp>
        <p:nvSpPr>
          <p:cNvPr id="10" name="Rectangle: Rounded Corners 9">
            <a:extLst>
              <a:ext uri="{FF2B5EF4-FFF2-40B4-BE49-F238E27FC236}">
                <a16:creationId xmlns:a16="http://schemas.microsoft.com/office/drawing/2014/main" id="{9F9167CC-1211-A3A6-01D8-90771C065215}"/>
              </a:ext>
            </a:extLst>
          </p:cNvPr>
          <p:cNvSpPr/>
          <p:nvPr/>
        </p:nvSpPr>
        <p:spPr>
          <a:xfrm>
            <a:off x="7136964" y="787400"/>
            <a:ext cx="4646994" cy="320822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 name="Footer Placeholder 4">
            <a:extLst>
              <a:ext uri="{FF2B5EF4-FFF2-40B4-BE49-F238E27FC236}">
                <a16:creationId xmlns:a16="http://schemas.microsoft.com/office/drawing/2014/main" id="{2AE1DACF-C69D-E4FC-A302-27E87CB4C6D9}"/>
              </a:ext>
            </a:extLst>
          </p:cNvPr>
          <p:cNvSpPr>
            <a:spLocks noGrp="1"/>
          </p:cNvSpPr>
          <p:nvPr>
            <p:ph type="ftr" sz="quarter" idx="11"/>
          </p:nvPr>
        </p:nvSpPr>
        <p:spPr/>
        <p:txBody>
          <a:bodyPr/>
          <a:lstStyle/>
          <a:p>
            <a:r>
              <a:rPr lang="en-US"/>
              <a:t>Quantitative Methods (VNU-SIS)</a:t>
            </a:r>
            <a:endParaRPr lang="en-001"/>
          </a:p>
        </p:txBody>
      </p:sp>
    </p:spTree>
    <p:extLst>
      <p:ext uri="{BB962C8B-B14F-4D97-AF65-F5344CB8AC3E}">
        <p14:creationId xmlns:p14="http://schemas.microsoft.com/office/powerpoint/2010/main" val="456126985"/>
      </p:ext>
    </p:extLst>
  </p:cSld>
  <p:clrMapOvr>
    <a:masterClrMapping/>
  </p:clrMapOvr>
</p:sld>
</file>

<file path=ppt/theme/theme1.xml><?xml version="1.0" encoding="utf-8"?>
<a:theme xmlns:a="http://schemas.openxmlformats.org/drawingml/2006/main" name="Office Theme">
  <a:themeElements>
    <a:clrScheme name="SIS">
      <a:dk1>
        <a:srgbClr val="000000"/>
      </a:dk1>
      <a:lt1>
        <a:sysClr val="window" lastClr="FFFFFF"/>
      </a:lt1>
      <a:dk2>
        <a:srgbClr val="254085"/>
      </a:dk2>
      <a:lt2>
        <a:srgbClr val="E8E8E8"/>
      </a:lt2>
      <a:accent1>
        <a:srgbClr val="FFD400"/>
      </a:accent1>
      <a:accent2>
        <a:srgbClr val="F2B213"/>
      </a:accent2>
      <a:accent3>
        <a:srgbClr val="E48F26"/>
      </a:accent3>
      <a:accent4>
        <a:srgbClr val="C69C0E"/>
      </a:accent4>
      <a:accent5>
        <a:srgbClr val="254085"/>
      </a:accent5>
      <a:accent6>
        <a:srgbClr val="0C2BC6"/>
      </a:accent6>
      <a:hlink>
        <a:srgbClr val="4D94D8"/>
      </a:hlink>
      <a:folHlink>
        <a:srgbClr val="9B5B96"/>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1842</TotalTime>
  <Words>13442</Words>
  <Application>Microsoft Office PowerPoint</Application>
  <PresentationFormat>Widescreen</PresentationFormat>
  <Paragraphs>3209</Paragraphs>
  <Slides>202</Slides>
  <Notes>107</Notes>
  <HiddenSlides>3</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202</vt:i4>
      </vt:variant>
    </vt:vector>
  </HeadingPairs>
  <TitlesOfParts>
    <vt:vector size="222" baseType="lpstr">
      <vt:lpstr>-apple-system</vt:lpstr>
      <vt:lpstr>Aptos</vt:lpstr>
      <vt:lpstr>Aptos Display</vt:lpstr>
      <vt:lpstr>Aptos Narrow</vt:lpstr>
      <vt:lpstr>Arial</vt:lpstr>
      <vt:lpstr>Calibri</vt:lpstr>
      <vt:lpstr>Cambria Math</vt:lpstr>
      <vt:lpstr>CMR10</vt:lpstr>
      <vt:lpstr>CMTT10</vt:lpstr>
      <vt:lpstr>Ginto</vt:lpstr>
      <vt:lpstr>Google Sans</vt:lpstr>
      <vt:lpstr>Helvetica Neue</vt:lpstr>
      <vt:lpstr>Inter</vt:lpstr>
      <vt:lpstr>Libre Franklin</vt:lpstr>
      <vt:lpstr>Linux Libertine</vt:lpstr>
      <vt:lpstr>Open Sans</vt:lpstr>
      <vt:lpstr>OpenSans</vt:lpstr>
      <vt:lpstr>SegoeUIVariable</vt:lpstr>
      <vt:lpstr>Wingdings</vt:lpstr>
      <vt:lpstr>Office Theme</vt:lpstr>
      <vt:lpstr>Thu thập, xử lý và phân tích dữ liệu</vt:lpstr>
      <vt:lpstr>Thông tin lớp học</vt:lpstr>
      <vt:lpstr>Mục tiêu lớp học</vt:lpstr>
      <vt:lpstr>Tài liệu tham khảo</vt:lpstr>
      <vt:lpstr>Nội dung</vt:lpstr>
      <vt:lpstr>Nội dung</vt:lpstr>
      <vt:lpstr>Khoa học</vt:lpstr>
      <vt:lpstr>Khoa học</vt:lpstr>
      <vt:lpstr>Khoa học?</vt:lpstr>
      <vt:lpstr>Khoa học?</vt:lpstr>
      <vt:lpstr>Ví dụ</vt:lpstr>
      <vt:lpstr>Ví dụ</vt:lpstr>
      <vt:lpstr>Khoa học liên ngành</vt:lpstr>
      <vt:lpstr>Nghiên cứu</vt:lpstr>
      <vt:lpstr>Nghiên cứu</vt:lpstr>
      <vt:lpstr>Quá trình  nghiên cứu</vt:lpstr>
      <vt:lpstr>Quá trình  nghiên cứu</vt:lpstr>
      <vt:lpstr>Quá trình  nghiên cứu</vt:lpstr>
      <vt:lpstr>Nội dung</vt:lpstr>
      <vt:lpstr>Thiết kế nghiên cứu</vt:lpstr>
      <vt:lpstr>Các mục đích của nghiên cứu</vt:lpstr>
      <vt:lpstr>Thiết kế nghiên cứu</vt:lpstr>
      <vt:lpstr> Đối tượng  nghiên cứu</vt:lpstr>
      <vt:lpstr>Quần thể - mẫu</vt:lpstr>
      <vt:lpstr>Tính đại diện</vt:lpstr>
      <vt:lpstr>Phương pháp lấy mẫu</vt:lpstr>
      <vt:lpstr>Phương pháp lấy mẫu</vt:lpstr>
      <vt:lpstr>Phương pháp lấy mẫu</vt:lpstr>
      <vt:lpstr>Phương pháp lấy mẫu</vt:lpstr>
      <vt:lpstr>Phương pháp lấy mẫu</vt:lpstr>
      <vt:lpstr>Phương pháp lấy mẫu</vt:lpstr>
      <vt:lpstr>Phương pháp lấy mẫu</vt:lpstr>
      <vt:lpstr>Phương pháp lấy mẫu</vt:lpstr>
      <vt:lpstr>Phương pháp lấy mẫu</vt:lpstr>
      <vt:lpstr>Yếu tố thời gian của nghiên cứu</vt:lpstr>
      <vt:lpstr>Yếu tố thời gian của nghiên cứu</vt:lpstr>
      <vt:lpstr>Nội dung</vt:lpstr>
      <vt:lpstr>Dữ liệu</vt:lpstr>
      <vt:lpstr>Dữ liệu phi cấu trúc và có cấu trúc</vt:lpstr>
      <vt:lpstr>Dữ liệu phi cấu trúc và có cấu trúc</vt:lpstr>
      <vt:lpstr>Cấu trúc bảng dữ liệu</vt:lpstr>
      <vt:lpstr>Cấu trúc bảng dữ liệu</vt:lpstr>
      <vt:lpstr>Cấu trúc bảng dữ liệu</vt:lpstr>
      <vt:lpstr>Cấu trúc bảng dữ liệu</vt:lpstr>
      <vt:lpstr>Cấu trúc bảng dữ liệu</vt:lpstr>
      <vt:lpstr>Biến định lượng/liên tục</vt:lpstr>
      <vt:lpstr>Biến định tính – Biến định danh</vt:lpstr>
      <vt:lpstr>Biến định tính/rời rạc – Biến thứ bậc</vt:lpstr>
      <vt:lpstr>Bài tập</vt:lpstr>
      <vt:lpstr>Nguồn dữ liệu</vt:lpstr>
      <vt:lpstr>Thách thức và cơ hội – Dữ liệu sơ cấp</vt:lpstr>
      <vt:lpstr>Thách thức và cơ hội – Dữ liệu thứ cấp</vt:lpstr>
      <vt:lpstr> Nguồn dữ liệu thứ cấp</vt:lpstr>
      <vt:lpstr> Nguồn dữ liệu thứ cấp</vt:lpstr>
      <vt:lpstr> Nguồn dữ liệu thứ cấp</vt:lpstr>
      <vt:lpstr>Thu thập dữ liệu sơ cấp</vt:lpstr>
      <vt:lpstr>PowerPoint Presentation</vt:lpstr>
      <vt:lpstr>PowerPoint Presentation</vt:lpstr>
      <vt:lpstr>PowerPoint Presentation</vt:lpstr>
      <vt:lpstr>Bảng hỏi</vt:lpstr>
      <vt:lpstr>Bảng hỏi – loại câu hỏi</vt:lpstr>
      <vt:lpstr>Lưu ý khi thiết kế bảng hỏi</vt:lpstr>
      <vt:lpstr>Lưu ý khi thiết kế bảng hỏi</vt:lpstr>
      <vt:lpstr>Các nguồn sai số của bảng hỏi</vt:lpstr>
      <vt:lpstr>Hiện trường</vt:lpstr>
      <vt:lpstr>Hiện trường</vt:lpstr>
      <vt:lpstr>Thực nghiệm</vt:lpstr>
      <vt:lpstr>Nguồn lực đám đông</vt:lpstr>
      <vt:lpstr>Nguồn lực đám đông</vt:lpstr>
      <vt:lpstr>Nội dung</vt:lpstr>
      <vt:lpstr>Các bước phân tích</vt:lpstr>
      <vt:lpstr>Các bước phân tích</vt:lpstr>
      <vt:lpstr>Tiền xử lý dữ liệu</vt:lpstr>
      <vt:lpstr>Đo lường chất lượng dữ liệu</vt:lpstr>
      <vt:lpstr>Tiền xử lý dữ liệu</vt:lpstr>
      <vt:lpstr>Tiền xử lý dữ liệu</vt:lpstr>
      <vt:lpstr>Các bước phân tích</vt:lpstr>
      <vt:lpstr>Tìm hiểu dữ liệu/Biểu diễn dữ liệu</vt:lpstr>
      <vt:lpstr>Biểu diễn dữ liệu</vt:lpstr>
      <vt:lpstr>Biểu diễn dữ liệu</vt:lpstr>
      <vt:lpstr>Biểu diễn dữ liệu</vt:lpstr>
      <vt:lpstr>Biểu diễn dữ liệu</vt:lpstr>
      <vt:lpstr>Biểu diễn dữ liệu</vt:lpstr>
      <vt:lpstr>Biểu diễn dữ liệu</vt:lpstr>
      <vt:lpstr>Biểu diễn dữ liệu</vt:lpstr>
      <vt:lpstr>Biểu diễn dữ liệu</vt:lpstr>
      <vt:lpstr>Biểu diễn dữ liệu</vt:lpstr>
      <vt:lpstr>Biểu diễn dữ liệu - lượng</vt:lpstr>
      <vt:lpstr>Biểu diễn dữ liệu - lượng</vt:lpstr>
      <vt:lpstr>Biểu diễn dữ liệu - lượng</vt:lpstr>
      <vt:lpstr>Biểu diễn dữ liệu – phân phối</vt:lpstr>
      <vt:lpstr>Biểu diễn dữ liệu – phân phối</vt:lpstr>
      <vt:lpstr>Biểu diễn dữ liệu – phân phối</vt:lpstr>
      <vt:lpstr>Biểu diễn dữ liệu – phân phối</vt:lpstr>
      <vt:lpstr>Biểu diễn dữ liệu – phân phối</vt:lpstr>
      <vt:lpstr>Biểu diễn dữ liệu – phân phối</vt:lpstr>
      <vt:lpstr>Biểu diễn dữ liệu – phân phối</vt:lpstr>
      <vt:lpstr>Biểu diễn dữ liệu – tỷ lệ</vt:lpstr>
      <vt:lpstr>Biểu diễn dữ liệu – tỷ lệ</vt:lpstr>
      <vt:lpstr>Biểu diễn dữ liệu – tỷ lệ</vt:lpstr>
      <vt:lpstr>Biểu diễn dữ liệu – tỷ lệ</vt:lpstr>
      <vt:lpstr>Biểu diễn dữ liệu – quan hệ</vt:lpstr>
      <vt:lpstr>Biểu diễn dữ liệu – quan hệ</vt:lpstr>
      <vt:lpstr>Biểu diễn dữ liệu – quan hệ</vt:lpstr>
      <vt:lpstr>Biểu diễn dữ liệu – xu hướng</vt:lpstr>
      <vt:lpstr>Biểu diễn dữ liệu – xu hướng</vt:lpstr>
      <vt:lpstr>Biểu diễn dữ liệu – xu hướng</vt:lpstr>
      <vt:lpstr>Các bước phân tích</vt:lpstr>
      <vt:lpstr>Thống kê mô tả</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định tính</vt:lpstr>
      <vt:lpstr>Thống kê mô tả - Biến định tính</vt:lpstr>
      <vt:lpstr>Thống kê mô tả - Biến định tính</vt:lpstr>
      <vt:lpstr>Thống kê mô tả - Cho từng nhóm</vt:lpstr>
      <vt:lpstr>Thống kê mô tả - Cho từng nhóm</vt:lpstr>
      <vt:lpstr>Thống kê mô tả - Cho từng nhóm</vt:lpstr>
      <vt:lpstr>Thống kê mô tả - Cho từng nhóm</vt:lpstr>
      <vt:lpstr>Thống kê mô tả - Cho từng nhóm</vt:lpstr>
      <vt:lpstr>Thống kê mô tả - Tương quan</vt:lpstr>
      <vt:lpstr>Thống kê mô tả - Tương quan</vt:lpstr>
      <vt:lpstr>Thống kê mô tả - Tương quan</vt:lpstr>
      <vt:lpstr>Thống kê mô tả - Tương quan</vt:lpstr>
      <vt:lpstr>Thống kê mô tả - Tương quan</vt:lpstr>
      <vt:lpstr>Thống kê mô tả - Tương quan</vt:lpstr>
      <vt:lpstr>Thống kê mô tả - Tương quan</vt:lpstr>
      <vt:lpstr>Thống kê mô tả - Tương quan</vt:lpstr>
      <vt:lpstr>Thống kê mô tả - Tương quan</vt:lpstr>
      <vt:lpstr>Thống kê mô tả - Tương quan</vt:lpstr>
      <vt:lpstr>Thống kê mô tả - Tương quan vs. nhân quả</vt:lpstr>
      <vt:lpstr>Thống kê mô tả - Tương quan vs. nhân quả</vt:lpstr>
      <vt:lpstr>Thống kê mô tả - Tương quan vs. nhân quả</vt:lpstr>
      <vt:lpstr>Thống kê mô tả - Tương quan vs. nhân quả</vt:lpstr>
      <vt:lpstr>Các bước phân tích</vt:lpstr>
      <vt:lpstr>Thống kê suy luận</vt:lpstr>
      <vt:lpstr>Thống kê suy luận – Kiểm định thống kê</vt:lpstr>
      <vt:lpstr>Thống kê suy luận – Kiểm định thống kê</vt:lpstr>
      <vt:lpstr>Thống kê suy luận – Giá trị p</vt:lpstr>
      <vt:lpstr>Thống kê suy luận – Kiểm định thống kê</vt:lpstr>
      <vt:lpstr>Thống kê suy luận – Một số kỹ thuật</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Thống kê suy luận – Hồi quy tuyến tính</vt:lpstr>
      <vt:lpstr>Hồi quy tuyến tính bội</vt:lpstr>
      <vt:lpstr>Quá khớp hoặc thiếu khớp với số liệu</vt:lpstr>
      <vt:lpstr>Hồi quy tuyến tính – Các giả định</vt:lpstr>
      <vt:lpstr>Tương quan giữa các biến độc lập Multicollinearity</vt:lpstr>
      <vt:lpstr>Hồi quy tuyến tính suy rộng  (Generalized linear regression)</vt:lpstr>
      <vt:lpstr>Hồi quy tuyến tính suy rộng  (Generalized linear regression)</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Phân tích thành phần chính  (PCA - Principal component analysis)</vt:lpstr>
      <vt:lpstr>Phân tích nhân tố (Factor analysis)</vt:lpstr>
      <vt:lpstr>Phân tích nhân tố khẳng định (CFA)</vt:lpstr>
      <vt:lpstr>Phân tích nhân tố khẳng định (CFA)</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Thống kê không gian Spatial Statistics </vt:lpstr>
      <vt:lpstr>Lựa chọn phương pháp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 thập, xử lý, và phân tích dữ liệu đô thị</dc:title>
  <dc:creator>Nguyen Bich Ngoc</dc:creator>
  <cp:lastModifiedBy>Nguyen Bich Ngoc</cp:lastModifiedBy>
  <cp:revision>2</cp:revision>
  <dcterms:created xsi:type="dcterms:W3CDTF">2024-08-25T06:34:01Z</dcterms:created>
  <dcterms:modified xsi:type="dcterms:W3CDTF">2024-11-29T23:52:33Z</dcterms:modified>
</cp:coreProperties>
</file>